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a49a7028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a49a702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a49a7028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a49a702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ae44555885249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ae44555885249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ae44555885249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ae44555885249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b92fd4f3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b92fd4f3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92fd4f3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92fd4f3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92fd4f3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92fd4f3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79b5b5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79b5b5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49a702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49a702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49a702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49a702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2fd4f3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2fd4f3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ae44555885249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ae44555885249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9a702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9a702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a49a7028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a49a7028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25500" y="3616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Heart Disease Prediction Using Data Mining Techniques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11700" y="3264925"/>
            <a:ext cx="8520600" cy="10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Group No: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MOHIT KHORA- B118035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SAANIDHYA VATS- B118050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825" y="0"/>
            <a:ext cx="1920175" cy="15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127" y="1124402"/>
            <a:ext cx="5582499" cy="3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Algorithm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625" y="1752600"/>
            <a:ext cx="3977125" cy="22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"forest" it builds, is an ensemble of decision trees, usually trained with the “bagging” method. The general idea of the bagging method is that a combination of learning models increases the overall result.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It basically random forest builds multiple decision trees and merges them together to get a more accurate and stable prediction.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each split or node in this cluster/tree/dendrogram variables are chosen at random by the program to judge whether datapoints have a close relationship or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program makes multiple trees a.k.a. a forest. Each tree is different because for each split in a tree, variables are chosen at random.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</a:t>
            </a:r>
            <a:r>
              <a:rPr i="1" lang="en">
                <a:solidFill>
                  <a:schemeClr val="dk1"/>
                </a:solidFill>
              </a:rPr>
              <a:t>artificial neural network</a:t>
            </a:r>
            <a:r>
              <a:rPr lang="en">
                <a:solidFill>
                  <a:schemeClr val="dk1"/>
                </a:solidFill>
              </a:rPr>
              <a:t> is an interconnected group of nodes, inspired by a simplification of neurons in a brain.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includes forward propagation for predicting the result of data.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backward propagation is required to minimize the error between predicted value and actual value. In Backprop</a:t>
            </a:r>
            <a:r>
              <a:rPr lang="en">
                <a:solidFill>
                  <a:schemeClr val="dk1"/>
                </a:solidFill>
              </a:rPr>
              <a:t>agation algorithm, the value of the weights get updated.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have used a fully connected 3 layered fully connected neural network. The hidden layer consists of 11 nodes with </a:t>
            </a:r>
            <a:r>
              <a:rPr lang="en"/>
              <a:t>relu</a:t>
            </a:r>
            <a:r>
              <a:rPr lang="en">
                <a:solidFill>
                  <a:schemeClr val="dk1"/>
                </a:solidFill>
              </a:rPr>
              <a:t> activation function and the output layer consists of 1 node with s</a:t>
            </a:r>
            <a:r>
              <a:rPr lang="en"/>
              <a:t>igmoid</a:t>
            </a:r>
            <a:r>
              <a:rPr lang="en">
                <a:solidFill>
                  <a:schemeClr val="dk1"/>
                </a:solidFill>
              </a:rPr>
              <a:t> activation function.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was trained with 200 epochs with a batch size of 10.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on Test set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303550"/>
            <a:ext cx="85206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50"/>
              <a:t>KNN:  70.3 % (K=5 gave the best accuracy)</a:t>
            </a:r>
            <a:endParaRPr sz="2050"/>
          </a:p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50"/>
              <a:t>SVM: 84.62% (Linear Kernel)</a:t>
            </a:r>
            <a:endParaRPr sz="2050"/>
          </a:p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50"/>
              <a:t>Naive Bayes: 83.52%</a:t>
            </a:r>
            <a:endParaRPr sz="2050"/>
          </a:p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50"/>
              <a:t>Random Forest: 83.51%</a:t>
            </a:r>
            <a:endParaRPr sz="2050"/>
          </a:p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50"/>
              <a:t>Artificial Neural Network: 83.52% </a:t>
            </a:r>
            <a:endParaRPr sz="2050"/>
          </a:p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50"/>
              <a:t>SVM (poly kernel - non linear): 64.84%</a:t>
            </a:r>
            <a:endParaRPr sz="2050"/>
          </a:p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50"/>
              <a:t>SVM ( rbf kernel- non linear): 62.64%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/>
              <a:t>In our project out of the three methods SVM with Linear Kernel has the best accuracy.</a:t>
            </a:r>
            <a:endParaRPr sz="20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Confusion matrix:                    [[30, 11],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[ 3, 47]]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376900" y="2029200"/>
            <a:ext cx="43902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Flow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Data Preprocessing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Data Visualization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 Following algorithms have been used: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   a)KNN, SVM, Naive Bayes (Algorithms used in paper)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    b) Random Forest, Artificial Neural Network( Though not       mentioned in paper but have produced good accuracy results in various other problem statements)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Heart diseases have an abundant pact of attention in medical research due to its impact on human health. Data mining has developed as a vital approach for computing applications in medical informatics.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work, supervised machine learning algorithms namely SVM, KNN and Naive Bayes are used to predict the heart diseases.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machine learning algorithms are being implemented using Python language.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 set used in this research work is from UCI Machine Learning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dataset is a collection of medical analytical reports with values for 76 attributes, but all published experiments refer to using a subset of 14 of them. Total four files are available in this repository but most of the research paper ( including this one) use Cleveland data for analysis and prediction purposes.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004950" y="225963"/>
            <a:ext cx="31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Information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48275" y="1203325"/>
            <a:ext cx="40221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Age:</a:t>
            </a:r>
            <a:r>
              <a:rPr lang="en"/>
              <a:t> Age in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Sex: </a:t>
            </a:r>
            <a:r>
              <a:rPr lang="en"/>
              <a:t>Male (1), Female (0)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Testbps:</a:t>
            </a:r>
            <a:r>
              <a:rPr lang="en"/>
              <a:t> Resting blood pressure (in mm Hg)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Cp: </a:t>
            </a:r>
            <a:r>
              <a:rPr lang="en"/>
              <a:t>Chest pain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Chol: </a:t>
            </a:r>
            <a:r>
              <a:rPr lang="en"/>
              <a:t>Serum Cholestrol in mg/dl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Fbs: </a:t>
            </a:r>
            <a:r>
              <a:rPr lang="en"/>
              <a:t>Fasting blood sugar &gt; 120 mg/dl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Restecg: </a:t>
            </a:r>
            <a:r>
              <a:rPr lang="en"/>
              <a:t>Resting Electrocardiography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388025" y="1143050"/>
            <a:ext cx="42915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Thalach: </a:t>
            </a:r>
            <a:r>
              <a:rPr lang="en"/>
              <a:t>Maximum heart rate achieved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Exang:</a:t>
            </a:r>
            <a:r>
              <a:rPr lang="en"/>
              <a:t> Exercise induced angina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Old peak ST: </a:t>
            </a:r>
            <a:r>
              <a:rPr lang="en"/>
              <a:t>Depression induced by exercise relative to 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Slope: </a:t>
            </a:r>
            <a:r>
              <a:rPr lang="en"/>
              <a:t>The slope of the peak exercise segment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Ca: </a:t>
            </a:r>
            <a:r>
              <a:rPr lang="en"/>
              <a:t>Number of major vessels color by fluroscopy that ranges between 0 and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Thal: </a:t>
            </a:r>
            <a:r>
              <a:rPr lang="en"/>
              <a:t>3=Normal, 6=fixed defect, 7=reversibel defet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525" y="0"/>
            <a:ext cx="3009075" cy="20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725" y="-35362"/>
            <a:ext cx="3112275" cy="21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" y="2430275"/>
            <a:ext cx="3009075" cy="2061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6">
            <a:alphaModFix/>
          </a:blip>
          <a:srcRect b="0" l="6173" r="0" t="4906"/>
          <a:stretch/>
        </p:blipFill>
        <p:spPr>
          <a:xfrm>
            <a:off x="6011000" y="2394925"/>
            <a:ext cx="3112275" cy="21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34488" y="2096825"/>
            <a:ext cx="19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Target vs Age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53675" y="4589750"/>
            <a:ext cx="21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Target vs Chol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406650" y="2096825"/>
            <a:ext cx="19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Target vs Trestbps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406650" y="4650375"/>
            <a:ext cx="22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Target vs Thalach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</a:t>
            </a:r>
            <a:r>
              <a:rPr lang="en"/>
              <a:t>in and Test set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output data consists of 4 categories among which category 1,2 and 3 we</a:t>
            </a:r>
            <a:r>
              <a:rPr lang="en"/>
              <a:t>'re the variants of heart disease and 0 denoted no disease.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paper focused on binary classification problem with 0 as no heart disease and 1 as heart disease. Hence the labels 1,2,3 we're converted to label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Dataset was divided into train and test set in the ratio of 70:30.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241400" y="2126850"/>
            <a:ext cx="85206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Data Mining Techniques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 Nearest Neighbour Algorithm (Pseudocode)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Calculate “d(x, xi)” i =1, 2, ….., n; where d denotes the Euclidean distance between the points is calculated as follows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distance=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Organise the premeditated n Euclidean distances in increasing order.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k be a +ve number, take the leading k distances from this sorted list.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Find those k-points corresponding to these k-distances.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ki denotes the quantity of facts fitting to the ith class among k points i.e. k ≥ 0 • If ki &gt;kj ∀ i ≠ j then put x in class 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project, the value of K was varied from 1-10.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650" y="2077425"/>
            <a:ext cx="1064950" cy="4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