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A731-7EE7-4133-9B7D-EF54A4E9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B6CB-AFB6-4537-A548-F7C1B387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5B98-08A1-40A2-A600-908FF4B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06C4-EEC9-4538-94F0-87252406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F02A-CC59-41D6-9C51-B9311757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07A-E211-4A14-BB81-80E752B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F7A90-7D1F-404A-977F-99312B0E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27E2-1DB3-410A-A308-B5A1E20A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4DB9-2B58-4837-972A-E6456DF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1455-A6CC-4BA8-B446-CC103D52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B13F0-1730-4B62-A831-143291FA0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BB15-3F5C-4E73-A0E9-CE152354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C600-BBC0-4B15-950A-DADB90F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4063-24A7-45E1-A720-F44CF247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4720-E261-4233-85CA-913E49F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F96-68BD-4855-A6DF-898EA3DF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CDF4-9CA0-44A7-8A18-D1EECDA5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3C49-8D24-44D5-BD06-2A6205CF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44C-0A81-4069-8A7D-61A75BE3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C820-9B54-49D9-8FF7-E8C68391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0803-8EA6-4076-A08C-242043EF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D416-2B6D-441D-A806-CE3673D9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396F-E56F-4360-BCB1-8A75E22B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CF56-C70E-48E2-9441-C48CE77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8126-09C9-4864-8E8D-E249D4D4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884C-0BF4-4D13-828E-56844DDB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F84-9B21-4006-A8AF-0FCE00A9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AD10F-7C69-44A9-9B35-43E1BC74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1272-07EA-44D9-9A40-E4555359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663CF-F942-42AC-A425-E59C7672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8D5B-FB00-40C3-A7D4-2E015385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3098-D59D-4889-8447-5A1C94B3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2AD6-9669-46DB-B375-4F74EDE0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5A2B-DA35-48BA-8043-25075C06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3F6BD-DCDE-45D4-BD91-8D96858D9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66EEF-978A-42FB-84A5-1F5453B30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0CD95-4C11-4584-B176-4F2DF528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0A893-97B6-498C-BE2B-ACBCE2C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9D70-274C-4032-BC86-32A6C58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7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BF1F-3630-4334-8C50-852B4D2E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B6BE1-9A34-4259-B0A7-277F79E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3D35-961B-400D-8608-C790413F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3B0C6-0081-469F-AC2C-D11F939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7D13-934F-41DF-8273-D1C3035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0797-6425-4713-A991-92F53A9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AF3C-63B7-43DA-B203-37D914F6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E19C-3F55-4F0A-A5FA-58AEC8EC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827B-BB70-4333-8C6E-DBE238FE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77875-EE47-40F3-8BB9-41B71F476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A39A-3100-4BAB-808F-157749F5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D7B7-90E4-4309-BFC8-B38945ED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7432-EA25-4B5E-B9B3-75B75CD5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E610-7573-4944-BAD5-D1A1EAFC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FC3B4-A1EB-4B71-B7DA-8DA11AE9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7A2C-82AC-4A04-9B2E-8C7039AB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B4DA-94DA-4308-B837-4718449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B23D-3B47-40C9-89BC-DB94690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355D-372A-4C6A-BF67-4517BC47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BBD72-389F-4A2F-B2DD-384C3538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21FB-0F04-4594-87BF-413D1276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D3EE-0FC4-4291-B937-EE873BED2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1401-E482-4B09-A806-FB796CDC2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FD24-31D7-413B-8D76-46049BFBB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99C-3BEA-4065-862F-96E295070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300" b="1" dirty="0"/>
              <a:t>Saaniya Afreen</a:t>
            </a:r>
            <a:endParaRPr lang="en-IN" sz="10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052DA-1F7F-468A-A8C3-06CBD9105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Web Development Intern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29107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046-D079-4F1F-8169-68EA2A61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1425"/>
          </a:xfrm>
        </p:spPr>
        <p:txBody>
          <a:bodyPr>
            <a:normAutofit/>
          </a:bodyPr>
          <a:lstStyle/>
          <a:p>
            <a:r>
              <a:rPr lang="en-US" sz="8000" dirty="0"/>
              <a:t>Bank Management System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9800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35A5-9255-4384-BB4F-5216495E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63"/>
            <a:ext cx="10515600" cy="5905500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/>
              <a:t>Load dummy data of 10 customers to </a:t>
            </a:r>
            <a:r>
              <a:rPr lang="en-US" sz="5400" dirty="0" err="1"/>
              <a:t>sql</a:t>
            </a:r>
            <a:endParaRPr lang="en-US" sz="5400" dirty="0"/>
          </a:p>
          <a:p>
            <a:r>
              <a:rPr lang="en-US" sz="5400" dirty="0"/>
              <a:t>Load the website on </a:t>
            </a:r>
            <a:r>
              <a:rPr lang="en-US" sz="5400" dirty="0" err="1"/>
              <a:t>xampp</a:t>
            </a:r>
            <a:r>
              <a:rPr lang="en-US" sz="5400" dirty="0"/>
              <a:t> server</a:t>
            </a:r>
          </a:p>
          <a:p>
            <a:r>
              <a:rPr lang="en-US" sz="5400" dirty="0"/>
              <a:t>Home Page</a:t>
            </a:r>
          </a:p>
          <a:p>
            <a:r>
              <a:rPr lang="en-US" sz="5400" dirty="0"/>
              <a:t>View all customers</a:t>
            </a:r>
          </a:p>
          <a:p>
            <a:r>
              <a:rPr lang="en-US" sz="5400" dirty="0"/>
              <a:t>Select one customer to transfer </a:t>
            </a:r>
          </a:p>
          <a:p>
            <a:r>
              <a:rPr lang="en-US" sz="5400" dirty="0"/>
              <a:t>Login page</a:t>
            </a:r>
          </a:p>
          <a:p>
            <a:r>
              <a:rPr lang="en-US" sz="5400" dirty="0"/>
              <a:t>Transaction History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0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36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Saaniya Afreen</vt:lpstr>
      <vt:lpstr>Bank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Saaniya Afreen</dc:title>
  <dc:creator>Saaniya Afreen</dc:creator>
  <cp:lastModifiedBy>Saaniya Afreen</cp:lastModifiedBy>
  <cp:revision>4</cp:revision>
  <dcterms:created xsi:type="dcterms:W3CDTF">2021-04-05T07:22:50Z</dcterms:created>
  <dcterms:modified xsi:type="dcterms:W3CDTF">2021-04-10T16:28:35Z</dcterms:modified>
</cp:coreProperties>
</file>