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0A731-7EE7-4133-9B7D-EF54A4E9F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1BB6CB-AFB6-4537-A548-F7C1B3876B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85B98-08A1-40A2-A600-908FF4B5C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40B1-9803-4CF2-B850-65B31ADB4605}" type="datetimeFigureOut">
              <a:rPr lang="en-IN" smtClean="0"/>
              <a:t>05-04-2021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906C4-EEC9-4538-94F0-872524069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FF02A-CC59-41D6-9C51-B93117575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ABD23-9C09-4C5F-A32E-CF9029A99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8638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8F07A-E211-4A14-BB81-80E752BF4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BF7A90-7D1F-404A-977F-99312B0EC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F27E2-1DB3-410A-A308-B5A1E20AE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40B1-9803-4CF2-B850-65B31ADB4605}" type="datetimeFigureOut">
              <a:rPr lang="en-IN" smtClean="0"/>
              <a:t>05-04-2021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D4DB9-2B58-4837-972A-E6456DFAC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21455-A6CC-4BA8-B446-CC103D520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ABD23-9C09-4C5F-A32E-CF9029A99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9711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3B13F0-1730-4B62-A831-143291FA00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44BB15-3F5C-4E73-A0E9-CE1523541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CC600-BBC0-4B15-950A-DADB90FAB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40B1-9803-4CF2-B850-65B31ADB4605}" type="datetimeFigureOut">
              <a:rPr lang="en-IN" smtClean="0"/>
              <a:t>05-04-2021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A4063-24A7-45E1-A720-F44CF2474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74720-E261-4233-85CA-913E49FE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ABD23-9C09-4C5F-A32E-CF9029A99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38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EEF96-68BD-4855-A6DF-898EA3DF1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4CDF4-9CA0-44A7-8A18-D1EECDA55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A3C49-8D24-44D5-BD06-2A6205CFF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40B1-9803-4CF2-B850-65B31ADB4605}" type="datetimeFigureOut">
              <a:rPr lang="en-IN" smtClean="0"/>
              <a:t>05-04-2021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E444C-0A81-4069-8A7D-61A75BE32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FC820-9B54-49D9-8FF7-E8C683913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ABD23-9C09-4C5F-A32E-CF9029A99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8833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C0803-8EA6-4076-A08C-242043EF1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7FD416-2B6D-441D-A806-CE3673D92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1396F-E56F-4360-BCB1-8A75E22BD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40B1-9803-4CF2-B850-65B31ADB4605}" type="datetimeFigureOut">
              <a:rPr lang="en-IN" smtClean="0"/>
              <a:t>05-04-2021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8CF56-C70E-48E2-9441-C48CE772C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C8126-09C9-4864-8E8D-E249D4D4A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ABD23-9C09-4C5F-A32E-CF9029A99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122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A884C-0BF4-4D13-828E-56844DDBC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F9F84-9B21-4006-A8AF-0FCE00A91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7AD10F-7C69-44A9-9B35-43E1BC7467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921272-07EA-44D9-9A40-E45553598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40B1-9803-4CF2-B850-65B31ADB4605}" type="datetimeFigureOut">
              <a:rPr lang="en-IN" smtClean="0"/>
              <a:t>05-04-2021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D663CF-F942-42AC-A425-E59C7672D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368D5B-FB00-40C3-A7D4-2E0153852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ABD23-9C09-4C5F-A32E-CF9029A99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18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73098-D59D-4889-8447-5A1C94B3A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F2AD6-9669-46DB-B375-4F74EDE00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3F5A2B-DA35-48BA-8043-25075C065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63F6BD-DCDE-45D4-BD91-8D96858D9B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D66EEF-978A-42FB-84A5-1F5453B302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A0CD95-4C11-4584-B176-4F2DF5284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40B1-9803-4CF2-B850-65B31ADB4605}" type="datetimeFigureOut">
              <a:rPr lang="en-IN" smtClean="0"/>
              <a:t>05-04-2021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20A893-97B6-498C-BE2B-ACBCE2CCE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079D70-274C-4032-BC86-32A6C58ED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ABD23-9C09-4C5F-A32E-CF9029A99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3674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FBF1F-3630-4334-8C50-852B4D2E5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CB6BE1-9A34-4259-B0A7-277F79ED2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40B1-9803-4CF2-B850-65B31ADB4605}" type="datetimeFigureOut">
              <a:rPr lang="en-IN" smtClean="0"/>
              <a:t>05-04-2021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A33D35-961B-400D-8608-C790413F9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C3B0C6-0081-469F-AC2C-D11F939DA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ABD23-9C09-4C5F-A32E-CF9029A99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205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E17D13-934F-41DF-8273-D1C303579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40B1-9803-4CF2-B850-65B31ADB4605}" type="datetimeFigureOut">
              <a:rPr lang="en-IN" smtClean="0"/>
              <a:t>05-04-2021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EB0797-6425-4713-A991-92F53A97A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90AF3C-63B7-43DA-B203-37D914F67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ABD23-9C09-4C5F-A32E-CF9029A99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2679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4E19C-3F55-4F0A-A5FA-58AEC8EC1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0827B-BB70-4333-8C6E-DBE238FE6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277875-EE47-40F3-8BB9-41B71F476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EBA39A-3100-4BAB-808F-157749F5C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40B1-9803-4CF2-B850-65B31ADB4605}" type="datetimeFigureOut">
              <a:rPr lang="en-IN" smtClean="0"/>
              <a:t>05-04-2021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5D7B7-90E4-4309-BFC8-B38945ED9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57432-EA25-4B5E-B9B3-75B75CD51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ABD23-9C09-4C5F-A32E-CF9029A99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675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9E610-7573-4944-BAD5-D1A1EAFCC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FFC3B4-A1EB-4B71-B7DA-8DA11AE96E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A97A2C-82AC-4A04-9B2E-8C7039AB42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58B4DA-94DA-4308-B837-4718449D1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40B1-9803-4CF2-B850-65B31ADB4605}" type="datetimeFigureOut">
              <a:rPr lang="en-IN" smtClean="0"/>
              <a:t>05-04-2021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9B23D-3B47-40C9-89BC-DB946903D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11355D-372A-4C6A-BF67-4517BC47E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ABD23-9C09-4C5F-A32E-CF9029A99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2504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8BBD72-389F-4A2F-B2DD-384C35384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C21FB-0F04-4594-87BF-413D12768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AD3EE-0FC4-4291-B937-EE873BED27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440B1-9803-4CF2-B850-65B31ADB4605}" type="datetimeFigureOut">
              <a:rPr lang="en-IN" smtClean="0"/>
              <a:t>05-04-2021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C1401-E482-4B09-A806-FB796CDC28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EFD24-31D7-413B-8D76-46049BFBB0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ABD23-9C09-4C5F-A32E-CF9029A99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070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399C-3BEA-4065-862F-96E295070A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10300" b="1" dirty="0"/>
              <a:t>Saaniya Afreen</a:t>
            </a:r>
            <a:endParaRPr lang="en-IN" sz="103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2052DA-1F7F-468A-A8C3-06CBD9105E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u="sng" dirty="0"/>
              <a:t>Web Development Intern</a:t>
            </a:r>
            <a:endParaRPr lang="en-IN" sz="4400" u="sng" dirty="0"/>
          </a:p>
        </p:txBody>
      </p:sp>
    </p:spTree>
    <p:extLst>
      <p:ext uri="{BB962C8B-B14F-4D97-AF65-F5344CB8AC3E}">
        <p14:creationId xmlns:p14="http://schemas.microsoft.com/office/powerpoint/2010/main" val="2910790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A4046-D079-4F1F-8169-68EA2A61A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21425"/>
          </a:xfrm>
        </p:spPr>
        <p:txBody>
          <a:bodyPr>
            <a:normAutofit/>
          </a:bodyPr>
          <a:lstStyle/>
          <a:p>
            <a:r>
              <a:rPr lang="en-US" sz="8000" dirty="0"/>
              <a:t>Payment Gateway</a:t>
            </a:r>
            <a:endParaRPr lang="en-IN" sz="8000" dirty="0"/>
          </a:p>
        </p:txBody>
      </p:sp>
    </p:spTree>
    <p:extLst>
      <p:ext uri="{BB962C8B-B14F-4D97-AF65-F5344CB8AC3E}">
        <p14:creationId xmlns:p14="http://schemas.microsoft.com/office/powerpoint/2010/main" val="2998006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535A5-9255-4384-BB4F-5216495EF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762" y="1214438"/>
            <a:ext cx="11720513" cy="7258050"/>
          </a:xfrm>
        </p:spPr>
        <p:txBody>
          <a:bodyPr>
            <a:normAutofit/>
          </a:bodyPr>
          <a:lstStyle/>
          <a:p>
            <a:r>
              <a:rPr lang="en-US" sz="5400" dirty="0"/>
              <a:t>Accepting all transactions(debit/credit/UPI)</a:t>
            </a:r>
          </a:p>
          <a:p>
            <a:r>
              <a:rPr lang="en-US" sz="5400" dirty="0"/>
              <a:t>Generation of OTP</a:t>
            </a:r>
          </a:p>
          <a:p>
            <a:r>
              <a:rPr lang="en-US" sz="5400" dirty="0"/>
              <a:t>Payment successful confirmation</a:t>
            </a:r>
          </a:p>
          <a:p>
            <a:r>
              <a:rPr lang="en-US" sz="5400" dirty="0"/>
              <a:t>Invalid Card Number Pop up 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3742078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7762</TotalTime>
  <Words>28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Saaniya Afreen</vt:lpstr>
      <vt:lpstr>Payment Gateway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Saaniya Afreen</dc:title>
  <dc:creator>Saaniya Afreen</dc:creator>
  <cp:lastModifiedBy>Saaniya Afreen</cp:lastModifiedBy>
  <cp:revision>6</cp:revision>
  <dcterms:created xsi:type="dcterms:W3CDTF">2021-04-05T07:22:50Z</dcterms:created>
  <dcterms:modified xsi:type="dcterms:W3CDTF">2021-04-10T16:44:59Z</dcterms:modified>
</cp:coreProperties>
</file>