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OpenSans-regular.fntdata"/><Relationship Id="rId21" Type="http://schemas.openxmlformats.org/officeDocument/2006/relationships/slide" Target="slides/slide15.xml"/><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250ae8391_12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f250ae8391_12_1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 Copyright </a:t>
            </a:r>
            <a:r>
              <a:rPr b="1" lang="en"/>
              <a:t>PresentationGO.com</a:t>
            </a:r>
            <a:r>
              <a:rPr lang="en"/>
              <a:t> – The free PowerPoint and Google Slides template library</a:t>
            </a:r>
            <a:endParaRPr/>
          </a:p>
        </p:txBody>
      </p:sp>
      <p:sp>
        <p:nvSpPr>
          <p:cNvPr id="206" name="Google Shape;206;gf250ae8391_12_1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a229bdaec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0a229bdaec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a4c078771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a4c078771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250ae839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250ae839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a4c078771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a4c078771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a4c078771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a4c078771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250ae8391_12_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f250ae8391_12_2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 Copyright </a:t>
            </a:r>
            <a:r>
              <a:rPr b="1" lang="en"/>
              <a:t>PresentationGO.com</a:t>
            </a:r>
            <a:r>
              <a:rPr lang="en"/>
              <a:t> – The free PowerPoint and Google Slides template library</a:t>
            </a:r>
            <a:endParaRPr/>
          </a:p>
        </p:txBody>
      </p:sp>
      <p:sp>
        <p:nvSpPr>
          <p:cNvPr id="297" name="Google Shape;297;gf250ae8391_12_20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250ae8391_12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f250ae8391_12_1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 Copyright </a:t>
            </a:r>
            <a:r>
              <a:rPr b="1" lang="en"/>
              <a:t>PresentationGO.com</a:t>
            </a:r>
            <a:r>
              <a:rPr lang="en"/>
              <a:t> – The free PowerPoint and Google Slides template library</a:t>
            </a:r>
            <a:endParaRPr/>
          </a:p>
        </p:txBody>
      </p:sp>
      <p:sp>
        <p:nvSpPr>
          <p:cNvPr id="216" name="Google Shape;216;gf250ae8391_12_1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250ae8391_12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f250ae8391_12_1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 Copyright </a:t>
            </a:r>
            <a:r>
              <a:rPr b="1" lang="en"/>
              <a:t>PresentationGO.com</a:t>
            </a:r>
            <a:r>
              <a:rPr lang="en"/>
              <a:t> – The free PowerPoint and Google Slides template library</a:t>
            </a:r>
            <a:endParaRPr/>
          </a:p>
        </p:txBody>
      </p:sp>
      <p:sp>
        <p:nvSpPr>
          <p:cNvPr id="226" name="Google Shape;226;gf250ae8391_12_1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250ae839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250ae839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a229bdae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a229bdae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a229bdae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a229bdae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250ae839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f250ae839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a229bdae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a229bdae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a4c07877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a4c07877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over">
    <p:spTree>
      <p:nvGrpSpPr>
        <p:cNvPr id="61" name="Shape 61"/>
        <p:cNvGrpSpPr/>
        <p:nvPr/>
      </p:nvGrpSpPr>
      <p:grpSpPr>
        <a:xfrm>
          <a:off x="0" y="0"/>
          <a:ext cx="0" cy="0"/>
          <a:chOff x="0" y="0"/>
          <a:chExt cx="0" cy="0"/>
        </a:xfrm>
      </p:grpSpPr>
      <p:sp>
        <p:nvSpPr>
          <p:cNvPr id="62" name="Google Shape;62;p14"/>
          <p:cNvSpPr/>
          <p:nvPr/>
        </p:nvSpPr>
        <p:spPr>
          <a:xfrm>
            <a:off x="0" y="0"/>
            <a:ext cx="9144000" cy="3942398"/>
          </a:xfrm>
          <a:custGeom>
            <a:rect b="b" l="l" r="r" t="t"/>
            <a:pathLst>
              <a:path extrusionOk="0" h="21600" w="21600">
                <a:moveTo>
                  <a:pt x="0" y="0"/>
                </a:moveTo>
                <a:lnTo>
                  <a:pt x="0" y="21600"/>
                </a:lnTo>
                <a:lnTo>
                  <a:pt x="10800" y="10803"/>
                </a:lnTo>
                <a:lnTo>
                  <a:pt x="21600" y="0"/>
                </a:lnTo>
                <a:close/>
              </a:path>
            </a:pathLst>
          </a:custGeom>
          <a:solidFill>
            <a:schemeClr val="lt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4"/>
          <p:cNvSpPr/>
          <p:nvPr>
            <p:ph idx="2" type="pic"/>
          </p:nvPr>
        </p:nvSpPr>
        <p:spPr>
          <a:xfrm>
            <a:off x="990600" y="0"/>
            <a:ext cx="3676650" cy="2407444"/>
          </a:xfrm>
          <a:prstGeom prst="rect">
            <a:avLst/>
          </a:prstGeom>
          <a:solidFill>
            <a:schemeClr val="accent6"/>
          </a:solidFill>
          <a:ln>
            <a:noFill/>
          </a:ln>
        </p:spPr>
      </p:sp>
      <p:sp>
        <p:nvSpPr>
          <p:cNvPr id="64" name="Google Shape;64;p14"/>
          <p:cNvSpPr/>
          <p:nvPr/>
        </p:nvSpPr>
        <p:spPr>
          <a:xfrm>
            <a:off x="4667251" y="1259202"/>
            <a:ext cx="772160" cy="667705"/>
          </a:xfrm>
          <a:custGeom>
            <a:rect b="b" l="l" r="r" t="t"/>
            <a:pathLst>
              <a:path extrusionOk="0" h="21600" w="21600">
                <a:moveTo>
                  <a:pt x="0" y="10815"/>
                </a:moveTo>
                <a:lnTo>
                  <a:pt x="0" y="0"/>
                </a:lnTo>
                <a:lnTo>
                  <a:pt x="10800" y="5392"/>
                </a:lnTo>
                <a:lnTo>
                  <a:pt x="21600" y="10815"/>
                </a:lnTo>
                <a:lnTo>
                  <a:pt x="10800" y="16208"/>
                </a:lnTo>
                <a:lnTo>
                  <a:pt x="0" y="21600"/>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14"/>
          <p:cNvSpPr/>
          <p:nvPr/>
        </p:nvSpPr>
        <p:spPr>
          <a:xfrm>
            <a:off x="4953000" y="3529131"/>
            <a:ext cx="499111" cy="432437"/>
          </a:xfrm>
          <a:custGeom>
            <a:rect b="b" l="l" r="r" t="t"/>
            <a:pathLst>
              <a:path extrusionOk="0" h="21600" w="21600">
                <a:moveTo>
                  <a:pt x="0" y="10800"/>
                </a:moveTo>
                <a:lnTo>
                  <a:pt x="0" y="0"/>
                </a:lnTo>
                <a:lnTo>
                  <a:pt x="10827" y="5376"/>
                </a:lnTo>
                <a:lnTo>
                  <a:pt x="21600" y="10800"/>
                </a:lnTo>
                <a:lnTo>
                  <a:pt x="10827" y="16176"/>
                </a:lnTo>
                <a:lnTo>
                  <a:pt x="0" y="21600"/>
                </a:lnTo>
                <a:close/>
              </a:path>
            </a:pathLst>
          </a:custGeom>
          <a:solidFill>
            <a:schemeClr val="accent3"/>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14"/>
          <p:cNvSpPr/>
          <p:nvPr/>
        </p:nvSpPr>
        <p:spPr>
          <a:xfrm>
            <a:off x="0" y="3331964"/>
            <a:ext cx="704852" cy="609600"/>
          </a:xfrm>
          <a:custGeom>
            <a:rect b="b" l="l" r="r" t="t"/>
            <a:pathLst>
              <a:path extrusionOk="0" h="21600" w="21600">
                <a:moveTo>
                  <a:pt x="0" y="10800"/>
                </a:moveTo>
                <a:lnTo>
                  <a:pt x="0" y="0"/>
                </a:lnTo>
                <a:lnTo>
                  <a:pt x="10819" y="5400"/>
                </a:lnTo>
                <a:lnTo>
                  <a:pt x="21600" y="10800"/>
                </a:lnTo>
                <a:lnTo>
                  <a:pt x="10819" y="16200"/>
                </a:lnTo>
                <a:lnTo>
                  <a:pt x="0" y="21600"/>
                </a:lnTo>
                <a:close/>
              </a:path>
            </a:pathLst>
          </a:custGeom>
          <a:solidFill>
            <a:schemeClr val="accent4"/>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14"/>
          <p:cNvSpPr/>
          <p:nvPr/>
        </p:nvSpPr>
        <p:spPr>
          <a:xfrm>
            <a:off x="8164829" y="4212074"/>
            <a:ext cx="350521" cy="303848"/>
          </a:xfrm>
          <a:custGeom>
            <a:rect b="b" l="l" r="r" t="t"/>
            <a:pathLst>
              <a:path extrusionOk="0" h="21600" w="21600">
                <a:moveTo>
                  <a:pt x="21600" y="10834"/>
                </a:moveTo>
                <a:lnTo>
                  <a:pt x="21600" y="21600"/>
                </a:lnTo>
                <a:lnTo>
                  <a:pt x="10800" y="16183"/>
                </a:lnTo>
                <a:lnTo>
                  <a:pt x="0" y="10834"/>
                </a:lnTo>
                <a:lnTo>
                  <a:pt x="10800" y="5417"/>
                </a:lnTo>
                <a:lnTo>
                  <a:pt x="21600"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14"/>
          <p:cNvSpPr txBox="1"/>
          <p:nvPr>
            <p:ph type="ctrTitle"/>
          </p:nvPr>
        </p:nvSpPr>
        <p:spPr>
          <a:xfrm>
            <a:off x="4667250" y="1784034"/>
            <a:ext cx="3994484"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accent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4"/>
          <p:cNvSpPr txBox="1"/>
          <p:nvPr>
            <p:ph idx="1" type="subTitle"/>
          </p:nvPr>
        </p:nvSpPr>
        <p:spPr>
          <a:xfrm>
            <a:off x="4953000" y="3745349"/>
            <a:ext cx="3562350" cy="6096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accent3"/>
              </a:buClr>
              <a:buSzPts val="2400"/>
              <a:buNone/>
              <a:defRPr sz="2400">
                <a:solidFill>
                  <a:schemeClr val="accent3"/>
                </a:solidFill>
              </a:defRPr>
            </a:lvl1pPr>
            <a:lvl2pPr lvl="1" algn="ctr">
              <a:lnSpc>
                <a:spcPct val="90000"/>
              </a:lnSpc>
              <a:spcBef>
                <a:spcPts val="1200"/>
              </a:spcBef>
              <a:spcAft>
                <a:spcPts val="0"/>
              </a:spcAft>
              <a:buClr>
                <a:schemeClr val="accent2"/>
              </a:buClr>
              <a:buSzPts val="2000"/>
              <a:buNone/>
              <a:defRPr sz="2000"/>
            </a:lvl2pPr>
            <a:lvl3pPr lvl="2" algn="ctr">
              <a:lnSpc>
                <a:spcPct val="90000"/>
              </a:lnSpc>
              <a:spcBef>
                <a:spcPts val="1200"/>
              </a:spcBef>
              <a:spcAft>
                <a:spcPts val="0"/>
              </a:spcAft>
              <a:buClr>
                <a:schemeClr val="accent2"/>
              </a:buClr>
              <a:buSzPts val="1800"/>
              <a:buNone/>
              <a:defRPr sz="1800"/>
            </a:lvl3pPr>
            <a:lvl4pPr lvl="3" algn="ctr">
              <a:lnSpc>
                <a:spcPct val="90000"/>
              </a:lnSpc>
              <a:spcBef>
                <a:spcPts val="1200"/>
              </a:spcBef>
              <a:spcAft>
                <a:spcPts val="0"/>
              </a:spcAft>
              <a:buClr>
                <a:schemeClr val="accent2"/>
              </a:buClr>
              <a:buSzPts val="1600"/>
              <a:buNone/>
              <a:defRPr sz="1600"/>
            </a:lvl4pPr>
            <a:lvl5pPr lvl="4" algn="ctr">
              <a:lnSpc>
                <a:spcPct val="90000"/>
              </a:lnSpc>
              <a:spcBef>
                <a:spcPts val="1200"/>
              </a:spcBef>
              <a:spcAft>
                <a:spcPts val="0"/>
              </a:spcAft>
              <a:buClr>
                <a:schemeClr val="accent2"/>
              </a:buClr>
              <a:buSzPts val="1600"/>
              <a:buNone/>
              <a:defRPr sz="1600"/>
            </a:lvl5pPr>
            <a:lvl6pPr lvl="5" algn="ctr">
              <a:lnSpc>
                <a:spcPct val="90000"/>
              </a:lnSpc>
              <a:spcBef>
                <a:spcPts val="12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0" name="Google Shape;70;p1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4"/>
          <p:cNvSpPr/>
          <p:nvPr>
            <p:ph idx="3" type="pic"/>
          </p:nvPr>
        </p:nvSpPr>
        <p:spPr>
          <a:xfrm>
            <a:off x="1545352" y="1885294"/>
            <a:ext cx="1044298" cy="1044298"/>
          </a:xfrm>
          <a:prstGeom prst="rect">
            <a:avLst/>
          </a:prstGeom>
          <a:solidFill>
            <a:schemeClr val="accent6"/>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1">
    <p:spTree>
      <p:nvGrpSpPr>
        <p:cNvPr id="74" name="Shape 74"/>
        <p:cNvGrpSpPr/>
        <p:nvPr/>
      </p:nvGrpSpPr>
      <p:grpSpPr>
        <a:xfrm>
          <a:off x="0" y="0"/>
          <a:ext cx="0" cy="0"/>
          <a:chOff x="0" y="0"/>
          <a:chExt cx="0" cy="0"/>
        </a:xfrm>
      </p:grpSpPr>
      <p:sp>
        <p:nvSpPr>
          <p:cNvPr id="75" name="Google Shape;75;p15"/>
          <p:cNvSpPr/>
          <p:nvPr/>
        </p:nvSpPr>
        <p:spPr>
          <a:xfrm>
            <a:off x="7451088" y="4411027"/>
            <a:ext cx="1692912" cy="732473"/>
          </a:xfrm>
          <a:custGeom>
            <a:rect b="b" l="l" r="r" t="t"/>
            <a:pathLst>
              <a:path extrusionOk="0" h="21600" w="21600">
                <a:moveTo>
                  <a:pt x="10808" y="10814"/>
                </a:moveTo>
                <a:lnTo>
                  <a:pt x="0" y="21600"/>
                </a:lnTo>
                <a:lnTo>
                  <a:pt x="21600" y="21600"/>
                </a:lnTo>
                <a:lnTo>
                  <a:pt x="21600" y="0"/>
                </a:lnTo>
                <a:close/>
              </a:path>
            </a:pathLst>
          </a:custGeom>
          <a:solidFill>
            <a:schemeClr val="lt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15"/>
          <p:cNvSpPr/>
          <p:nvPr/>
        </p:nvSpPr>
        <p:spPr>
          <a:xfrm>
            <a:off x="7882888" y="4496752"/>
            <a:ext cx="350519" cy="304800"/>
          </a:xfrm>
          <a:custGeom>
            <a:rect b="b" l="l" r="r" t="t"/>
            <a:pathLst>
              <a:path extrusionOk="0" h="21600" w="21600">
                <a:moveTo>
                  <a:pt x="21600" y="10800"/>
                </a:moveTo>
                <a:lnTo>
                  <a:pt x="21600" y="21600"/>
                </a:lnTo>
                <a:lnTo>
                  <a:pt x="10800" y="16200"/>
                </a:lnTo>
                <a:lnTo>
                  <a:pt x="0" y="10800"/>
                </a:lnTo>
                <a:lnTo>
                  <a:pt x="10800" y="5400"/>
                </a:lnTo>
                <a:lnTo>
                  <a:pt x="21600" y="0"/>
                </a:lnTo>
                <a:close/>
              </a:path>
            </a:pathLst>
          </a:custGeom>
          <a:solidFill>
            <a:schemeClr val="accent4"/>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15"/>
          <p:cNvSpPr/>
          <p:nvPr/>
        </p:nvSpPr>
        <p:spPr>
          <a:xfrm>
            <a:off x="8246110" y="4115751"/>
            <a:ext cx="897890" cy="778195"/>
          </a:xfrm>
          <a:custGeom>
            <a:rect b="b" l="l" r="r" t="t"/>
            <a:pathLst>
              <a:path extrusionOk="0" h="21600" w="21600">
                <a:moveTo>
                  <a:pt x="21600" y="10787"/>
                </a:moveTo>
                <a:lnTo>
                  <a:pt x="21600" y="21600"/>
                </a:lnTo>
                <a:lnTo>
                  <a:pt x="10785" y="16207"/>
                </a:lnTo>
                <a:lnTo>
                  <a:pt x="0" y="10787"/>
                </a:lnTo>
                <a:lnTo>
                  <a:pt x="10785" y="5393"/>
                </a:lnTo>
                <a:lnTo>
                  <a:pt x="21600" y="0"/>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15"/>
          <p:cNvSpPr/>
          <p:nvPr/>
        </p:nvSpPr>
        <p:spPr>
          <a:xfrm>
            <a:off x="0" y="0"/>
            <a:ext cx="2181862" cy="944881"/>
          </a:xfrm>
          <a:custGeom>
            <a:rect b="b" l="l" r="r" t="t"/>
            <a:pathLst>
              <a:path extrusionOk="0" h="21600" w="21600">
                <a:moveTo>
                  <a:pt x="0" y="0"/>
                </a:moveTo>
                <a:lnTo>
                  <a:pt x="0" y="21600"/>
                </a:lnTo>
                <a:lnTo>
                  <a:pt x="10662" y="10952"/>
                </a:lnTo>
                <a:lnTo>
                  <a:pt x="21600" y="0"/>
                </a:lnTo>
                <a:close/>
              </a:path>
            </a:pathLst>
          </a:custGeom>
          <a:solidFill>
            <a:schemeClr val="lt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15"/>
          <p:cNvSpPr/>
          <p:nvPr/>
        </p:nvSpPr>
        <p:spPr>
          <a:xfrm>
            <a:off x="0" y="-1"/>
            <a:ext cx="1628142" cy="1410653"/>
          </a:xfrm>
          <a:custGeom>
            <a:rect b="b" l="l" r="r" t="t"/>
            <a:pathLst>
              <a:path extrusionOk="0" h="21600" w="21600">
                <a:moveTo>
                  <a:pt x="0" y="10793"/>
                </a:moveTo>
                <a:lnTo>
                  <a:pt x="0" y="0"/>
                </a:lnTo>
                <a:lnTo>
                  <a:pt x="10800" y="5396"/>
                </a:lnTo>
                <a:lnTo>
                  <a:pt x="21600" y="10793"/>
                </a:lnTo>
                <a:lnTo>
                  <a:pt x="10800" y="16204"/>
                </a:lnTo>
                <a:lnTo>
                  <a:pt x="0" y="21600"/>
                </a:lnTo>
                <a:close/>
              </a:path>
            </a:pathLst>
          </a:custGeom>
          <a:solidFill>
            <a:schemeClr val="accent3"/>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15"/>
          <p:cNvSpPr/>
          <p:nvPr/>
        </p:nvSpPr>
        <p:spPr>
          <a:xfrm>
            <a:off x="495299" y="-1"/>
            <a:ext cx="836932" cy="725807"/>
          </a:xfrm>
          <a:custGeom>
            <a:rect b="b" l="l" r="r" t="t"/>
            <a:pathLst>
              <a:path extrusionOk="0" h="21600" w="21600">
                <a:moveTo>
                  <a:pt x="0" y="10800"/>
                </a:moveTo>
                <a:lnTo>
                  <a:pt x="0" y="0"/>
                </a:lnTo>
                <a:lnTo>
                  <a:pt x="10784" y="5386"/>
                </a:lnTo>
                <a:lnTo>
                  <a:pt x="21600" y="10800"/>
                </a:lnTo>
                <a:lnTo>
                  <a:pt x="10784" y="16186"/>
                </a:lnTo>
                <a:lnTo>
                  <a:pt x="0" y="2160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15"/>
          <p:cNvSpPr txBox="1"/>
          <p:nvPr>
            <p:ph type="title"/>
          </p:nvPr>
        </p:nvSpPr>
        <p:spPr>
          <a:xfrm>
            <a:off x="1727200" y="273844"/>
            <a:ext cx="678815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5"/>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2"/>
              </a:buClr>
              <a:buSzPts val="1800"/>
              <a:buChar char="•"/>
              <a:defRPr/>
            </a:lvl1pPr>
            <a:lvl2pPr indent="-342900" lvl="1" marL="914400" algn="l">
              <a:lnSpc>
                <a:spcPct val="90000"/>
              </a:lnSpc>
              <a:spcBef>
                <a:spcPts val="1200"/>
              </a:spcBef>
              <a:spcAft>
                <a:spcPts val="0"/>
              </a:spcAft>
              <a:buClr>
                <a:schemeClr val="accent2"/>
              </a:buClr>
              <a:buSzPts val="1800"/>
              <a:buChar char="•"/>
              <a:defRPr/>
            </a:lvl2pPr>
            <a:lvl3pPr indent="-342900" lvl="2" marL="1371600" algn="l">
              <a:lnSpc>
                <a:spcPct val="90000"/>
              </a:lnSpc>
              <a:spcBef>
                <a:spcPts val="1200"/>
              </a:spcBef>
              <a:spcAft>
                <a:spcPts val="0"/>
              </a:spcAft>
              <a:buClr>
                <a:schemeClr val="accent2"/>
              </a:buClr>
              <a:buSzPts val="1800"/>
              <a:buChar char="•"/>
              <a:defRPr/>
            </a:lvl3pPr>
            <a:lvl4pPr indent="-342900" lvl="3" marL="1828800" algn="l">
              <a:lnSpc>
                <a:spcPct val="90000"/>
              </a:lnSpc>
              <a:spcBef>
                <a:spcPts val="1200"/>
              </a:spcBef>
              <a:spcAft>
                <a:spcPts val="0"/>
              </a:spcAft>
              <a:buClr>
                <a:schemeClr val="accent2"/>
              </a:buClr>
              <a:buSzPts val="1800"/>
              <a:buChar char="•"/>
              <a:defRPr/>
            </a:lvl4pPr>
            <a:lvl5pPr indent="-342900" lvl="4" marL="2286000" algn="l">
              <a:lnSpc>
                <a:spcPct val="90000"/>
              </a:lnSpc>
              <a:spcBef>
                <a:spcPts val="1200"/>
              </a:spcBef>
              <a:spcAft>
                <a:spcPts val="0"/>
              </a:spcAft>
              <a:buClr>
                <a:schemeClr val="accent2"/>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5"/>
          <p:cNvSpPr txBox="1"/>
          <p:nvPr>
            <p:ph idx="12" type="sldNum"/>
          </p:nvPr>
        </p:nvSpPr>
        <p:spPr>
          <a:xfrm>
            <a:off x="6457950" y="4767263"/>
            <a:ext cx="117475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86" name="Shape 86"/>
        <p:cNvGrpSpPr/>
        <p:nvPr/>
      </p:nvGrpSpPr>
      <p:grpSpPr>
        <a:xfrm>
          <a:off x="0" y="0"/>
          <a:ext cx="0" cy="0"/>
          <a:chOff x="0" y="0"/>
          <a:chExt cx="0" cy="0"/>
        </a:xfrm>
      </p:grpSpPr>
      <p:sp>
        <p:nvSpPr>
          <p:cNvPr id="87" name="Google Shape;87;p16"/>
          <p:cNvSpPr/>
          <p:nvPr/>
        </p:nvSpPr>
        <p:spPr>
          <a:xfrm>
            <a:off x="6680201" y="4133850"/>
            <a:ext cx="1097279" cy="950596"/>
          </a:xfrm>
          <a:custGeom>
            <a:rect b="b" l="l" r="r" t="t"/>
            <a:pathLst>
              <a:path extrusionOk="0" h="21600" w="21600">
                <a:moveTo>
                  <a:pt x="21600" y="10800"/>
                </a:moveTo>
                <a:lnTo>
                  <a:pt x="21600" y="21600"/>
                </a:lnTo>
                <a:lnTo>
                  <a:pt x="10800" y="16211"/>
                </a:lnTo>
                <a:lnTo>
                  <a:pt x="0" y="10800"/>
                </a:lnTo>
                <a:lnTo>
                  <a:pt x="10800" y="5411"/>
                </a:lnTo>
                <a:lnTo>
                  <a:pt x="21600"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16"/>
          <p:cNvSpPr/>
          <p:nvPr/>
        </p:nvSpPr>
        <p:spPr>
          <a:xfrm>
            <a:off x="0" y="0"/>
            <a:ext cx="9144000" cy="5143501"/>
          </a:xfrm>
          <a:custGeom>
            <a:rect b="b" l="l" r="r" t="t"/>
            <a:pathLst>
              <a:path extrusionOk="0" h="6858001" w="9144000">
                <a:moveTo>
                  <a:pt x="0" y="0"/>
                </a:moveTo>
                <a:lnTo>
                  <a:pt x="9144000" y="0"/>
                </a:lnTo>
                <a:lnTo>
                  <a:pt x="9144000" y="2815390"/>
                </a:lnTo>
                <a:lnTo>
                  <a:pt x="9144000" y="3131820"/>
                </a:lnTo>
                <a:lnTo>
                  <a:pt x="9144000" y="4876801"/>
                </a:lnTo>
                <a:lnTo>
                  <a:pt x="7261014" y="5964874"/>
                </a:lnTo>
                <a:lnTo>
                  <a:pt x="5713730" y="6858001"/>
                </a:lnTo>
                <a:lnTo>
                  <a:pt x="348916" y="6858001"/>
                </a:lnTo>
                <a:lnTo>
                  <a:pt x="348916" y="6858000"/>
                </a:lnTo>
                <a:lnTo>
                  <a:pt x="0" y="6858000"/>
                </a:lnTo>
                <a:lnTo>
                  <a:pt x="0" y="0"/>
                </a:lnTo>
                <a:close/>
              </a:path>
            </a:pathLst>
          </a:custGeom>
          <a:solidFill>
            <a:schemeClr val="lt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6"/>
          <p:cNvSpPr/>
          <p:nvPr/>
        </p:nvSpPr>
        <p:spPr>
          <a:xfrm>
            <a:off x="6943087" y="3238500"/>
            <a:ext cx="2200913" cy="1905000"/>
          </a:xfrm>
          <a:custGeom>
            <a:rect b="b" l="l" r="r" t="t"/>
            <a:pathLst>
              <a:path extrusionOk="0" h="21600" w="21600">
                <a:moveTo>
                  <a:pt x="21600" y="10800"/>
                </a:moveTo>
                <a:lnTo>
                  <a:pt x="21600" y="21600"/>
                </a:lnTo>
                <a:lnTo>
                  <a:pt x="10806" y="16200"/>
                </a:lnTo>
                <a:lnTo>
                  <a:pt x="0" y="10800"/>
                </a:lnTo>
                <a:lnTo>
                  <a:pt x="10806" y="5400"/>
                </a:lnTo>
                <a:lnTo>
                  <a:pt x="21600" y="0"/>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6"/>
          <p:cNvSpPr/>
          <p:nvPr/>
        </p:nvSpPr>
        <p:spPr>
          <a:xfrm>
            <a:off x="0" y="0"/>
            <a:ext cx="1210311" cy="1047751"/>
          </a:xfrm>
          <a:custGeom>
            <a:rect b="b" l="l" r="r" t="t"/>
            <a:pathLst>
              <a:path extrusionOk="0" h="21600" w="21600">
                <a:moveTo>
                  <a:pt x="0" y="10800"/>
                </a:moveTo>
                <a:lnTo>
                  <a:pt x="0" y="0"/>
                </a:lnTo>
                <a:lnTo>
                  <a:pt x="10789" y="5400"/>
                </a:lnTo>
                <a:lnTo>
                  <a:pt x="21600" y="10800"/>
                </a:lnTo>
                <a:lnTo>
                  <a:pt x="10789" y="16200"/>
                </a:lnTo>
                <a:lnTo>
                  <a:pt x="0" y="21600"/>
                </a:lnTo>
                <a:close/>
              </a:path>
            </a:pathLst>
          </a:custGeom>
          <a:solidFill>
            <a:srgbClr val="FFFFFF"/>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6"/>
          <p:cNvSpPr/>
          <p:nvPr/>
        </p:nvSpPr>
        <p:spPr>
          <a:xfrm>
            <a:off x="0" y="0"/>
            <a:ext cx="614683" cy="532447"/>
          </a:xfrm>
          <a:custGeom>
            <a:rect b="b" l="l" r="r" t="t"/>
            <a:pathLst>
              <a:path extrusionOk="0" h="21600" w="21600">
                <a:moveTo>
                  <a:pt x="0" y="10781"/>
                </a:moveTo>
                <a:lnTo>
                  <a:pt x="0" y="0"/>
                </a:lnTo>
                <a:lnTo>
                  <a:pt x="10800" y="5410"/>
                </a:lnTo>
                <a:lnTo>
                  <a:pt x="21600" y="10781"/>
                </a:lnTo>
                <a:lnTo>
                  <a:pt x="10800" y="16190"/>
                </a:lnTo>
                <a:lnTo>
                  <a:pt x="0" y="21600"/>
                </a:lnTo>
                <a:close/>
              </a:path>
            </a:pathLst>
          </a:custGeom>
          <a:solidFill>
            <a:schemeClr val="accent4"/>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6"/>
          <p:cNvSpPr/>
          <p:nvPr/>
        </p:nvSpPr>
        <p:spPr>
          <a:xfrm>
            <a:off x="596900" y="0"/>
            <a:ext cx="307342" cy="265747"/>
          </a:xfrm>
          <a:custGeom>
            <a:rect b="b" l="l" r="r" t="t"/>
            <a:pathLst>
              <a:path extrusionOk="0" h="21600" w="21600">
                <a:moveTo>
                  <a:pt x="0" y="10839"/>
                </a:moveTo>
                <a:lnTo>
                  <a:pt x="0" y="0"/>
                </a:lnTo>
                <a:lnTo>
                  <a:pt x="10800" y="5419"/>
                </a:lnTo>
                <a:lnTo>
                  <a:pt x="21600" y="10839"/>
                </a:lnTo>
                <a:lnTo>
                  <a:pt x="10800" y="16181"/>
                </a:lnTo>
                <a:lnTo>
                  <a:pt x="0" y="2160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6"/>
          <p:cNvSpPr txBox="1"/>
          <p:nvPr>
            <p:ph type="title"/>
          </p:nvPr>
        </p:nvSpPr>
        <p:spPr>
          <a:xfrm>
            <a:off x="1346200" y="273844"/>
            <a:ext cx="716915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6"/>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2"/>
              </a:buClr>
              <a:buSzPts val="1800"/>
              <a:buChar char="•"/>
              <a:defRPr/>
            </a:lvl1pPr>
            <a:lvl2pPr indent="-342900" lvl="1" marL="914400" algn="l">
              <a:lnSpc>
                <a:spcPct val="90000"/>
              </a:lnSpc>
              <a:spcBef>
                <a:spcPts val="1200"/>
              </a:spcBef>
              <a:spcAft>
                <a:spcPts val="0"/>
              </a:spcAft>
              <a:buClr>
                <a:schemeClr val="accent2"/>
              </a:buClr>
              <a:buSzPts val="1800"/>
              <a:buChar char="•"/>
              <a:defRPr/>
            </a:lvl2pPr>
            <a:lvl3pPr indent="-342900" lvl="2" marL="1371600" algn="l">
              <a:lnSpc>
                <a:spcPct val="90000"/>
              </a:lnSpc>
              <a:spcBef>
                <a:spcPts val="1200"/>
              </a:spcBef>
              <a:spcAft>
                <a:spcPts val="0"/>
              </a:spcAft>
              <a:buClr>
                <a:schemeClr val="accent2"/>
              </a:buClr>
              <a:buSzPts val="1800"/>
              <a:buChar char="•"/>
              <a:defRPr/>
            </a:lvl3pPr>
            <a:lvl4pPr indent="-342900" lvl="3" marL="1828800" algn="l">
              <a:lnSpc>
                <a:spcPct val="90000"/>
              </a:lnSpc>
              <a:spcBef>
                <a:spcPts val="1200"/>
              </a:spcBef>
              <a:spcAft>
                <a:spcPts val="0"/>
              </a:spcAft>
              <a:buClr>
                <a:schemeClr val="accent2"/>
              </a:buClr>
              <a:buSzPts val="1800"/>
              <a:buChar char="•"/>
              <a:defRPr/>
            </a:lvl4pPr>
            <a:lvl5pPr indent="-342900" lvl="4" marL="2286000" algn="l">
              <a:lnSpc>
                <a:spcPct val="90000"/>
              </a:lnSpc>
              <a:spcBef>
                <a:spcPts val="1200"/>
              </a:spcBef>
              <a:spcAft>
                <a:spcPts val="0"/>
              </a:spcAft>
              <a:buClr>
                <a:schemeClr val="accent2"/>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1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 1">
    <p:spTree>
      <p:nvGrpSpPr>
        <p:cNvPr id="98" name="Shape 98"/>
        <p:cNvGrpSpPr/>
        <p:nvPr/>
      </p:nvGrpSpPr>
      <p:grpSpPr>
        <a:xfrm>
          <a:off x="0" y="0"/>
          <a:ext cx="0" cy="0"/>
          <a:chOff x="0" y="0"/>
          <a:chExt cx="0" cy="0"/>
        </a:xfrm>
      </p:grpSpPr>
      <p:sp>
        <p:nvSpPr>
          <p:cNvPr id="99" name="Google Shape;99;p17"/>
          <p:cNvSpPr/>
          <p:nvPr/>
        </p:nvSpPr>
        <p:spPr>
          <a:xfrm>
            <a:off x="0" y="0"/>
            <a:ext cx="9144000" cy="3981452"/>
          </a:xfrm>
          <a:custGeom>
            <a:rect b="b" l="l" r="r" t="t"/>
            <a:pathLst>
              <a:path extrusionOk="0" h="21600" w="21600">
                <a:moveTo>
                  <a:pt x="0" y="0"/>
                </a:moveTo>
                <a:lnTo>
                  <a:pt x="0" y="21600"/>
                </a:lnTo>
                <a:lnTo>
                  <a:pt x="10800" y="10800"/>
                </a:lnTo>
                <a:lnTo>
                  <a:pt x="21600" y="0"/>
                </a:lnTo>
                <a:close/>
              </a:path>
            </a:pathLst>
          </a:custGeom>
          <a:solidFill>
            <a:schemeClr val="lt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17"/>
          <p:cNvSpPr/>
          <p:nvPr>
            <p:ph idx="2" type="pic"/>
          </p:nvPr>
        </p:nvSpPr>
        <p:spPr>
          <a:xfrm>
            <a:off x="1003300" y="0"/>
            <a:ext cx="3713480" cy="4041458"/>
          </a:xfrm>
          <a:prstGeom prst="rect">
            <a:avLst/>
          </a:prstGeom>
          <a:solidFill>
            <a:schemeClr val="accent6"/>
          </a:solidFill>
          <a:ln>
            <a:noFill/>
          </a:ln>
        </p:spPr>
      </p:sp>
      <p:sp>
        <p:nvSpPr>
          <p:cNvPr id="101" name="Google Shape;101;p17"/>
          <p:cNvSpPr/>
          <p:nvPr/>
        </p:nvSpPr>
        <p:spPr>
          <a:xfrm>
            <a:off x="4711701" y="1251109"/>
            <a:ext cx="779779" cy="675323"/>
          </a:xfrm>
          <a:custGeom>
            <a:rect b="b" l="l" r="r" t="t"/>
            <a:pathLst>
              <a:path extrusionOk="0" h="21600" w="21600">
                <a:moveTo>
                  <a:pt x="0" y="10815"/>
                </a:moveTo>
                <a:lnTo>
                  <a:pt x="0" y="0"/>
                </a:lnTo>
                <a:lnTo>
                  <a:pt x="10800" y="5392"/>
                </a:lnTo>
                <a:lnTo>
                  <a:pt x="21600" y="10815"/>
                </a:lnTo>
                <a:lnTo>
                  <a:pt x="10800" y="16208"/>
                </a:lnTo>
                <a:lnTo>
                  <a:pt x="0" y="21600"/>
                </a:lnTo>
                <a:close/>
              </a:path>
            </a:pathLst>
          </a:custGeom>
          <a:solidFill>
            <a:schemeClr val="accent3"/>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17"/>
          <p:cNvSpPr/>
          <p:nvPr/>
        </p:nvSpPr>
        <p:spPr>
          <a:xfrm>
            <a:off x="0" y="3363397"/>
            <a:ext cx="711202" cy="616269"/>
          </a:xfrm>
          <a:custGeom>
            <a:rect b="b" l="l" r="r" t="t"/>
            <a:pathLst>
              <a:path extrusionOk="0" h="21600" w="21600">
                <a:moveTo>
                  <a:pt x="0" y="10783"/>
                </a:moveTo>
                <a:lnTo>
                  <a:pt x="0" y="0"/>
                </a:lnTo>
                <a:lnTo>
                  <a:pt x="10800" y="5375"/>
                </a:lnTo>
                <a:lnTo>
                  <a:pt x="21600" y="10783"/>
                </a:lnTo>
                <a:lnTo>
                  <a:pt x="10800" y="16192"/>
                </a:lnTo>
                <a:lnTo>
                  <a:pt x="0" y="21600"/>
                </a:lnTo>
                <a:close/>
              </a:path>
            </a:pathLst>
          </a:custGeom>
          <a:solidFill>
            <a:schemeClr val="accent4"/>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17"/>
          <p:cNvSpPr txBox="1"/>
          <p:nvPr>
            <p:ph type="title"/>
          </p:nvPr>
        </p:nvSpPr>
        <p:spPr>
          <a:xfrm>
            <a:off x="4889500" y="1933575"/>
            <a:ext cx="3621088" cy="185677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7"/>
          <p:cNvSpPr txBox="1"/>
          <p:nvPr>
            <p:ph idx="1" type="body"/>
          </p:nvPr>
        </p:nvSpPr>
        <p:spPr>
          <a:xfrm>
            <a:off x="4889500" y="3861197"/>
            <a:ext cx="3621088" cy="70604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2400"/>
              <a:buNone/>
              <a:defRPr sz="2400">
                <a:solidFill>
                  <a:schemeClr val="accent3"/>
                </a:solidFill>
              </a:defRPr>
            </a:lvl1pPr>
            <a:lvl2pPr indent="-228600" lvl="1" marL="914400" algn="l">
              <a:lnSpc>
                <a:spcPct val="90000"/>
              </a:lnSpc>
              <a:spcBef>
                <a:spcPts val="1200"/>
              </a:spcBef>
              <a:spcAft>
                <a:spcPts val="0"/>
              </a:spcAft>
              <a:buClr>
                <a:srgbClr val="888989"/>
              </a:buClr>
              <a:buSzPts val="2000"/>
              <a:buNone/>
              <a:defRPr sz="2000">
                <a:solidFill>
                  <a:srgbClr val="888989"/>
                </a:solidFill>
              </a:defRPr>
            </a:lvl2pPr>
            <a:lvl3pPr indent="-228600" lvl="2" marL="1371600" algn="l">
              <a:lnSpc>
                <a:spcPct val="90000"/>
              </a:lnSpc>
              <a:spcBef>
                <a:spcPts val="1200"/>
              </a:spcBef>
              <a:spcAft>
                <a:spcPts val="0"/>
              </a:spcAft>
              <a:buClr>
                <a:srgbClr val="888989"/>
              </a:buClr>
              <a:buSzPts val="1800"/>
              <a:buNone/>
              <a:defRPr sz="1800">
                <a:solidFill>
                  <a:srgbClr val="888989"/>
                </a:solidFill>
              </a:defRPr>
            </a:lvl3pPr>
            <a:lvl4pPr indent="-228600" lvl="3" marL="1828800" algn="l">
              <a:lnSpc>
                <a:spcPct val="90000"/>
              </a:lnSpc>
              <a:spcBef>
                <a:spcPts val="1200"/>
              </a:spcBef>
              <a:spcAft>
                <a:spcPts val="0"/>
              </a:spcAft>
              <a:buClr>
                <a:srgbClr val="888989"/>
              </a:buClr>
              <a:buSzPts val="1600"/>
              <a:buNone/>
              <a:defRPr sz="1600">
                <a:solidFill>
                  <a:srgbClr val="888989"/>
                </a:solidFill>
              </a:defRPr>
            </a:lvl4pPr>
            <a:lvl5pPr indent="-228600" lvl="4" marL="2286000" algn="l">
              <a:lnSpc>
                <a:spcPct val="90000"/>
              </a:lnSpc>
              <a:spcBef>
                <a:spcPts val="1200"/>
              </a:spcBef>
              <a:spcAft>
                <a:spcPts val="0"/>
              </a:spcAft>
              <a:buClr>
                <a:srgbClr val="888989"/>
              </a:buClr>
              <a:buSzPts val="1600"/>
              <a:buNone/>
              <a:defRPr sz="1600">
                <a:solidFill>
                  <a:srgbClr val="888989"/>
                </a:solidFill>
              </a:defRPr>
            </a:lvl5pPr>
            <a:lvl6pPr indent="-228600" lvl="5" marL="2743200" algn="l">
              <a:lnSpc>
                <a:spcPct val="90000"/>
              </a:lnSpc>
              <a:spcBef>
                <a:spcPts val="1200"/>
              </a:spcBef>
              <a:spcAft>
                <a:spcPts val="0"/>
              </a:spcAft>
              <a:buClr>
                <a:srgbClr val="888989"/>
              </a:buClr>
              <a:buSzPts val="1600"/>
              <a:buNone/>
              <a:defRPr sz="1600">
                <a:solidFill>
                  <a:srgbClr val="888989"/>
                </a:solidFill>
              </a:defRPr>
            </a:lvl6pPr>
            <a:lvl7pPr indent="-228600" lvl="6" marL="3200400" algn="l">
              <a:lnSpc>
                <a:spcPct val="90000"/>
              </a:lnSpc>
              <a:spcBef>
                <a:spcPts val="500"/>
              </a:spcBef>
              <a:spcAft>
                <a:spcPts val="0"/>
              </a:spcAft>
              <a:buClr>
                <a:srgbClr val="888989"/>
              </a:buClr>
              <a:buSzPts val="1600"/>
              <a:buNone/>
              <a:defRPr sz="1600">
                <a:solidFill>
                  <a:srgbClr val="888989"/>
                </a:solidFill>
              </a:defRPr>
            </a:lvl7pPr>
            <a:lvl8pPr indent="-228600" lvl="7" marL="3657600" algn="l">
              <a:lnSpc>
                <a:spcPct val="90000"/>
              </a:lnSpc>
              <a:spcBef>
                <a:spcPts val="500"/>
              </a:spcBef>
              <a:spcAft>
                <a:spcPts val="0"/>
              </a:spcAft>
              <a:buClr>
                <a:srgbClr val="888989"/>
              </a:buClr>
              <a:buSzPts val="1600"/>
              <a:buNone/>
              <a:defRPr sz="1600">
                <a:solidFill>
                  <a:srgbClr val="888989"/>
                </a:solidFill>
              </a:defRPr>
            </a:lvl8pPr>
            <a:lvl9pPr indent="-228600" lvl="8" marL="4114800" algn="l">
              <a:lnSpc>
                <a:spcPct val="90000"/>
              </a:lnSpc>
              <a:spcBef>
                <a:spcPts val="500"/>
              </a:spcBef>
              <a:spcAft>
                <a:spcPts val="0"/>
              </a:spcAft>
              <a:buClr>
                <a:srgbClr val="888989"/>
              </a:buClr>
              <a:buSzPts val="1600"/>
              <a:buNone/>
              <a:defRPr sz="1600">
                <a:solidFill>
                  <a:srgbClr val="888989"/>
                </a:solidFill>
              </a:defRPr>
            </a:lvl9pPr>
          </a:lstStyle>
          <a:p/>
        </p:txBody>
      </p:sp>
      <p:sp>
        <p:nvSpPr>
          <p:cNvPr id="105" name="Google Shape;105;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 2">
    <p:spTree>
      <p:nvGrpSpPr>
        <p:cNvPr id="108" name="Shape 108"/>
        <p:cNvGrpSpPr/>
        <p:nvPr/>
      </p:nvGrpSpPr>
      <p:grpSpPr>
        <a:xfrm>
          <a:off x="0" y="0"/>
          <a:ext cx="0" cy="0"/>
          <a:chOff x="0" y="0"/>
          <a:chExt cx="0" cy="0"/>
        </a:xfrm>
      </p:grpSpPr>
      <p:sp>
        <p:nvSpPr>
          <p:cNvPr id="109" name="Google Shape;109;p18"/>
          <p:cNvSpPr/>
          <p:nvPr>
            <p:ph idx="2" type="pic"/>
          </p:nvPr>
        </p:nvSpPr>
        <p:spPr>
          <a:xfrm>
            <a:off x="581025" y="0"/>
            <a:ext cx="7827963" cy="4026694"/>
          </a:xfrm>
          <a:prstGeom prst="rect">
            <a:avLst/>
          </a:prstGeom>
          <a:solidFill>
            <a:schemeClr val="accent6"/>
          </a:solidFill>
          <a:ln>
            <a:noFill/>
          </a:ln>
        </p:spPr>
      </p:sp>
      <p:sp>
        <p:nvSpPr>
          <p:cNvPr id="110" name="Google Shape;110;p18"/>
          <p:cNvSpPr/>
          <p:nvPr/>
        </p:nvSpPr>
        <p:spPr>
          <a:xfrm>
            <a:off x="7451086" y="4410075"/>
            <a:ext cx="1692914" cy="733425"/>
          </a:xfrm>
          <a:custGeom>
            <a:rect b="b" l="l" r="r" t="t"/>
            <a:pathLst>
              <a:path extrusionOk="0" h="21600" w="21600">
                <a:moveTo>
                  <a:pt x="10808" y="10800"/>
                </a:moveTo>
                <a:lnTo>
                  <a:pt x="0" y="21600"/>
                </a:lnTo>
                <a:lnTo>
                  <a:pt x="21600" y="21600"/>
                </a:lnTo>
                <a:lnTo>
                  <a:pt x="21600" y="0"/>
                </a:lnTo>
                <a:close/>
              </a:path>
            </a:pathLst>
          </a:custGeom>
          <a:solidFill>
            <a:schemeClr val="lt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8"/>
          <p:cNvSpPr/>
          <p:nvPr/>
        </p:nvSpPr>
        <p:spPr>
          <a:xfrm>
            <a:off x="7755886" y="4221957"/>
            <a:ext cx="894079" cy="774384"/>
          </a:xfrm>
          <a:custGeom>
            <a:rect b="b" l="l" r="r" t="t"/>
            <a:pathLst>
              <a:path extrusionOk="0" h="21600" w="21600">
                <a:moveTo>
                  <a:pt x="21600" y="10787"/>
                </a:moveTo>
                <a:lnTo>
                  <a:pt x="21600" y="21600"/>
                </a:lnTo>
                <a:lnTo>
                  <a:pt x="10800" y="16180"/>
                </a:lnTo>
                <a:lnTo>
                  <a:pt x="0" y="10787"/>
                </a:lnTo>
                <a:lnTo>
                  <a:pt x="10800" y="5393"/>
                </a:lnTo>
                <a:lnTo>
                  <a:pt x="21600" y="0"/>
                </a:lnTo>
                <a:close/>
              </a:path>
            </a:pathLst>
          </a:custGeom>
          <a:solidFill>
            <a:schemeClr val="accent4"/>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8"/>
          <p:cNvSpPr/>
          <p:nvPr/>
        </p:nvSpPr>
        <p:spPr>
          <a:xfrm>
            <a:off x="7451086" y="4610099"/>
            <a:ext cx="300993" cy="260033"/>
          </a:xfrm>
          <a:custGeom>
            <a:rect b="b" l="l" r="r" t="t"/>
            <a:pathLst>
              <a:path extrusionOk="0" h="21600" w="21600">
                <a:moveTo>
                  <a:pt x="21600" y="10840"/>
                </a:moveTo>
                <a:lnTo>
                  <a:pt x="21600" y="21600"/>
                </a:lnTo>
                <a:lnTo>
                  <a:pt x="10754" y="16220"/>
                </a:lnTo>
                <a:lnTo>
                  <a:pt x="0" y="10840"/>
                </a:lnTo>
                <a:lnTo>
                  <a:pt x="10754" y="5380"/>
                </a:lnTo>
                <a:lnTo>
                  <a:pt x="21600" y="0"/>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18"/>
          <p:cNvSpPr txBox="1"/>
          <p:nvPr>
            <p:ph type="title"/>
          </p:nvPr>
        </p:nvSpPr>
        <p:spPr>
          <a:xfrm>
            <a:off x="3970421" y="2744696"/>
            <a:ext cx="4540166" cy="112222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8"/>
          <p:cNvSpPr txBox="1"/>
          <p:nvPr>
            <p:ph idx="1" type="body"/>
          </p:nvPr>
        </p:nvSpPr>
        <p:spPr>
          <a:xfrm>
            <a:off x="3970421" y="3977087"/>
            <a:ext cx="4540166" cy="5901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2400"/>
              <a:buNone/>
              <a:defRPr sz="2400">
                <a:solidFill>
                  <a:schemeClr val="accent3"/>
                </a:solidFill>
              </a:defRPr>
            </a:lvl1pPr>
            <a:lvl2pPr indent="-228600" lvl="1" marL="914400" algn="l">
              <a:lnSpc>
                <a:spcPct val="90000"/>
              </a:lnSpc>
              <a:spcBef>
                <a:spcPts val="1200"/>
              </a:spcBef>
              <a:spcAft>
                <a:spcPts val="0"/>
              </a:spcAft>
              <a:buClr>
                <a:srgbClr val="888989"/>
              </a:buClr>
              <a:buSzPts val="2000"/>
              <a:buNone/>
              <a:defRPr sz="2000">
                <a:solidFill>
                  <a:srgbClr val="888989"/>
                </a:solidFill>
              </a:defRPr>
            </a:lvl2pPr>
            <a:lvl3pPr indent="-228600" lvl="2" marL="1371600" algn="l">
              <a:lnSpc>
                <a:spcPct val="90000"/>
              </a:lnSpc>
              <a:spcBef>
                <a:spcPts val="1200"/>
              </a:spcBef>
              <a:spcAft>
                <a:spcPts val="0"/>
              </a:spcAft>
              <a:buClr>
                <a:srgbClr val="888989"/>
              </a:buClr>
              <a:buSzPts val="1800"/>
              <a:buNone/>
              <a:defRPr sz="1800">
                <a:solidFill>
                  <a:srgbClr val="888989"/>
                </a:solidFill>
              </a:defRPr>
            </a:lvl3pPr>
            <a:lvl4pPr indent="-228600" lvl="3" marL="1828800" algn="l">
              <a:lnSpc>
                <a:spcPct val="90000"/>
              </a:lnSpc>
              <a:spcBef>
                <a:spcPts val="1200"/>
              </a:spcBef>
              <a:spcAft>
                <a:spcPts val="0"/>
              </a:spcAft>
              <a:buClr>
                <a:srgbClr val="888989"/>
              </a:buClr>
              <a:buSzPts val="1600"/>
              <a:buNone/>
              <a:defRPr sz="1600">
                <a:solidFill>
                  <a:srgbClr val="888989"/>
                </a:solidFill>
              </a:defRPr>
            </a:lvl4pPr>
            <a:lvl5pPr indent="-228600" lvl="4" marL="2286000" algn="l">
              <a:lnSpc>
                <a:spcPct val="90000"/>
              </a:lnSpc>
              <a:spcBef>
                <a:spcPts val="1200"/>
              </a:spcBef>
              <a:spcAft>
                <a:spcPts val="0"/>
              </a:spcAft>
              <a:buClr>
                <a:srgbClr val="888989"/>
              </a:buClr>
              <a:buSzPts val="1600"/>
              <a:buNone/>
              <a:defRPr sz="1600">
                <a:solidFill>
                  <a:srgbClr val="888989"/>
                </a:solidFill>
              </a:defRPr>
            </a:lvl5pPr>
            <a:lvl6pPr indent="-228600" lvl="5" marL="2743200" algn="l">
              <a:lnSpc>
                <a:spcPct val="90000"/>
              </a:lnSpc>
              <a:spcBef>
                <a:spcPts val="1200"/>
              </a:spcBef>
              <a:spcAft>
                <a:spcPts val="0"/>
              </a:spcAft>
              <a:buClr>
                <a:srgbClr val="888989"/>
              </a:buClr>
              <a:buSzPts val="1600"/>
              <a:buNone/>
              <a:defRPr sz="1600">
                <a:solidFill>
                  <a:srgbClr val="888989"/>
                </a:solidFill>
              </a:defRPr>
            </a:lvl6pPr>
            <a:lvl7pPr indent="-228600" lvl="6" marL="3200400" algn="l">
              <a:lnSpc>
                <a:spcPct val="90000"/>
              </a:lnSpc>
              <a:spcBef>
                <a:spcPts val="500"/>
              </a:spcBef>
              <a:spcAft>
                <a:spcPts val="0"/>
              </a:spcAft>
              <a:buClr>
                <a:srgbClr val="888989"/>
              </a:buClr>
              <a:buSzPts val="1600"/>
              <a:buNone/>
              <a:defRPr sz="1600">
                <a:solidFill>
                  <a:srgbClr val="888989"/>
                </a:solidFill>
              </a:defRPr>
            </a:lvl7pPr>
            <a:lvl8pPr indent="-228600" lvl="7" marL="3657600" algn="l">
              <a:lnSpc>
                <a:spcPct val="90000"/>
              </a:lnSpc>
              <a:spcBef>
                <a:spcPts val="500"/>
              </a:spcBef>
              <a:spcAft>
                <a:spcPts val="0"/>
              </a:spcAft>
              <a:buClr>
                <a:srgbClr val="888989"/>
              </a:buClr>
              <a:buSzPts val="1600"/>
              <a:buNone/>
              <a:defRPr sz="1600">
                <a:solidFill>
                  <a:srgbClr val="888989"/>
                </a:solidFill>
              </a:defRPr>
            </a:lvl8pPr>
            <a:lvl9pPr indent="-228600" lvl="8" marL="4114800" algn="l">
              <a:lnSpc>
                <a:spcPct val="90000"/>
              </a:lnSpc>
              <a:spcBef>
                <a:spcPts val="500"/>
              </a:spcBef>
              <a:spcAft>
                <a:spcPts val="0"/>
              </a:spcAft>
              <a:buClr>
                <a:srgbClr val="888989"/>
              </a:buClr>
              <a:buSzPts val="1600"/>
              <a:buNone/>
              <a:defRPr sz="1600">
                <a:solidFill>
                  <a:srgbClr val="888989"/>
                </a:solidFill>
              </a:defRPr>
            </a:lvl9pPr>
          </a:lstStyle>
          <a:p/>
        </p:txBody>
      </p:sp>
      <p:sp>
        <p:nvSpPr>
          <p:cNvPr id="115" name="Google Shape;115;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8"/>
          <p:cNvSpPr txBox="1"/>
          <p:nvPr>
            <p:ph idx="12" type="sldNum"/>
          </p:nvPr>
        </p:nvSpPr>
        <p:spPr>
          <a:xfrm>
            <a:off x="6457950" y="4767263"/>
            <a:ext cx="98932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spTree>
      <p:nvGrpSpPr>
        <p:cNvPr id="118" name="Shape 118"/>
        <p:cNvGrpSpPr/>
        <p:nvPr/>
      </p:nvGrpSpPr>
      <p:grpSpPr>
        <a:xfrm>
          <a:off x="0" y="0"/>
          <a:ext cx="0" cy="0"/>
          <a:chOff x="0" y="0"/>
          <a:chExt cx="0" cy="0"/>
        </a:xfrm>
      </p:grpSpPr>
      <p:sp>
        <p:nvSpPr>
          <p:cNvPr id="119" name="Google Shape;119;p19"/>
          <p:cNvSpPr/>
          <p:nvPr>
            <p:ph idx="2" type="pic"/>
          </p:nvPr>
        </p:nvSpPr>
        <p:spPr>
          <a:xfrm>
            <a:off x="7387268" y="238125"/>
            <a:ext cx="1316994" cy="1140619"/>
          </a:xfrm>
          <a:prstGeom prst="rect">
            <a:avLst/>
          </a:prstGeom>
          <a:solidFill>
            <a:schemeClr val="accent6"/>
          </a:solidFill>
          <a:ln>
            <a:noFill/>
          </a:ln>
        </p:spPr>
      </p:sp>
      <p:sp>
        <p:nvSpPr>
          <p:cNvPr id="120" name="Google Shape;120;p19"/>
          <p:cNvSpPr/>
          <p:nvPr/>
        </p:nvSpPr>
        <p:spPr>
          <a:xfrm>
            <a:off x="0" y="0"/>
            <a:ext cx="7204708" cy="3120391"/>
          </a:xfrm>
          <a:custGeom>
            <a:rect b="b" l="l" r="r" t="t"/>
            <a:pathLst>
              <a:path extrusionOk="0" h="21600" w="21600">
                <a:moveTo>
                  <a:pt x="0" y="0"/>
                </a:moveTo>
                <a:lnTo>
                  <a:pt x="0" y="21600"/>
                </a:lnTo>
                <a:lnTo>
                  <a:pt x="10798" y="10800"/>
                </a:lnTo>
                <a:lnTo>
                  <a:pt x="21600" y="0"/>
                </a:lnTo>
                <a:close/>
              </a:path>
            </a:pathLst>
          </a:custGeom>
          <a:solidFill>
            <a:schemeClr val="lt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9"/>
          <p:cNvSpPr/>
          <p:nvPr/>
        </p:nvSpPr>
        <p:spPr>
          <a:xfrm>
            <a:off x="825501" y="2085975"/>
            <a:ext cx="779779" cy="675323"/>
          </a:xfrm>
          <a:custGeom>
            <a:rect b="b" l="l" r="r" t="t"/>
            <a:pathLst>
              <a:path extrusionOk="0" h="21600" w="21600">
                <a:moveTo>
                  <a:pt x="0" y="10785"/>
                </a:moveTo>
                <a:lnTo>
                  <a:pt x="0" y="0"/>
                </a:lnTo>
                <a:lnTo>
                  <a:pt x="10800" y="5392"/>
                </a:lnTo>
                <a:lnTo>
                  <a:pt x="21600" y="10785"/>
                </a:lnTo>
                <a:lnTo>
                  <a:pt x="10800" y="16177"/>
                </a:lnTo>
                <a:lnTo>
                  <a:pt x="0" y="21600"/>
                </a:lnTo>
                <a:close/>
              </a:path>
            </a:pathLst>
          </a:custGeom>
          <a:solidFill>
            <a:schemeClr val="accent4"/>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9"/>
          <p:cNvSpPr txBox="1"/>
          <p:nvPr>
            <p:ph type="title"/>
          </p:nvPr>
        </p:nvSpPr>
        <p:spPr>
          <a:xfrm>
            <a:off x="1439056" y="2468999"/>
            <a:ext cx="7071532" cy="102155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19"/>
          <p:cNvSpPr txBox="1"/>
          <p:nvPr>
            <p:ph idx="1" type="body"/>
          </p:nvPr>
        </p:nvSpPr>
        <p:spPr>
          <a:xfrm>
            <a:off x="1439056" y="3591696"/>
            <a:ext cx="7071532" cy="53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2400"/>
              <a:buNone/>
              <a:defRPr sz="2400">
                <a:solidFill>
                  <a:schemeClr val="accent3"/>
                </a:solidFill>
              </a:defRPr>
            </a:lvl1pPr>
            <a:lvl2pPr indent="-228600" lvl="1" marL="914400" algn="l">
              <a:lnSpc>
                <a:spcPct val="90000"/>
              </a:lnSpc>
              <a:spcBef>
                <a:spcPts val="1200"/>
              </a:spcBef>
              <a:spcAft>
                <a:spcPts val="0"/>
              </a:spcAft>
              <a:buClr>
                <a:srgbClr val="888989"/>
              </a:buClr>
              <a:buSzPts val="2000"/>
              <a:buNone/>
              <a:defRPr sz="2000">
                <a:solidFill>
                  <a:srgbClr val="888989"/>
                </a:solidFill>
              </a:defRPr>
            </a:lvl2pPr>
            <a:lvl3pPr indent="-228600" lvl="2" marL="1371600" algn="l">
              <a:lnSpc>
                <a:spcPct val="90000"/>
              </a:lnSpc>
              <a:spcBef>
                <a:spcPts val="1200"/>
              </a:spcBef>
              <a:spcAft>
                <a:spcPts val="0"/>
              </a:spcAft>
              <a:buClr>
                <a:srgbClr val="888989"/>
              </a:buClr>
              <a:buSzPts val="1800"/>
              <a:buNone/>
              <a:defRPr sz="1800">
                <a:solidFill>
                  <a:srgbClr val="888989"/>
                </a:solidFill>
              </a:defRPr>
            </a:lvl3pPr>
            <a:lvl4pPr indent="-228600" lvl="3" marL="1828800" algn="l">
              <a:lnSpc>
                <a:spcPct val="90000"/>
              </a:lnSpc>
              <a:spcBef>
                <a:spcPts val="1200"/>
              </a:spcBef>
              <a:spcAft>
                <a:spcPts val="0"/>
              </a:spcAft>
              <a:buClr>
                <a:srgbClr val="888989"/>
              </a:buClr>
              <a:buSzPts val="1600"/>
              <a:buNone/>
              <a:defRPr sz="1600">
                <a:solidFill>
                  <a:srgbClr val="888989"/>
                </a:solidFill>
              </a:defRPr>
            </a:lvl4pPr>
            <a:lvl5pPr indent="-228600" lvl="4" marL="2286000" algn="l">
              <a:lnSpc>
                <a:spcPct val="90000"/>
              </a:lnSpc>
              <a:spcBef>
                <a:spcPts val="1200"/>
              </a:spcBef>
              <a:spcAft>
                <a:spcPts val="0"/>
              </a:spcAft>
              <a:buClr>
                <a:srgbClr val="888989"/>
              </a:buClr>
              <a:buSzPts val="1600"/>
              <a:buNone/>
              <a:defRPr sz="1600">
                <a:solidFill>
                  <a:srgbClr val="888989"/>
                </a:solidFill>
              </a:defRPr>
            </a:lvl5pPr>
            <a:lvl6pPr indent="-228600" lvl="5" marL="2743200" algn="l">
              <a:lnSpc>
                <a:spcPct val="90000"/>
              </a:lnSpc>
              <a:spcBef>
                <a:spcPts val="1200"/>
              </a:spcBef>
              <a:spcAft>
                <a:spcPts val="0"/>
              </a:spcAft>
              <a:buClr>
                <a:srgbClr val="888989"/>
              </a:buClr>
              <a:buSzPts val="1600"/>
              <a:buNone/>
              <a:defRPr sz="1600">
                <a:solidFill>
                  <a:srgbClr val="888989"/>
                </a:solidFill>
              </a:defRPr>
            </a:lvl6pPr>
            <a:lvl7pPr indent="-228600" lvl="6" marL="3200400" algn="l">
              <a:lnSpc>
                <a:spcPct val="90000"/>
              </a:lnSpc>
              <a:spcBef>
                <a:spcPts val="500"/>
              </a:spcBef>
              <a:spcAft>
                <a:spcPts val="0"/>
              </a:spcAft>
              <a:buClr>
                <a:srgbClr val="888989"/>
              </a:buClr>
              <a:buSzPts val="1600"/>
              <a:buNone/>
              <a:defRPr sz="1600">
                <a:solidFill>
                  <a:srgbClr val="888989"/>
                </a:solidFill>
              </a:defRPr>
            </a:lvl7pPr>
            <a:lvl8pPr indent="-228600" lvl="7" marL="3657600" algn="l">
              <a:lnSpc>
                <a:spcPct val="90000"/>
              </a:lnSpc>
              <a:spcBef>
                <a:spcPts val="500"/>
              </a:spcBef>
              <a:spcAft>
                <a:spcPts val="0"/>
              </a:spcAft>
              <a:buClr>
                <a:srgbClr val="888989"/>
              </a:buClr>
              <a:buSzPts val="1600"/>
              <a:buNone/>
              <a:defRPr sz="1600">
                <a:solidFill>
                  <a:srgbClr val="888989"/>
                </a:solidFill>
              </a:defRPr>
            </a:lvl8pPr>
            <a:lvl9pPr indent="-228600" lvl="8" marL="4114800" algn="l">
              <a:lnSpc>
                <a:spcPct val="90000"/>
              </a:lnSpc>
              <a:spcBef>
                <a:spcPts val="500"/>
              </a:spcBef>
              <a:spcAft>
                <a:spcPts val="0"/>
              </a:spcAft>
              <a:buClr>
                <a:srgbClr val="888989"/>
              </a:buClr>
              <a:buSzPts val="1600"/>
              <a:buNone/>
              <a:defRPr sz="1600">
                <a:solidFill>
                  <a:srgbClr val="888989"/>
                </a:solidFill>
              </a:defRPr>
            </a:lvl9pPr>
          </a:lstStyle>
          <a:p/>
        </p:txBody>
      </p:sp>
      <p:sp>
        <p:nvSpPr>
          <p:cNvPr id="124" name="Google Shape;124;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19"/>
          <p:cNvSpPr txBox="1"/>
          <p:nvPr>
            <p:ph idx="3" type="body"/>
          </p:nvPr>
        </p:nvSpPr>
        <p:spPr>
          <a:xfrm>
            <a:off x="7002462" y="1372552"/>
            <a:ext cx="1701800" cy="17145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2"/>
              </a:buClr>
              <a:buSzPts val="1200"/>
              <a:buNone/>
              <a:defRPr sz="1200"/>
            </a:lvl1pPr>
            <a:lvl2pPr indent="-228600" lvl="1" marL="914400" algn="ctr">
              <a:lnSpc>
                <a:spcPct val="90000"/>
              </a:lnSpc>
              <a:spcBef>
                <a:spcPts val="1200"/>
              </a:spcBef>
              <a:spcAft>
                <a:spcPts val="0"/>
              </a:spcAft>
              <a:buClr>
                <a:schemeClr val="accent2"/>
              </a:buClr>
              <a:buSzPts val="2400"/>
              <a:buNone/>
              <a:defRPr/>
            </a:lvl2pPr>
            <a:lvl3pPr indent="-228600" lvl="2" marL="1371600" algn="ctr">
              <a:lnSpc>
                <a:spcPct val="90000"/>
              </a:lnSpc>
              <a:spcBef>
                <a:spcPts val="1200"/>
              </a:spcBef>
              <a:spcAft>
                <a:spcPts val="0"/>
              </a:spcAft>
              <a:buClr>
                <a:schemeClr val="accent2"/>
              </a:buClr>
              <a:buSzPts val="2000"/>
              <a:buNone/>
              <a:defRPr/>
            </a:lvl3pPr>
            <a:lvl4pPr indent="-228600" lvl="3" marL="1828800" algn="ctr">
              <a:lnSpc>
                <a:spcPct val="90000"/>
              </a:lnSpc>
              <a:spcBef>
                <a:spcPts val="1200"/>
              </a:spcBef>
              <a:spcAft>
                <a:spcPts val="0"/>
              </a:spcAft>
              <a:buClr>
                <a:schemeClr val="accent2"/>
              </a:buClr>
              <a:buSzPts val="1800"/>
              <a:buNone/>
              <a:defRPr/>
            </a:lvl4pPr>
            <a:lvl5pPr indent="-228600" lvl="4" marL="2286000" algn="ctr">
              <a:lnSpc>
                <a:spcPct val="90000"/>
              </a:lnSpc>
              <a:spcBef>
                <a:spcPts val="1200"/>
              </a:spcBef>
              <a:spcAft>
                <a:spcPts val="0"/>
              </a:spcAft>
              <a:buClr>
                <a:schemeClr val="accent2"/>
              </a:buClr>
              <a:buSzPts val="1800"/>
              <a:buNone/>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19"/>
          <p:cNvSpPr txBox="1"/>
          <p:nvPr>
            <p:ph idx="4" type="body"/>
          </p:nvPr>
        </p:nvSpPr>
        <p:spPr>
          <a:xfrm>
            <a:off x="7002462" y="1548406"/>
            <a:ext cx="1701800" cy="17145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2"/>
              </a:buClr>
              <a:buSzPts val="1200"/>
              <a:buNone/>
              <a:defRPr sz="1200"/>
            </a:lvl1pPr>
            <a:lvl2pPr indent="-228600" lvl="1" marL="914400" algn="ctr">
              <a:lnSpc>
                <a:spcPct val="90000"/>
              </a:lnSpc>
              <a:spcBef>
                <a:spcPts val="1200"/>
              </a:spcBef>
              <a:spcAft>
                <a:spcPts val="0"/>
              </a:spcAft>
              <a:buClr>
                <a:schemeClr val="accent2"/>
              </a:buClr>
              <a:buSzPts val="2400"/>
              <a:buNone/>
              <a:defRPr/>
            </a:lvl2pPr>
            <a:lvl3pPr indent="-228600" lvl="2" marL="1371600" algn="ctr">
              <a:lnSpc>
                <a:spcPct val="90000"/>
              </a:lnSpc>
              <a:spcBef>
                <a:spcPts val="1200"/>
              </a:spcBef>
              <a:spcAft>
                <a:spcPts val="0"/>
              </a:spcAft>
              <a:buClr>
                <a:schemeClr val="accent2"/>
              </a:buClr>
              <a:buSzPts val="2000"/>
              <a:buNone/>
              <a:defRPr/>
            </a:lvl3pPr>
            <a:lvl4pPr indent="-228600" lvl="3" marL="1828800" algn="ctr">
              <a:lnSpc>
                <a:spcPct val="90000"/>
              </a:lnSpc>
              <a:spcBef>
                <a:spcPts val="1200"/>
              </a:spcBef>
              <a:spcAft>
                <a:spcPts val="0"/>
              </a:spcAft>
              <a:buClr>
                <a:schemeClr val="accent2"/>
              </a:buClr>
              <a:buSzPts val="1800"/>
              <a:buNone/>
              <a:defRPr/>
            </a:lvl4pPr>
            <a:lvl5pPr indent="-228600" lvl="4" marL="2286000" algn="ctr">
              <a:lnSpc>
                <a:spcPct val="90000"/>
              </a:lnSpc>
              <a:spcBef>
                <a:spcPts val="1200"/>
              </a:spcBef>
              <a:spcAft>
                <a:spcPts val="0"/>
              </a:spcAft>
              <a:buClr>
                <a:schemeClr val="accent2"/>
              </a:buClr>
              <a:buSzPts val="1800"/>
              <a:buNone/>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19"/>
          <p:cNvSpPr txBox="1"/>
          <p:nvPr>
            <p:ph idx="5" type="body"/>
          </p:nvPr>
        </p:nvSpPr>
        <p:spPr>
          <a:xfrm>
            <a:off x="7002462" y="1724261"/>
            <a:ext cx="1701800" cy="17145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2"/>
              </a:buClr>
              <a:buSzPts val="1200"/>
              <a:buNone/>
              <a:defRPr sz="1200"/>
            </a:lvl1pPr>
            <a:lvl2pPr indent="-228600" lvl="1" marL="914400" algn="ctr">
              <a:lnSpc>
                <a:spcPct val="90000"/>
              </a:lnSpc>
              <a:spcBef>
                <a:spcPts val="1200"/>
              </a:spcBef>
              <a:spcAft>
                <a:spcPts val="0"/>
              </a:spcAft>
              <a:buClr>
                <a:schemeClr val="accent2"/>
              </a:buClr>
              <a:buSzPts val="2400"/>
              <a:buNone/>
              <a:defRPr/>
            </a:lvl2pPr>
            <a:lvl3pPr indent="-228600" lvl="2" marL="1371600" algn="ctr">
              <a:lnSpc>
                <a:spcPct val="90000"/>
              </a:lnSpc>
              <a:spcBef>
                <a:spcPts val="1200"/>
              </a:spcBef>
              <a:spcAft>
                <a:spcPts val="0"/>
              </a:spcAft>
              <a:buClr>
                <a:schemeClr val="accent2"/>
              </a:buClr>
              <a:buSzPts val="2000"/>
              <a:buNone/>
              <a:defRPr/>
            </a:lvl3pPr>
            <a:lvl4pPr indent="-228600" lvl="3" marL="1828800" algn="ctr">
              <a:lnSpc>
                <a:spcPct val="90000"/>
              </a:lnSpc>
              <a:spcBef>
                <a:spcPts val="1200"/>
              </a:spcBef>
              <a:spcAft>
                <a:spcPts val="0"/>
              </a:spcAft>
              <a:buClr>
                <a:schemeClr val="accent2"/>
              </a:buClr>
              <a:buSzPts val="1800"/>
              <a:buNone/>
              <a:defRPr/>
            </a:lvl4pPr>
            <a:lvl5pPr indent="-228600" lvl="4" marL="2286000" algn="ctr">
              <a:lnSpc>
                <a:spcPct val="90000"/>
              </a:lnSpc>
              <a:spcBef>
                <a:spcPts val="1200"/>
              </a:spcBef>
              <a:spcAft>
                <a:spcPts val="0"/>
              </a:spcAft>
              <a:buClr>
                <a:schemeClr val="accent2"/>
              </a:buClr>
              <a:buSzPts val="1800"/>
              <a:buNone/>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19"/>
          <p:cNvSpPr/>
          <p:nvPr/>
        </p:nvSpPr>
        <p:spPr>
          <a:xfrm>
            <a:off x="0" y="2403871"/>
            <a:ext cx="1296666" cy="1123952"/>
          </a:xfrm>
          <a:custGeom>
            <a:rect b="b" l="l" r="r" t="t"/>
            <a:pathLst>
              <a:path extrusionOk="0" h="21600" w="21600">
                <a:moveTo>
                  <a:pt x="0" y="10800"/>
                </a:moveTo>
                <a:lnTo>
                  <a:pt x="0" y="0"/>
                </a:lnTo>
                <a:lnTo>
                  <a:pt x="10789" y="5400"/>
                </a:lnTo>
                <a:lnTo>
                  <a:pt x="21600" y="10800"/>
                </a:lnTo>
                <a:lnTo>
                  <a:pt x="10789" y="16200"/>
                </a:lnTo>
                <a:lnTo>
                  <a:pt x="0" y="2160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and Typography">
  <p:cSld name="Color and Typography">
    <p:spTree>
      <p:nvGrpSpPr>
        <p:cNvPr id="131" name="Shape 131"/>
        <p:cNvGrpSpPr/>
        <p:nvPr/>
      </p:nvGrpSpPr>
      <p:grpSpPr>
        <a:xfrm>
          <a:off x="0" y="0"/>
          <a:ext cx="0" cy="0"/>
          <a:chOff x="0" y="0"/>
          <a:chExt cx="0" cy="0"/>
        </a:xfrm>
      </p:grpSpPr>
      <p:sp>
        <p:nvSpPr>
          <p:cNvPr id="132" name="Google Shape;132;p2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20"/>
          <p:cNvSpPr txBox="1"/>
          <p:nvPr>
            <p:ph idx="1" type="body"/>
          </p:nvPr>
        </p:nvSpPr>
        <p:spPr>
          <a:xfrm>
            <a:off x="628650" y="2781863"/>
            <a:ext cx="7886699" cy="99441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accent1"/>
              </a:buClr>
              <a:buSzPts val="4400"/>
              <a:buNone/>
              <a:defRPr sz="4400">
                <a:solidFill>
                  <a:schemeClr val="accent1"/>
                </a:solidFill>
                <a:latin typeface="Calibri"/>
                <a:ea typeface="Calibri"/>
                <a:cs typeface="Calibri"/>
                <a:sym typeface="Calibri"/>
              </a:defRPr>
            </a:lvl1pPr>
            <a:lvl2pPr indent="-381000" lvl="1" marL="914400" algn="l">
              <a:lnSpc>
                <a:spcPct val="90000"/>
              </a:lnSpc>
              <a:spcBef>
                <a:spcPts val="1200"/>
              </a:spcBef>
              <a:spcAft>
                <a:spcPts val="0"/>
              </a:spcAft>
              <a:buClr>
                <a:schemeClr val="accent2"/>
              </a:buClr>
              <a:buSzPts val="2400"/>
              <a:buChar char="•"/>
              <a:defRPr/>
            </a:lvl2pPr>
            <a:lvl3pPr indent="-355600" lvl="2" marL="1371600" algn="l">
              <a:lnSpc>
                <a:spcPct val="90000"/>
              </a:lnSpc>
              <a:spcBef>
                <a:spcPts val="1200"/>
              </a:spcBef>
              <a:spcAft>
                <a:spcPts val="0"/>
              </a:spcAft>
              <a:buClr>
                <a:schemeClr val="accent2"/>
              </a:buClr>
              <a:buSzPts val="2000"/>
              <a:buChar char="•"/>
              <a:defRPr/>
            </a:lvl3pPr>
            <a:lvl4pPr indent="-342900" lvl="3" marL="1828800" algn="l">
              <a:lnSpc>
                <a:spcPct val="90000"/>
              </a:lnSpc>
              <a:spcBef>
                <a:spcPts val="1200"/>
              </a:spcBef>
              <a:spcAft>
                <a:spcPts val="0"/>
              </a:spcAft>
              <a:buClr>
                <a:schemeClr val="accent2"/>
              </a:buClr>
              <a:buSzPts val="1800"/>
              <a:buChar char="•"/>
              <a:defRPr/>
            </a:lvl4pPr>
            <a:lvl5pPr indent="-342900" lvl="4" marL="2286000" algn="l">
              <a:lnSpc>
                <a:spcPct val="90000"/>
              </a:lnSpc>
              <a:spcBef>
                <a:spcPts val="1200"/>
              </a:spcBef>
              <a:spcAft>
                <a:spcPts val="0"/>
              </a:spcAft>
              <a:buClr>
                <a:schemeClr val="accent2"/>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20"/>
          <p:cNvSpPr txBox="1"/>
          <p:nvPr/>
        </p:nvSpPr>
        <p:spPr>
          <a:xfrm>
            <a:off x="3153206" y="3024889"/>
            <a:ext cx="2435282" cy="198515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6600">
                <a:solidFill>
                  <a:schemeClr val="dk1"/>
                </a:solidFill>
                <a:latin typeface="Calibri"/>
                <a:ea typeface="Calibri"/>
                <a:cs typeface="Calibri"/>
                <a:sym typeface="Calibri"/>
              </a:rPr>
              <a:t>Aa</a:t>
            </a:r>
            <a:endParaRPr/>
          </a:p>
        </p:txBody>
      </p:sp>
      <p:sp>
        <p:nvSpPr>
          <p:cNvPr id="135" name="Google Shape;135;p20"/>
          <p:cNvSpPr txBox="1"/>
          <p:nvPr>
            <p:ph idx="2" type="body"/>
          </p:nvPr>
        </p:nvSpPr>
        <p:spPr>
          <a:xfrm>
            <a:off x="3153206" y="4593952"/>
            <a:ext cx="2394180" cy="423341"/>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accent2"/>
              </a:buClr>
              <a:buSzPts val="2800"/>
              <a:buNone/>
              <a:defRPr/>
            </a:lvl1pPr>
            <a:lvl2pPr indent="-342900" lvl="1" marL="914400" algn="l">
              <a:lnSpc>
                <a:spcPct val="90000"/>
              </a:lnSpc>
              <a:spcBef>
                <a:spcPts val="1200"/>
              </a:spcBef>
              <a:spcAft>
                <a:spcPts val="0"/>
              </a:spcAft>
              <a:buClr>
                <a:schemeClr val="accent2"/>
              </a:buClr>
              <a:buSzPts val="1800"/>
              <a:buChar char="•"/>
              <a:defRPr/>
            </a:lvl2pPr>
            <a:lvl3pPr indent="-342900" lvl="2" marL="1371600" algn="l">
              <a:lnSpc>
                <a:spcPct val="90000"/>
              </a:lnSpc>
              <a:spcBef>
                <a:spcPts val="1200"/>
              </a:spcBef>
              <a:spcAft>
                <a:spcPts val="0"/>
              </a:spcAft>
              <a:buClr>
                <a:schemeClr val="accent2"/>
              </a:buClr>
              <a:buSzPts val="1800"/>
              <a:buChar char="•"/>
              <a:defRPr/>
            </a:lvl3pPr>
            <a:lvl4pPr indent="-342900" lvl="3" marL="1828800" algn="l">
              <a:lnSpc>
                <a:spcPct val="90000"/>
              </a:lnSpc>
              <a:spcBef>
                <a:spcPts val="1200"/>
              </a:spcBef>
              <a:spcAft>
                <a:spcPts val="0"/>
              </a:spcAft>
              <a:buClr>
                <a:schemeClr val="accent2"/>
              </a:buClr>
              <a:buSzPts val="1800"/>
              <a:buChar char="•"/>
              <a:defRPr/>
            </a:lvl4pPr>
            <a:lvl5pPr indent="-342900" lvl="4" marL="2286000" algn="l">
              <a:lnSpc>
                <a:spcPct val="90000"/>
              </a:lnSpc>
              <a:spcBef>
                <a:spcPts val="1200"/>
              </a:spcBef>
              <a:spcAft>
                <a:spcPts val="0"/>
              </a:spcAft>
              <a:buClr>
                <a:schemeClr val="accent2"/>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20"/>
          <p:cNvSpPr txBox="1"/>
          <p:nvPr/>
        </p:nvSpPr>
        <p:spPr>
          <a:xfrm>
            <a:off x="6140716" y="3024889"/>
            <a:ext cx="2435282" cy="198515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6600">
                <a:solidFill>
                  <a:schemeClr val="dk1"/>
                </a:solidFill>
                <a:latin typeface="Calibri"/>
                <a:ea typeface="Calibri"/>
                <a:cs typeface="Calibri"/>
                <a:sym typeface="Calibri"/>
              </a:rPr>
              <a:t>Aa</a:t>
            </a:r>
            <a:endParaRPr/>
          </a:p>
        </p:txBody>
      </p:sp>
      <p:sp>
        <p:nvSpPr>
          <p:cNvPr id="137" name="Google Shape;137;p20"/>
          <p:cNvSpPr txBox="1"/>
          <p:nvPr>
            <p:ph idx="3" type="body"/>
          </p:nvPr>
        </p:nvSpPr>
        <p:spPr>
          <a:xfrm>
            <a:off x="6140716" y="4593952"/>
            <a:ext cx="2394180" cy="423341"/>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accent2"/>
              </a:buClr>
              <a:buSzPts val="2800"/>
              <a:buNone/>
              <a:defRPr>
                <a:latin typeface="Calibri"/>
                <a:ea typeface="Calibri"/>
                <a:cs typeface="Calibri"/>
                <a:sym typeface="Calibri"/>
              </a:defRPr>
            </a:lvl1pPr>
            <a:lvl2pPr indent="-342900" lvl="1" marL="914400" algn="l">
              <a:lnSpc>
                <a:spcPct val="90000"/>
              </a:lnSpc>
              <a:spcBef>
                <a:spcPts val="1200"/>
              </a:spcBef>
              <a:spcAft>
                <a:spcPts val="0"/>
              </a:spcAft>
              <a:buClr>
                <a:schemeClr val="accent2"/>
              </a:buClr>
              <a:buSzPts val="1800"/>
              <a:buChar char="•"/>
              <a:defRPr/>
            </a:lvl2pPr>
            <a:lvl3pPr indent="-342900" lvl="2" marL="1371600" algn="l">
              <a:lnSpc>
                <a:spcPct val="90000"/>
              </a:lnSpc>
              <a:spcBef>
                <a:spcPts val="1200"/>
              </a:spcBef>
              <a:spcAft>
                <a:spcPts val="0"/>
              </a:spcAft>
              <a:buClr>
                <a:schemeClr val="accent2"/>
              </a:buClr>
              <a:buSzPts val="1800"/>
              <a:buChar char="•"/>
              <a:defRPr/>
            </a:lvl3pPr>
            <a:lvl4pPr indent="-342900" lvl="3" marL="1828800" algn="l">
              <a:lnSpc>
                <a:spcPct val="90000"/>
              </a:lnSpc>
              <a:spcBef>
                <a:spcPts val="1200"/>
              </a:spcBef>
              <a:spcAft>
                <a:spcPts val="0"/>
              </a:spcAft>
              <a:buClr>
                <a:schemeClr val="accent2"/>
              </a:buClr>
              <a:buSzPts val="1800"/>
              <a:buChar char="•"/>
              <a:defRPr/>
            </a:lvl4pPr>
            <a:lvl5pPr indent="-342900" lvl="4" marL="2286000" algn="l">
              <a:lnSpc>
                <a:spcPct val="90000"/>
              </a:lnSpc>
              <a:spcBef>
                <a:spcPts val="1200"/>
              </a:spcBef>
              <a:spcAft>
                <a:spcPts val="0"/>
              </a:spcAft>
              <a:buClr>
                <a:schemeClr val="accent2"/>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38" name="Google Shape;138;p20"/>
          <p:cNvGrpSpPr/>
          <p:nvPr/>
        </p:nvGrpSpPr>
        <p:grpSpPr>
          <a:xfrm>
            <a:off x="628650" y="1459578"/>
            <a:ext cx="7891272" cy="1110996"/>
            <a:chOff x="838198" y="7053492"/>
            <a:chExt cx="10515602" cy="1741127"/>
          </a:xfrm>
        </p:grpSpPr>
        <p:sp>
          <p:nvSpPr>
            <p:cNvPr id="139" name="Google Shape;139;p20"/>
            <p:cNvSpPr/>
            <p:nvPr/>
          </p:nvSpPr>
          <p:spPr>
            <a:xfrm>
              <a:off x="838198" y="7053492"/>
              <a:ext cx="894312" cy="1741127"/>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40" name="Google Shape;140;p20"/>
            <p:cNvSpPr/>
            <p:nvPr/>
          </p:nvSpPr>
          <p:spPr>
            <a:xfrm>
              <a:off x="838198" y="7053492"/>
              <a:ext cx="894312" cy="1551307"/>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41" name="Google Shape;141;p20"/>
            <p:cNvSpPr/>
            <p:nvPr/>
          </p:nvSpPr>
          <p:spPr>
            <a:xfrm>
              <a:off x="838198" y="7053492"/>
              <a:ext cx="894312" cy="136148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42" name="Google Shape;142;p20"/>
            <p:cNvSpPr/>
            <p:nvPr/>
          </p:nvSpPr>
          <p:spPr>
            <a:xfrm>
              <a:off x="838198" y="7053492"/>
              <a:ext cx="894312" cy="1171666"/>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43" name="Google Shape;143;p20"/>
            <p:cNvSpPr/>
            <p:nvPr/>
          </p:nvSpPr>
          <p:spPr>
            <a:xfrm>
              <a:off x="838198" y="7053492"/>
              <a:ext cx="894312" cy="98184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44" name="Google Shape;144;p20"/>
            <p:cNvSpPr/>
            <p:nvPr/>
          </p:nvSpPr>
          <p:spPr>
            <a:xfrm>
              <a:off x="838199" y="7053492"/>
              <a:ext cx="894312" cy="78825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45" name="Google Shape;145;p20"/>
            <p:cNvSpPr/>
            <p:nvPr/>
          </p:nvSpPr>
          <p:spPr>
            <a:xfrm>
              <a:off x="1907230" y="7053492"/>
              <a:ext cx="894312" cy="1741127"/>
            </a:xfrm>
            <a:prstGeom prst="rect">
              <a:avLst/>
            </a:prstGeom>
            <a:solidFill>
              <a:srgbClr val="1F2F3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46" name="Google Shape;146;p20"/>
            <p:cNvSpPr/>
            <p:nvPr/>
          </p:nvSpPr>
          <p:spPr>
            <a:xfrm>
              <a:off x="1907230" y="7053492"/>
              <a:ext cx="894312" cy="1551307"/>
            </a:xfrm>
            <a:prstGeom prst="rect">
              <a:avLst/>
            </a:prstGeom>
            <a:solidFill>
              <a:srgbClr val="38556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47" name="Google Shape;147;p20"/>
            <p:cNvSpPr/>
            <p:nvPr/>
          </p:nvSpPr>
          <p:spPr>
            <a:xfrm>
              <a:off x="1907230" y="7053492"/>
              <a:ext cx="894312" cy="1361486"/>
            </a:xfrm>
            <a:prstGeom prst="rect">
              <a:avLst/>
            </a:prstGeom>
            <a:solidFill>
              <a:srgbClr val="6A8A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48" name="Google Shape;148;p20"/>
            <p:cNvSpPr/>
            <p:nvPr/>
          </p:nvSpPr>
          <p:spPr>
            <a:xfrm>
              <a:off x="1907230" y="7053492"/>
              <a:ext cx="894312" cy="1171666"/>
            </a:xfrm>
            <a:prstGeom prst="rect">
              <a:avLst/>
            </a:prstGeom>
            <a:solidFill>
              <a:srgbClr val="B4BF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49" name="Google Shape;149;p20"/>
            <p:cNvSpPr/>
            <p:nvPr/>
          </p:nvSpPr>
          <p:spPr>
            <a:xfrm>
              <a:off x="1907230" y="7053492"/>
              <a:ext cx="894312" cy="981846"/>
            </a:xfrm>
            <a:prstGeom prst="rect">
              <a:avLst/>
            </a:prstGeom>
            <a:solidFill>
              <a:srgbClr val="DBE7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50" name="Google Shape;150;p20"/>
            <p:cNvSpPr/>
            <p:nvPr/>
          </p:nvSpPr>
          <p:spPr>
            <a:xfrm>
              <a:off x="1907230" y="7053492"/>
              <a:ext cx="894312" cy="78825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51" name="Google Shape;151;p20"/>
            <p:cNvSpPr/>
            <p:nvPr/>
          </p:nvSpPr>
          <p:spPr>
            <a:xfrm>
              <a:off x="2976262" y="7053492"/>
              <a:ext cx="894312" cy="1741127"/>
            </a:xfrm>
            <a:prstGeom prst="rect">
              <a:avLst/>
            </a:prstGeom>
            <a:solidFill>
              <a:srgbClr val="17181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52" name="Google Shape;152;p20"/>
            <p:cNvSpPr/>
            <p:nvPr/>
          </p:nvSpPr>
          <p:spPr>
            <a:xfrm>
              <a:off x="2976262" y="7053492"/>
              <a:ext cx="894312" cy="1551307"/>
            </a:xfrm>
            <a:prstGeom prst="rect">
              <a:avLst/>
            </a:prstGeom>
            <a:solidFill>
              <a:srgbClr val="3A3E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53" name="Google Shape;153;p20"/>
            <p:cNvSpPr/>
            <p:nvPr/>
          </p:nvSpPr>
          <p:spPr>
            <a:xfrm>
              <a:off x="2976262" y="7053492"/>
              <a:ext cx="894312" cy="1361486"/>
            </a:xfrm>
            <a:prstGeom prst="rect">
              <a:avLst/>
            </a:prstGeom>
            <a:solidFill>
              <a:srgbClr val="747C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54" name="Google Shape;154;p20"/>
            <p:cNvSpPr/>
            <p:nvPr/>
          </p:nvSpPr>
          <p:spPr>
            <a:xfrm>
              <a:off x="2976262" y="7053492"/>
              <a:ext cx="894312" cy="1171666"/>
            </a:xfrm>
            <a:prstGeom prst="rect">
              <a:avLst/>
            </a:prstGeom>
            <a:solidFill>
              <a:srgbClr val="B1B6B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55" name="Google Shape;155;p20"/>
            <p:cNvSpPr/>
            <p:nvPr/>
          </p:nvSpPr>
          <p:spPr>
            <a:xfrm>
              <a:off x="2976262" y="7053492"/>
              <a:ext cx="894312" cy="981846"/>
            </a:xfrm>
            <a:prstGeom prst="rect">
              <a:avLst/>
            </a:prstGeom>
            <a:solidFill>
              <a:srgbClr val="D7D9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56" name="Google Shape;156;p20"/>
            <p:cNvSpPr/>
            <p:nvPr/>
          </p:nvSpPr>
          <p:spPr>
            <a:xfrm>
              <a:off x="2976263" y="7053492"/>
              <a:ext cx="894312" cy="78825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57" name="Google Shape;157;p20"/>
            <p:cNvSpPr/>
            <p:nvPr/>
          </p:nvSpPr>
          <p:spPr>
            <a:xfrm>
              <a:off x="4045294" y="7053492"/>
              <a:ext cx="894312" cy="1741127"/>
            </a:xfrm>
            <a:prstGeom prst="rect">
              <a:avLst/>
            </a:prstGeom>
            <a:solidFill>
              <a:srgbClr val="1620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58" name="Google Shape;158;p20"/>
            <p:cNvSpPr/>
            <p:nvPr/>
          </p:nvSpPr>
          <p:spPr>
            <a:xfrm>
              <a:off x="4045294" y="7053492"/>
              <a:ext cx="894312" cy="1551307"/>
            </a:xfrm>
            <a:prstGeom prst="rect">
              <a:avLst/>
            </a:prstGeom>
            <a:solidFill>
              <a:srgbClr val="2130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59" name="Google Shape;159;p20"/>
            <p:cNvSpPr/>
            <p:nvPr/>
          </p:nvSpPr>
          <p:spPr>
            <a:xfrm>
              <a:off x="4045294" y="7053492"/>
              <a:ext cx="894312" cy="1361486"/>
            </a:xfrm>
            <a:prstGeom prst="rect">
              <a:avLst/>
            </a:prstGeom>
            <a:solidFill>
              <a:srgbClr val="6586B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60" name="Google Shape;160;p20"/>
            <p:cNvSpPr/>
            <p:nvPr/>
          </p:nvSpPr>
          <p:spPr>
            <a:xfrm>
              <a:off x="4045294" y="7053492"/>
              <a:ext cx="894312" cy="1171666"/>
            </a:xfrm>
            <a:prstGeom prst="rect">
              <a:avLst/>
            </a:prstGeom>
            <a:solidFill>
              <a:srgbClr val="97AF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61" name="Google Shape;161;p20"/>
            <p:cNvSpPr/>
            <p:nvPr/>
          </p:nvSpPr>
          <p:spPr>
            <a:xfrm>
              <a:off x="4045294" y="7053492"/>
              <a:ext cx="894312" cy="981846"/>
            </a:xfrm>
            <a:prstGeom prst="rect">
              <a:avLst/>
            </a:prstGeom>
            <a:solidFill>
              <a:srgbClr val="CAD7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62" name="Google Shape;162;p20"/>
            <p:cNvSpPr/>
            <p:nvPr/>
          </p:nvSpPr>
          <p:spPr>
            <a:xfrm>
              <a:off x="4045295" y="7053492"/>
              <a:ext cx="894312" cy="78825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63" name="Google Shape;163;p20"/>
            <p:cNvSpPr/>
            <p:nvPr/>
          </p:nvSpPr>
          <p:spPr>
            <a:xfrm>
              <a:off x="5114327" y="7053492"/>
              <a:ext cx="894312" cy="1741127"/>
            </a:xfrm>
            <a:prstGeom prst="rect">
              <a:avLst/>
            </a:prstGeom>
            <a:solidFill>
              <a:srgbClr val="17222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64" name="Google Shape;164;p20"/>
            <p:cNvSpPr/>
            <p:nvPr/>
          </p:nvSpPr>
          <p:spPr>
            <a:xfrm>
              <a:off x="5114327" y="7053492"/>
              <a:ext cx="894312" cy="1551307"/>
            </a:xfrm>
            <a:prstGeom prst="rect">
              <a:avLst/>
            </a:prstGeom>
            <a:solidFill>
              <a:srgbClr val="23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65" name="Google Shape;165;p20"/>
            <p:cNvSpPr/>
            <p:nvPr/>
          </p:nvSpPr>
          <p:spPr>
            <a:xfrm>
              <a:off x="5114327" y="7053492"/>
              <a:ext cx="894312" cy="1361486"/>
            </a:xfrm>
            <a:prstGeom prst="rect">
              <a:avLst/>
            </a:prstGeom>
            <a:solidFill>
              <a:srgbClr val="6C8E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66" name="Google Shape;166;p20"/>
            <p:cNvSpPr/>
            <p:nvPr/>
          </p:nvSpPr>
          <p:spPr>
            <a:xfrm>
              <a:off x="5114327" y="7053492"/>
              <a:ext cx="894312" cy="1171666"/>
            </a:xfrm>
            <a:prstGeom prst="rect">
              <a:avLst/>
            </a:prstGeom>
            <a:solidFill>
              <a:srgbClr val="9DB4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67" name="Google Shape;167;p20"/>
            <p:cNvSpPr/>
            <p:nvPr/>
          </p:nvSpPr>
          <p:spPr>
            <a:xfrm>
              <a:off x="5114327" y="7053492"/>
              <a:ext cx="894312" cy="981846"/>
            </a:xfrm>
            <a:prstGeom prst="rect">
              <a:avLst/>
            </a:prstGeom>
            <a:solidFill>
              <a:srgbClr val="CDD9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68" name="Google Shape;168;p20"/>
            <p:cNvSpPr/>
            <p:nvPr/>
          </p:nvSpPr>
          <p:spPr>
            <a:xfrm>
              <a:off x="5114327" y="7053492"/>
              <a:ext cx="894312" cy="7882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69" name="Google Shape;169;p20"/>
            <p:cNvSpPr/>
            <p:nvPr/>
          </p:nvSpPr>
          <p:spPr>
            <a:xfrm>
              <a:off x="6183358" y="7053492"/>
              <a:ext cx="894312" cy="1741127"/>
            </a:xfrm>
            <a:prstGeom prst="rect">
              <a:avLst/>
            </a:prstGeom>
            <a:solidFill>
              <a:srgbClr val="2A41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70" name="Google Shape;170;p20"/>
            <p:cNvSpPr/>
            <p:nvPr/>
          </p:nvSpPr>
          <p:spPr>
            <a:xfrm>
              <a:off x="6183358" y="7053492"/>
              <a:ext cx="894312" cy="1551307"/>
            </a:xfrm>
            <a:prstGeom prst="rect">
              <a:avLst/>
            </a:prstGeom>
            <a:solidFill>
              <a:srgbClr val="3F62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71" name="Google Shape;171;p20"/>
            <p:cNvSpPr/>
            <p:nvPr/>
          </p:nvSpPr>
          <p:spPr>
            <a:xfrm>
              <a:off x="6183358" y="7053492"/>
              <a:ext cx="894312" cy="1361486"/>
            </a:xfrm>
            <a:prstGeom prst="rect">
              <a:avLst/>
            </a:prstGeom>
            <a:solidFill>
              <a:srgbClr val="97B4C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72" name="Google Shape;172;p20"/>
            <p:cNvSpPr/>
            <p:nvPr/>
          </p:nvSpPr>
          <p:spPr>
            <a:xfrm>
              <a:off x="6183358" y="7053492"/>
              <a:ext cx="894312" cy="1171666"/>
            </a:xfrm>
            <a:prstGeom prst="rect">
              <a:avLst/>
            </a:prstGeom>
            <a:solidFill>
              <a:srgbClr val="B9CD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73" name="Google Shape;173;p20"/>
            <p:cNvSpPr/>
            <p:nvPr/>
          </p:nvSpPr>
          <p:spPr>
            <a:xfrm>
              <a:off x="6183358" y="7053492"/>
              <a:ext cx="894312" cy="981846"/>
            </a:xfrm>
            <a:prstGeom prst="rect">
              <a:avLst/>
            </a:prstGeom>
            <a:solidFill>
              <a:srgbClr val="DCE6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74" name="Google Shape;174;p20"/>
            <p:cNvSpPr/>
            <p:nvPr/>
          </p:nvSpPr>
          <p:spPr>
            <a:xfrm>
              <a:off x="6183359" y="7053492"/>
              <a:ext cx="894312" cy="78825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75" name="Google Shape;175;p20"/>
            <p:cNvSpPr/>
            <p:nvPr/>
          </p:nvSpPr>
          <p:spPr>
            <a:xfrm>
              <a:off x="7252390" y="7053492"/>
              <a:ext cx="894312" cy="1741127"/>
            </a:xfrm>
            <a:prstGeom prst="rect">
              <a:avLst/>
            </a:prstGeom>
            <a:solidFill>
              <a:srgbClr val="895C0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76" name="Google Shape;176;p20"/>
            <p:cNvSpPr/>
            <p:nvPr/>
          </p:nvSpPr>
          <p:spPr>
            <a:xfrm>
              <a:off x="7252390" y="7053492"/>
              <a:ext cx="894312" cy="1551307"/>
            </a:xfrm>
            <a:prstGeom prst="rect">
              <a:avLst/>
            </a:prstGeom>
            <a:solidFill>
              <a:srgbClr val="CE8B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77" name="Google Shape;177;p20"/>
            <p:cNvSpPr/>
            <p:nvPr/>
          </p:nvSpPr>
          <p:spPr>
            <a:xfrm>
              <a:off x="7252390" y="7053492"/>
              <a:ext cx="894312" cy="1361486"/>
            </a:xfrm>
            <a:prstGeom prst="rect">
              <a:avLst/>
            </a:prstGeom>
            <a:solidFill>
              <a:srgbClr val="FCD0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78" name="Google Shape;178;p20"/>
            <p:cNvSpPr/>
            <p:nvPr/>
          </p:nvSpPr>
          <p:spPr>
            <a:xfrm>
              <a:off x="7252390" y="7053492"/>
              <a:ext cx="894312" cy="1171666"/>
            </a:xfrm>
            <a:prstGeom prst="rect">
              <a:avLst/>
            </a:prstGeom>
            <a:solidFill>
              <a:srgbClr val="FDDF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79" name="Google Shape;179;p20"/>
            <p:cNvSpPr/>
            <p:nvPr/>
          </p:nvSpPr>
          <p:spPr>
            <a:xfrm>
              <a:off x="7252390" y="7053492"/>
              <a:ext cx="894312" cy="981846"/>
            </a:xfrm>
            <a:prstGeom prst="rect">
              <a:avLst/>
            </a:prstGeom>
            <a:solidFill>
              <a:srgbClr val="FEEFD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80" name="Google Shape;180;p20"/>
            <p:cNvSpPr/>
            <p:nvPr/>
          </p:nvSpPr>
          <p:spPr>
            <a:xfrm>
              <a:off x="7252392" y="7053492"/>
              <a:ext cx="894312" cy="78825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81" name="Google Shape;181;p20"/>
            <p:cNvSpPr/>
            <p:nvPr/>
          </p:nvSpPr>
          <p:spPr>
            <a:xfrm>
              <a:off x="8321423" y="7053492"/>
              <a:ext cx="894312" cy="1741127"/>
            </a:xfrm>
            <a:prstGeom prst="rect">
              <a:avLst/>
            </a:prstGeom>
            <a:solidFill>
              <a:srgbClr val="BA94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82" name="Google Shape;182;p20"/>
            <p:cNvSpPr/>
            <p:nvPr/>
          </p:nvSpPr>
          <p:spPr>
            <a:xfrm>
              <a:off x="8321423" y="7053492"/>
              <a:ext cx="894312" cy="1551307"/>
            </a:xfrm>
            <a:prstGeom prst="rect">
              <a:avLst/>
            </a:prstGeom>
            <a:solidFill>
              <a:srgbClr val="FFCF1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83" name="Google Shape;183;p20"/>
            <p:cNvSpPr/>
            <p:nvPr/>
          </p:nvSpPr>
          <p:spPr>
            <a:xfrm>
              <a:off x="8321423" y="7053492"/>
              <a:ext cx="894312" cy="1361486"/>
            </a:xfrm>
            <a:prstGeom prst="rect">
              <a:avLst/>
            </a:prstGeom>
            <a:solidFill>
              <a:srgbClr val="FFEE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84" name="Google Shape;184;p20"/>
            <p:cNvSpPr/>
            <p:nvPr/>
          </p:nvSpPr>
          <p:spPr>
            <a:xfrm>
              <a:off x="8321423" y="7053492"/>
              <a:ext cx="894312" cy="1171666"/>
            </a:xfrm>
            <a:prstGeom prst="rect">
              <a:avLst/>
            </a:prstGeom>
            <a:solidFill>
              <a:srgbClr val="FEF3C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85" name="Google Shape;185;p20"/>
            <p:cNvSpPr/>
            <p:nvPr/>
          </p:nvSpPr>
          <p:spPr>
            <a:xfrm>
              <a:off x="8321423" y="7053492"/>
              <a:ext cx="894312" cy="981846"/>
            </a:xfrm>
            <a:prstGeom prst="rect">
              <a:avLst/>
            </a:prstGeom>
            <a:solidFill>
              <a:srgbClr val="FFF9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86" name="Google Shape;186;p20"/>
            <p:cNvSpPr/>
            <p:nvPr/>
          </p:nvSpPr>
          <p:spPr>
            <a:xfrm>
              <a:off x="8321423" y="7053492"/>
              <a:ext cx="894312" cy="78825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87" name="Google Shape;187;p20"/>
            <p:cNvSpPr/>
            <p:nvPr/>
          </p:nvSpPr>
          <p:spPr>
            <a:xfrm>
              <a:off x="9390454" y="7053492"/>
              <a:ext cx="894312" cy="1741127"/>
            </a:xfrm>
            <a:prstGeom prst="rect">
              <a:avLst/>
            </a:prstGeom>
            <a:solidFill>
              <a:srgbClr val="0063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88" name="Google Shape;188;p20"/>
            <p:cNvSpPr/>
            <p:nvPr/>
          </p:nvSpPr>
          <p:spPr>
            <a:xfrm>
              <a:off x="9390454" y="7053492"/>
              <a:ext cx="894312" cy="1551307"/>
            </a:xfrm>
            <a:prstGeom prst="rect">
              <a:avLst/>
            </a:prstGeom>
            <a:solidFill>
              <a:srgbClr val="0094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89" name="Google Shape;189;p20"/>
            <p:cNvSpPr/>
            <p:nvPr/>
          </p:nvSpPr>
          <p:spPr>
            <a:xfrm>
              <a:off x="9390454" y="7053492"/>
              <a:ext cx="894312" cy="1361486"/>
            </a:xfrm>
            <a:prstGeom prst="rect">
              <a:avLst/>
            </a:prstGeom>
            <a:solidFill>
              <a:srgbClr val="43FF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90" name="Google Shape;190;p20"/>
            <p:cNvSpPr/>
            <p:nvPr/>
          </p:nvSpPr>
          <p:spPr>
            <a:xfrm>
              <a:off x="9390454" y="7053492"/>
              <a:ext cx="894312" cy="1171666"/>
            </a:xfrm>
            <a:prstGeom prst="rect">
              <a:avLst/>
            </a:prstGeom>
            <a:solidFill>
              <a:srgbClr val="82FFE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91" name="Google Shape;191;p20"/>
            <p:cNvSpPr/>
            <p:nvPr/>
          </p:nvSpPr>
          <p:spPr>
            <a:xfrm>
              <a:off x="9390454" y="7053492"/>
              <a:ext cx="894312" cy="981846"/>
            </a:xfrm>
            <a:prstGeom prst="rect">
              <a:avLst/>
            </a:prstGeom>
            <a:solidFill>
              <a:srgbClr val="C0FE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92" name="Google Shape;192;p20"/>
            <p:cNvSpPr/>
            <p:nvPr/>
          </p:nvSpPr>
          <p:spPr>
            <a:xfrm>
              <a:off x="9390455" y="7053492"/>
              <a:ext cx="894312" cy="78825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93" name="Google Shape;193;p20"/>
            <p:cNvSpPr/>
            <p:nvPr/>
          </p:nvSpPr>
          <p:spPr>
            <a:xfrm>
              <a:off x="10459488" y="7053492"/>
              <a:ext cx="894312" cy="1741127"/>
            </a:xfrm>
            <a:prstGeom prst="rect">
              <a:avLst/>
            </a:prstGeom>
            <a:solidFill>
              <a:srgbClr val="BF0A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94" name="Google Shape;194;p20"/>
            <p:cNvSpPr/>
            <p:nvPr/>
          </p:nvSpPr>
          <p:spPr>
            <a:xfrm>
              <a:off x="10459488" y="7053492"/>
              <a:ext cx="894312" cy="1551307"/>
            </a:xfrm>
            <a:prstGeom prst="rect">
              <a:avLst/>
            </a:prstGeom>
            <a:solidFill>
              <a:srgbClr val="FF2B1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95" name="Google Shape;195;p20"/>
            <p:cNvSpPr/>
            <p:nvPr/>
          </p:nvSpPr>
          <p:spPr>
            <a:xfrm>
              <a:off x="10459488" y="7053492"/>
              <a:ext cx="894312" cy="1361486"/>
            </a:xfrm>
            <a:prstGeom prst="rect">
              <a:avLst/>
            </a:prstGeom>
            <a:solidFill>
              <a:srgbClr val="FFB6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96" name="Google Shape;196;p20"/>
            <p:cNvSpPr/>
            <p:nvPr/>
          </p:nvSpPr>
          <p:spPr>
            <a:xfrm>
              <a:off x="10459488" y="7053492"/>
              <a:ext cx="894312" cy="1171666"/>
            </a:xfrm>
            <a:prstGeom prst="rect">
              <a:avLst/>
            </a:prstGeom>
            <a:solidFill>
              <a:srgbClr val="FFCDC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97" name="Google Shape;197;p20"/>
            <p:cNvSpPr/>
            <p:nvPr/>
          </p:nvSpPr>
          <p:spPr>
            <a:xfrm>
              <a:off x="10459488" y="7053492"/>
              <a:ext cx="894312" cy="981846"/>
            </a:xfrm>
            <a:prstGeom prst="rect">
              <a:avLst/>
            </a:prstGeom>
            <a:solidFill>
              <a:srgbClr val="FFE6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98" name="Google Shape;198;p20"/>
            <p:cNvSpPr/>
            <p:nvPr/>
          </p:nvSpPr>
          <p:spPr>
            <a:xfrm>
              <a:off x="10459488" y="7053492"/>
              <a:ext cx="894312" cy="78825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9" name="Shape 199"/>
        <p:cNvGrpSpPr/>
        <p:nvPr/>
      </p:nvGrpSpPr>
      <p:grpSpPr>
        <a:xfrm>
          <a:off x="0" y="0"/>
          <a:ext cx="0" cy="0"/>
          <a:chOff x="0" y="0"/>
          <a:chExt cx="0" cy="0"/>
        </a:xfrm>
      </p:grpSpPr>
      <p:sp>
        <p:nvSpPr>
          <p:cNvPr id="200" name="Google Shape;200;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www.presentationgo.com/"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theme" Target="../theme/theme3.xml"/><Relationship Id="rId10" Type="http://schemas.openxmlformats.org/officeDocument/2006/relationships/slideLayout" Target="../slideLayouts/slideLayout19.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Calibri"/>
              <a:buNone/>
              <a:defRPr b="0" i="0" sz="44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accent2"/>
              </a:buClr>
              <a:buSzPts val="2800"/>
              <a:buFont typeface="Arial"/>
              <a:buChar char="•"/>
              <a:defRPr b="0" i="0" sz="2800" u="none" cap="none" strike="noStrike">
                <a:solidFill>
                  <a:schemeClr val="accent2"/>
                </a:solidFill>
                <a:latin typeface="Calibri"/>
                <a:ea typeface="Calibri"/>
                <a:cs typeface="Calibri"/>
                <a:sym typeface="Calibri"/>
              </a:defRPr>
            </a:lvl1pPr>
            <a:lvl2pPr indent="-381000" lvl="1" marL="914400" marR="0" rtl="0" algn="l">
              <a:lnSpc>
                <a:spcPct val="90000"/>
              </a:lnSpc>
              <a:spcBef>
                <a:spcPts val="1200"/>
              </a:spcBef>
              <a:spcAft>
                <a:spcPts val="0"/>
              </a:spcAft>
              <a:buClr>
                <a:schemeClr val="accent2"/>
              </a:buClr>
              <a:buSzPts val="2400"/>
              <a:buFont typeface="Arial"/>
              <a:buChar char="•"/>
              <a:defRPr b="0" i="0" sz="2400" u="none" cap="none" strike="noStrike">
                <a:solidFill>
                  <a:schemeClr val="accent2"/>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accent2"/>
              </a:buClr>
              <a:buSzPts val="2000"/>
              <a:buFont typeface="Arial"/>
              <a:buChar char="•"/>
              <a:defRPr b="0" i="0" sz="2000" u="none" cap="none" strike="noStrike">
                <a:solidFill>
                  <a:schemeClr val="accent2"/>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accent2"/>
              </a:buClr>
              <a:buSzPts val="1800"/>
              <a:buFont typeface="Arial"/>
              <a:buChar char="•"/>
              <a:defRPr b="0" i="0" sz="1800" u="none" cap="none" strike="noStrike">
                <a:solidFill>
                  <a:schemeClr val="accent2"/>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accent2"/>
              </a:buClr>
              <a:buSzPts val="1800"/>
              <a:buFont typeface="Arial"/>
              <a:buChar char="•"/>
              <a:defRPr b="0" i="0" sz="1800" u="none" cap="none" strike="noStrike">
                <a:solidFill>
                  <a:schemeClr val="accent2"/>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989"/>
                </a:solidFill>
                <a:latin typeface="Calibri"/>
                <a:ea typeface="Calibri"/>
                <a:cs typeface="Calibri"/>
                <a:sym typeface="Calibri"/>
              </a:defRPr>
            </a:lvl1pPr>
            <a:lvl2pPr indent="0" lvl="1" marL="0" marR="0" rtl="0" algn="r">
              <a:spcBef>
                <a:spcPts val="0"/>
              </a:spcBef>
              <a:buNone/>
              <a:defRPr b="0" i="0" sz="1200" u="none" cap="none" strike="noStrike">
                <a:solidFill>
                  <a:srgbClr val="888989"/>
                </a:solidFill>
                <a:latin typeface="Calibri"/>
                <a:ea typeface="Calibri"/>
                <a:cs typeface="Calibri"/>
                <a:sym typeface="Calibri"/>
              </a:defRPr>
            </a:lvl2pPr>
            <a:lvl3pPr indent="0" lvl="2" marL="0" marR="0" rtl="0" algn="r">
              <a:spcBef>
                <a:spcPts val="0"/>
              </a:spcBef>
              <a:buNone/>
              <a:defRPr b="0" i="0" sz="1200" u="none" cap="none" strike="noStrike">
                <a:solidFill>
                  <a:srgbClr val="888989"/>
                </a:solidFill>
                <a:latin typeface="Calibri"/>
                <a:ea typeface="Calibri"/>
                <a:cs typeface="Calibri"/>
                <a:sym typeface="Calibri"/>
              </a:defRPr>
            </a:lvl3pPr>
            <a:lvl4pPr indent="0" lvl="3" marL="0" marR="0" rtl="0" algn="r">
              <a:spcBef>
                <a:spcPts val="0"/>
              </a:spcBef>
              <a:buNone/>
              <a:defRPr b="0" i="0" sz="1200" u="none" cap="none" strike="noStrike">
                <a:solidFill>
                  <a:srgbClr val="888989"/>
                </a:solidFill>
                <a:latin typeface="Calibri"/>
                <a:ea typeface="Calibri"/>
                <a:cs typeface="Calibri"/>
                <a:sym typeface="Calibri"/>
              </a:defRPr>
            </a:lvl4pPr>
            <a:lvl5pPr indent="0" lvl="4" marL="0" marR="0" rtl="0" algn="r">
              <a:spcBef>
                <a:spcPts val="0"/>
              </a:spcBef>
              <a:buNone/>
              <a:defRPr b="0" i="0" sz="1200" u="none" cap="none" strike="noStrike">
                <a:solidFill>
                  <a:srgbClr val="888989"/>
                </a:solidFill>
                <a:latin typeface="Calibri"/>
                <a:ea typeface="Calibri"/>
                <a:cs typeface="Calibri"/>
                <a:sym typeface="Calibri"/>
              </a:defRPr>
            </a:lvl5pPr>
            <a:lvl6pPr indent="0" lvl="5" marL="0" marR="0" rtl="0" algn="r">
              <a:spcBef>
                <a:spcPts val="0"/>
              </a:spcBef>
              <a:buNone/>
              <a:defRPr b="0" i="0" sz="1200" u="none" cap="none" strike="noStrike">
                <a:solidFill>
                  <a:srgbClr val="888989"/>
                </a:solidFill>
                <a:latin typeface="Calibri"/>
                <a:ea typeface="Calibri"/>
                <a:cs typeface="Calibri"/>
                <a:sym typeface="Calibri"/>
              </a:defRPr>
            </a:lvl6pPr>
            <a:lvl7pPr indent="0" lvl="6" marL="0" marR="0" rtl="0" algn="r">
              <a:spcBef>
                <a:spcPts val="0"/>
              </a:spcBef>
              <a:buNone/>
              <a:defRPr b="0" i="0" sz="1200" u="none" cap="none" strike="noStrike">
                <a:solidFill>
                  <a:srgbClr val="888989"/>
                </a:solidFill>
                <a:latin typeface="Calibri"/>
                <a:ea typeface="Calibri"/>
                <a:cs typeface="Calibri"/>
                <a:sym typeface="Calibri"/>
              </a:defRPr>
            </a:lvl7pPr>
            <a:lvl8pPr indent="0" lvl="7" marL="0" marR="0" rtl="0" algn="r">
              <a:spcBef>
                <a:spcPts val="0"/>
              </a:spcBef>
              <a:buNone/>
              <a:defRPr b="0" i="0" sz="1200" u="none" cap="none" strike="noStrike">
                <a:solidFill>
                  <a:srgbClr val="888989"/>
                </a:solidFill>
                <a:latin typeface="Calibri"/>
                <a:ea typeface="Calibri"/>
                <a:cs typeface="Calibri"/>
                <a:sym typeface="Calibri"/>
              </a:defRPr>
            </a:lvl8pPr>
            <a:lvl9pPr indent="0" lvl="8" marL="0" marR="0" rtl="0" algn="r">
              <a:spcBef>
                <a:spcPts val="0"/>
              </a:spcBef>
              <a:buNone/>
              <a:defRPr b="0" i="0" sz="1200" u="none" cap="none" strike="noStrike">
                <a:solidFill>
                  <a:srgbClr val="88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grpSp>
        <p:nvGrpSpPr>
          <p:cNvPr id="56" name="Google Shape;56;p13"/>
          <p:cNvGrpSpPr/>
          <p:nvPr/>
        </p:nvGrpSpPr>
        <p:grpSpPr>
          <a:xfrm>
            <a:off x="-1654908" y="-55353"/>
            <a:ext cx="1569183" cy="459108"/>
            <a:chOff x="-2096383" y="21447"/>
            <a:chExt cx="1569183" cy="612144"/>
          </a:xfrm>
        </p:grpSpPr>
        <p:sp>
          <p:nvSpPr>
            <p:cNvPr id="57" name="Google Shape;57;p13"/>
            <p:cNvSpPr txBox="1"/>
            <p:nvPr/>
          </p:nvSpPr>
          <p:spPr>
            <a:xfrm>
              <a:off x="-2096383" y="21447"/>
              <a:ext cx="36580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000" u="none" cap="none" strike="noStrike">
                  <a:solidFill>
                    <a:schemeClr val="dk1"/>
                  </a:solidFill>
                  <a:latin typeface="Open Sans"/>
                  <a:ea typeface="Open Sans"/>
                  <a:cs typeface="Open Sans"/>
                  <a:sym typeface="Open Sans"/>
                </a:rPr>
                <a:t>By:</a:t>
              </a:r>
              <a:endParaRPr/>
            </a:p>
          </p:txBody>
        </p:sp>
        <p:sp>
          <p:nvSpPr>
            <p:cNvPr id="58" name="Google Shape;58;p13"/>
            <p:cNvSpPr txBox="1"/>
            <p:nvPr/>
          </p:nvSpPr>
          <p:spPr>
            <a:xfrm>
              <a:off x="-1002010" y="387370"/>
              <a:ext cx="47481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000">
                  <a:solidFill>
                    <a:schemeClr val="dk1"/>
                  </a:solidFill>
                  <a:latin typeface="Open Sans"/>
                  <a:ea typeface="Open Sans"/>
                  <a:cs typeface="Open Sans"/>
                  <a:sym typeface="Open Sans"/>
                </a:rPr>
                <a:t>.com</a:t>
              </a:r>
              <a:endParaRPr/>
            </a:p>
          </p:txBody>
        </p:sp>
        <p:pic>
          <p:nvPicPr>
            <p:cNvPr id="59" name="Google Shape;59;p13"/>
            <p:cNvPicPr preferRelativeResize="0"/>
            <p:nvPr/>
          </p:nvPicPr>
          <p:blipFill rotWithShape="1">
            <a:blip r:embed="rId1">
              <a:alphaModFix/>
            </a:blip>
            <a:srcRect b="0" l="0" r="0" t="0"/>
            <a:stretch/>
          </p:blipFill>
          <p:spPr>
            <a:xfrm>
              <a:off x="-2018604" y="234547"/>
              <a:ext cx="1405251" cy="185944"/>
            </a:xfrm>
            <a:prstGeom prst="rect">
              <a:avLst/>
            </a:prstGeom>
            <a:noFill/>
            <a:ln>
              <a:noFill/>
            </a:ln>
          </p:spPr>
        </p:pic>
      </p:grpSp>
      <p:sp>
        <p:nvSpPr>
          <p:cNvPr id="60" name="Google Shape;60;p13"/>
          <p:cNvSpPr/>
          <p:nvPr/>
        </p:nvSpPr>
        <p:spPr>
          <a:xfrm>
            <a:off x="-88899" y="5219701"/>
            <a:ext cx="1625766" cy="1962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100">
                <a:solidFill>
                  <a:schemeClr val="accent1"/>
                </a:solidFill>
                <a:latin typeface="Open Sans"/>
                <a:ea typeface="Open Sans"/>
                <a:cs typeface="Open Sans"/>
                <a:sym typeface="Open Sans"/>
              </a:rPr>
              <a:t>© </a:t>
            </a:r>
            <a:r>
              <a:rPr b="0" i="0" lang="en" sz="1100" u="sng" strike="noStrike">
                <a:solidFill>
                  <a:schemeClr val="hlink"/>
                </a:solidFill>
                <a:latin typeface="Open Sans"/>
                <a:ea typeface="Open Sans"/>
                <a:cs typeface="Open Sans"/>
                <a:sym typeface="Open Sans"/>
                <a:hlinkClick r:id="rId2"/>
              </a:rPr>
              <a:t>presentationgo.com</a:t>
            </a:r>
            <a:endParaRPr sz="1100">
              <a:solidFill>
                <a:schemeClr val="accen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www.sciencedirect.com/science/article/pii/S1319157818307146"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ctrTitle"/>
          </p:nvPr>
        </p:nvSpPr>
        <p:spPr>
          <a:xfrm>
            <a:off x="4953000" y="1604309"/>
            <a:ext cx="3994500" cy="1790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1"/>
              </a:buClr>
              <a:buSzPts val="5400"/>
              <a:buFont typeface="Calibri"/>
              <a:buNone/>
            </a:pPr>
            <a:r>
              <a:rPr lang="en" sz="3000"/>
              <a:t>A </a:t>
            </a:r>
            <a:r>
              <a:rPr lang="en" sz="3000"/>
              <a:t>parallel</a:t>
            </a:r>
            <a:r>
              <a:rPr lang="en" sz="3000"/>
              <a:t> content-based image retrieval system using apache spark and alluxio frameworks</a:t>
            </a:r>
            <a:endParaRPr sz="3000"/>
          </a:p>
        </p:txBody>
      </p:sp>
      <p:sp>
        <p:nvSpPr>
          <p:cNvPr id="209" name="Google Shape;209;p22"/>
          <p:cNvSpPr txBox="1"/>
          <p:nvPr>
            <p:ph idx="1" type="subTitle"/>
          </p:nvPr>
        </p:nvSpPr>
        <p:spPr>
          <a:xfrm>
            <a:off x="4953000" y="3745349"/>
            <a:ext cx="3562350" cy="6096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ctr">
              <a:lnSpc>
                <a:spcPct val="90000"/>
              </a:lnSpc>
              <a:spcBef>
                <a:spcPts val="0"/>
              </a:spcBef>
              <a:spcAft>
                <a:spcPts val="0"/>
              </a:spcAft>
              <a:buClr>
                <a:schemeClr val="accent3"/>
              </a:buClr>
              <a:buSzPct val="100000"/>
              <a:buNone/>
            </a:pPr>
            <a:r>
              <a:rPr lang="en"/>
              <a:t>19BCE1328 - Sanika Kulkarni</a:t>
            </a:r>
            <a:endParaRPr/>
          </a:p>
          <a:p>
            <a:pPr indent="0" lvl="0" marL="0" rtl="0" algn="ctr">
              <a:lnSpc>
                <a:spcPct val="90000"/>
              </a:lnSpc>
              <a:spcBef>
                <a:spcPts val="0"/>
              </a:spcBef>
              <a:spcAft>
                <a:spcPts val="0"/>
              </a:spcAft>
              <a:buClr>
                <a:schemeClr val="accent3"/>
              </a:buClr>
              <a:buSzPct val="100000"/>
              <a:buNone/>
            </a:pPr>
            <a:r>
              <a:rPr lang="en"/>
              <a:t>19BCE1295 - Tejas Vaichole</a:t>
            </a:r>
            <a:endParaRPr/>
          </a:p>
          <a:p>
            <a:pPr indent="0" lvl="0" marL="0" rtl="0" algn="ctr">
              <a:lnSpc>
                <a:spcPct val="90000"/>
              </a:lnSpc>
              <a:spcBef>
                <a:spcPts val="0"/>
              </a:spcBef>
              <a:spcAft>
                <a:spcPts val="0"/>
              </a:spcAft>
              <a:buClr>
                <a:schemeClr val="accent3"/>
              </a:buClr>
              <a:buSzPct val="100000"/>
              <a:buNone/>
            </a:pPr>
            <a:r>
              <a:rPr lang="en"/>
              <a:t>19BCE1614 - Sandhya S </a:t>
            </a:r>
            <a:endParaRPr/>
          </a:p>
        </p:txBody>
      </p:sp>
      <p:sp>
        <p:nvSpPr>
          <p:cNvPr id="210" name="Google Shape;210;p22"/>
          <p:cNvSpPr/>
          <p:nvPr/>
        </p:nvSpPr>
        <p:spPr>
          <a:xfrm>
            <a:off x="4102101" y="1914525"/>
            <a:ext cx="570231" cy="494347"/>
          </a:xfrm>
          <a:custGeom>
            <a:rect b="b" l="l" r="r" t="t"/>
            <a:pathLst>
              <a:path extrusionOk="0" h="21600" w="21600">
                <a:moveTo>
                  <a:pt x="21600" y="10821"/>
                </a:moveTo>
                <a:lnTo>
                  <a:pt x="21600" y="21600"/>
                </a:lnTo>
                <a:lnTo>
                  <a:pt x="10776" y="16190"/>
                </a:lnTo>
                <a:lnTo>
                  <a:pt x="0" y="10821"/>
                </a:lnTo>
                <a:lnTo>
                  <a:pt x="10776" y="5410"/>
                </a:lnTo>
                <a:lnTo>
                  <a:pt x="21600" y="0"/>
                </a:lnTo>
                <a:close/>
              </a:path>
            </a:pathLst>
          </a:custGeom>
          <a:solidFill>
            <a:schemeClr val="accent4"/>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22"/>
          <p:cNvSpPr/>
          <p:nvPr/>
        </p:nvSpPr>
        <p:spPr>
          <a:xfrm>
            <a:off x="990601" y="819149"/>
            <a:ext cx="3676650" cy="3184208"/>
          </a:xfrm>
          <a:custGeom>
            <a:rect b="b" l="l" r="r" t="t"/>
            <a:pathLst>
              <a:path extrusionOk="0" h="21600" w="21600">
                <a:moveTo>
                  <a:pt x="0" y="10797"/>
                </a:moveTo>
                <a:lnTo>
                  <a:pt x="0" y="0"/>
                </a:lnTo>
                <a:lnTo>
                  <a:pt x="10796" y="5395"/>
                </a:lnTo>
                <a:lnTo>
                  <a:pt x="21600" y="10797"/>
                </a:lnTo>
                <a:lnTo>
                  <a:pt x="10796" y="16198"/>
                </a:lnTo>
                <a:lnTo>
                  <a:pt x="0" y="21600"/>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22"/>
          <p:cNvSpPr/>
          <p:nvPr/>
        </p:nvSpPr>
        <p:spPr>
          <a:xfrm>
            <a:off x="3492500" y="1895475"/>
            <a:ext cx="1182371" cy="1023937"/>
          </a:xfrm>
          <a:custGeom>
            <a:rect b="b" l="l" r="r" t="t"/>
            <a:pathLst>
              <a:path extrusionOk="0" h="21600" w="21600">
                <a:moveTo>
                  <a:pt x="0" y="10790"/>
                </a:moveTo>
                <a:lnTo>
                  <a:pt x="0" y="0"/>
                </a:lnTo>
                <a:lnTo>
                  <a:pt x="10788" y="5385"/>
                </a:lnTo>
                <a:lnTo>
                  <a:pt x="21600" y="10790"/>
                </a:lnTo>
                <a:lnTo>
                  <a:pt x="10788" y="16195"/>
                </a:lnTo>
                <a:lnTo>
                  <a:pt x="0" y="2160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idx="1" type="body"/>
          </p:nvPr>
        </p:nvSpPr>
        <p:spPr>
          <a:xfrm>
            <a:off x="628650" y="864075"/>
            <a:ext cx="6774300" cy="3263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a:t>SEARCHING STEP</a:t>
            </a:r>
            <a:endParaRPr/>
          </a:p>
          <a:p>
            <a:pPr indent="-342900" lvl="0" marL="457200" marR="0" rtl="0" algn="just">
              <a:lnSpc>
                <a:spcPct val="115000"/>
              </a:lnSpc>
              <a:spcBef>
                <a:spcPts val="1200"/>
              </a:spcBef>
              <a:spcAft>
                <a:spcPts val="0"/>
              </a:spcAft>
              <a:buClr>
                <a:srgbClr val="000000"/>
              </a:buClr>
              <a:buSzPts val="1800"/>
              <a:buChar char="•"/>
            </a:pPr>
            <a:r>
              <a:rPr lang="en" sz="1800">
                <a:solidFill>
                  <a:srgbClr val="000000"/>
                </a:solidFill>
              </a:rPr>
              <a:t>This is an online step where similar images are extracted based on the extracted features. Query image is first taken as input from the user. </a:t>
            </a:r>
            <a:endParaRPr sz="1800">
              <a:solidFill>
                <a:srgbClr val="000000"/>
              </a:solidFill>
            </a:endParaRPr>
          </a:p>
          <a:p>
            <a:pPr indent="-342900" lvl="0" marL="457200" marR="0" rtl="0" algn="just">
              <a:lnSpc>
                <a:spcPct val="115000"/>
              </a:lnSpc>
              <a:spcBef>
                <a:spcPts val="0"/>
              </a:spcBef>
              <a:spcAft>
                <a:spcPts val="0"/>
              </a:spcAft>
              <a:buClr>
                <a:srgbClr val="000000"/>
              </a:buClr>
              <a:buSzPts val="1800"/>
              <a:buChar char="•"/>
            </a:pPr>
            <a:r>
              <a:rPr lang="en" sz="1800">
                <a:solidFill>
                  <a:srgbClr val="000000"/>
                </a:solidFill>
              </a:rPr>
              <a:t>From the query image the HOG features are extracted using the same method used for extracting features from database images.</a:t>
            </a:r>
            <a:endParaRPr sz="1800">
              <a:solidFill>
                <a:srgbClr val="000000"/>
              </a:solidFill>
            </a:endParaRPr>
          </a:p>
          <a:p>
            <a:pPr indent="0" lvl="0" marL="0" rtl="0" algn="l">
              <a:spcBef>
                <a:spcPts val="1200"/>
              </a:spcBef>
              <a:spcAft>
                <a:spcPts val="12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32"/>
          <p:cNvPicPr preferRelativeResize="0"/>
          <p:nvPr/>
        </p:nvPicPr>
        <p:blipFill rotWithShape="1">
          <a:blip r:embed="rId3">
            <a:alphaModFix/>
          </a:blip>
          <a:srcRect b="6323" l="0" r="0" t="0"/>
          <a:stretch/>
        </p:blipFill>
        <p:spPr>
          <a:xfrm>
            <a:off x="938200" y="304800"/>
            <a:ext cx="7151901" cy="45325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type="title"/>
          </p:nvPr>
        </p:nvSpPr>
        <p:spPr>
          <a:xfrm>
            <a:off x="1727200" y="273844"/>
            <a:ext cx="67881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Base Paper URL</a:t>
            </a:r>
            <a:endParaRPr/>
          </a:p>
        </p:txBody>
      </p:sp>
      <p:sp>
        <p:nvSpPr>
          <p:cNvPr id="281" name="Google Shape;281;p33"/>
          <p:cNvSpPr txBox="1"/>
          <p:nvPr>
            <p:ph idx="1" type="body"/>
          </p:nvPr>
        </p:nvSpPr>
        <p:spPr>
          <a:xfrm>
            <a:off x="628650" y="1384044"/>
            <a:ext cx="7886700" cy="3263400"/>
          </a:xfrm>
          <a:prstGeom prst="rect">
            <a:avLst/>
          </a:prstGeom>
        </p:spPr>
        <p:txBody>
          <a:bodyPr anchorCtr="0" anchor="t" bIns="45700" lIns="91425" spcFirstLastPara="1" rIns="91425" wrap="square" tIns="45700">
            <a:normAutofit/>
          </a:bodyPr>
          <a:lstStyle/>
          <a:p>
            <a:pPr indent="0" lvl="0" marL="0" rtl="0" algn="l">
              <a:spcBef>
                <a:spcPts val="1000"/>
              </a:spcBef>
              <a:spcAft>
                <a:spcPts val="1200"/>
              </a:spcAft>
              <a:buNone/>
            </a:pPr>
            <a:r>
              <a:rPr lang="en" u="sng">
                <a:solidFill>
                  <a:srgbClr val="4A86E8"/>
                </a:solidFill>
                <a:hlinkClick r:id="rId3">
                  <a:extLst>
                    <a:ext uri="{A12FA001-AC4F-418D-AE19-62706E023703}">
                      <ahyp:hlinkClr val="tx"/>
                    </a:ext>
                  </a:extLst>
                </a:hlinkClick>
              </a:rPr>
              <a:t>https://www.sciencedirect.com/science/article/pii/S1319157818307146</a:t>
            </a:r>
            <a:endParaRPr>
              <a:solidFill>
                <a:srgbClr val="4A86E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1727200" y="273844"/>
            <a:ext cx="67881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Outputs</a:t>
            </a:r>
            <a:endParaRPr/>
          </a:p>
        </p:txBody>
      </p:sp>
      <p:pic>
        <p:nvPicPr>
          <p:cNvPr id="287" name="Google Shape;287;p34"/>
          <p:cNvPicPr preferRelativeResize="0"/>
          <p:nvPr/>
        </p:nvPicPr>
        <p:blipFill>
          <a:blip r:embed="rId3">
            <a:alphaModFix/>
          </a:blip>
          <a:stretch>
            <a:fillRect/>
          </a:stretch>
        </p:blipFill>
        <p:spPr>
          <a:xfrm>
            <a:off x="1631150" y="1268044"/>
            <a:ext cx="5653540" cy="35706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5"/>
          <p:cNvPicPr preferRelativeResize="0"/>
          <p:nvPr/>
        </p:nvPicPr>
        <p:blipFill>
          <a:blip r:embed="rId3">
            <a:alphaModFix/>
          </a:blip>
          <a:stretch>
            <a:fillRect/>
          </a:stretch>
        </p:blipFill>
        <p:spPr>
          <a:xfrm>
            <a:off x="2037350" y="2884025"/>
            <a:ext cx="5899675" cy="1636600"/>
          </a:xfrm>
          <a:prstGeom prst="rect">
            <a:avLst/>
          </a:prstGeom>
          <a:noFill/>
          <a:ln>
            <a:noFill/>
          </a:ln>
        </p:spPr>
      </p:pic>
      <p:pic>
        <p:nvPicPr>
          <p:cNvPr id="293" name="Google Shape;293;p35"/>
          <p:cNvPicPr preferRelativeResize="0"/>
          <p:nvPr/>
        </p:nvPicPr>
        <p:blipFill>
          <a:blip r:embed="rId4">
            <a:alphaModFix/>
          </a:blip>
          <a:stretch>
            <a:fillRect/>
          </a:stretch>
        </p:blipFill>
        <p:spPr>
          <a:xfrm>
            <a:off x="1959725" y="519775"/>
            <a:ext cx="5977300" cy="19396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6"/>
          <p:cNvSpPr txBox="1"/>
          <p:nvPr>
            <p:ph type="title"/>
          </p:nvPr>
        </p:nvSpPr>
        <p:spPr>
          <a:xfrm>
            <a:off x="1251531" y="1979149"/>
            <a:ext cx="7071600" cy="1021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1"/>
              </a:buClr>
              <a:buSzPts val="5400"/>
              <a:buFont typeface="Calibri"/>
              <a:buNone/>
            </a:pPr>
            <a:r>
              <a:rPr lang="en" sz="6500"/>
              <a:t>Thank You!</a:t>
            </a:r>
            <a:endParaRPr sz="6500"/>
          </a:p>
        </p:txBody>
      </p:sp>
      <p:sp>
        <p:nvSpPr>
          <p:cNvPr id="300" name="Google Shape;300;p3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Date</a:t>
            </a:r>
            <a:endParaRPr/>
          </a:p>
        </p:txBody>
      </p:sp>
      <p:sp>
        <p:nvSpPr>
          <p:cNvPr id="301" name="Google Shape;301;p3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Your Footer Here</a:t>
            </a:r>
            <a:endParaRPr/>
          </a:p>
        </p:txBody>
      </p:sp>
      <p:sp>
        <p:nvSpPr>
          <p:cNvPr id="302" name="Google Shape;302;p3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1346200" y="273844"/>
            <a:ext cx="716915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
              <a:t>Technologies Used</a:t>
            </a:r>
            <a:endParaRPr/>
          </a:p>
        </p:txBody>
      </p:sp>
      <p:sp>
        <p:nvSpPr>
          <p:cNvPr id="219" name="Google Shape;219;p23"/>
          <p:cNvSpPr txBox="1"/>
          <p:nvPr>
            <p:ph idx="1" type="body"/>
          </p:nvPr>
        </p:nvSpPr>
        <p:spPr>
          <a:xfrm>
            <a:off x="628650" y="1369219"/>
            <a:ext cx="7886700" cy="3263504"/>
          </a:xfrm>
          <a:prstGeom prst="rect">
            <a:avLst/>
          </a:prstGeom>
          <a:noFill/>
          <a:ln>
            <a:noFill/>
          </a:ln>
        </p:spPr>
        <p:txBody>
          <a:bodyPr anchorCtr="0" anchor="t" bIns="45700" lIns="91425" spcFirstLastPara="1" rIns="144000" wrap="square" tIns="45700">
            <a:normAutofit/>
          </a:bodyPr>
          <a:lstStyle/>
          <a:p>
            <a:pPr indent="-228600" lvl="0" marL="228600" rtl="0" algn="l">
              <a:lnSpc>
                <a:spcPct val="90000"/>
              </a:lnSpc>
              <a:spcBef>
                <a:spcPts val="2200"/>
              </a:spcBef>
              <a:spcAft>
                <a:spcPts val="0"/>
              </a:spcAft>
              <a:buClr>
                <a:schemeClr val="accent2"/>
              </a:buClr>
              <a:buSzPts val="2400"/>
              <a:buChar char="•"/>
            </a:pPr>
            <a:r>
              <a:rPr lang="en" sz="2400"/>
              <a:t>Apache Spark</a:t>
            </a:r>
            <a:endParaRPr sz="2400"/>
          </a:p>
          <a:p>
            <a:pPr indent="-228600" lvl="0" marL="228600" rtl="0" algn="l">
              <a:lnSpc>
                <a:spcPct val="90000"/>
              </a:lnSpc>
              <a:spcBef>
                <a:spcPts val="2200"/>
              </a:spcBef>
              <a:spcAft>
                <a:spcPts val="0"/>
              </a:spcAft>
              <a:buClr>
                <a:schemeClr val="accent2"/>
              </a:buClr>
              <a:buSzPts val="2400"/>
              <a:buChar char="•"/>
            </a:pPr>
            <a:r>
              <a:rPr lang="en" sz="2400"/>
              <a:t>Alluxio</a:t>
            </a:r>
            <a:endParaRPr sz="2400"/>
          </a:p>
        </p:txBody>
      </p:sp>
      <p:sp>
        <p:nvSpPr>
          <p:cNvPr id="220" name="Google Shape;220;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Date</a:t>
            </a:r>
            <a:endParaRPr/>
          </a:p>
        </p:txBody>
      </p:sp>
      <p:sp>
        <p:nvSpPr>
          <p:cNvPr id="221" name="Google Shape;221;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Your Footer Here</a:t>
            </a:r>
            <a:endParaRPr/>
          </a:p>
        </p:txBody>
      </p:sp>
      <p:sp>
        <p:nvSpPr>
          <p:cNvPr id="222" name="Google Shape;222;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title"/>
          </p:nvPr>
        </p:nvSpPr>
        <p:spPr>
          <a:xfrm>
            <a:off x="1727200" y="273844"/>
            <a:ext cx="678815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
              <a:t>Abstract</a:t>
            </a:r>
            <a:endParaRPr/>
          </a:p>
        </p:txBody>
      </p:sp>
      <p:sp>
        <p:nvSpPr>
          <p:cNvPr id="229" name="Google Shape;229;p24"/>
          <p:cNvSpPr txBox="1"/>
          <p:nvPr>
            <p:ph idx="1" type="body"/>
          </p:nvPr>
        </p:nvSpPr>
        <p:spPr>
          <a:xfrm>
            <a:off x="628650" y="1268019"/>
            <a:ext cx="7886700" cy="3263400"/>
          </a:xfrm>
          <a:prstGeom prst="rect">
            <a:avLst/>
          </a:prstGeom>
          <a:noFill/>
          <a:ln>
            <a:noFill/>
          </a:ln>
        </p:spPr>
        <p:txBody>
          <a:bodyPr anchorCtr="0" anchor="t" bIns="45700" lIns="91425" spcFirstLastPara="1" rIns="91425" wrap="square" tIns="45700">
            <a:normAutofit/>
          </a:bodyPr>
          <a:lstStyle/>
          <a:p>
            <a:pPr indent="-208915" lvl="0" marL="228600" rtl="0" algn="l">
              <a:lnSpc>
                <a:spcPct val="95000"/>
              </a:lnSpc>
              <a:spcBef>
                <a:spcPts val="2200"/>
              </a:spcBef>
              <a:spcAft>
                <a:spcPts val="0"/>
              </a:spcAft>
              <a:buClr>
                <a:srgbClr val="092A3D"/>
              </a:buClr>
              <a:buSzPts val="2490"/>
              <a:buChar char="•"/>
            </a:pPr>
            <a:r>
              <a:rPr lang="en" sz="2490">
                <a:solidFill>
                  <a:srgbClr val="092A3D"/>
                </a:solidFill>
              </a:rPr>
              <a:t>With the large increase of large-scale transmission of data over Internet, particularly pictures, building Content-Based Image Retrieval (CBIR) systems for large-scale images has become an enormous challenge. 	One amongst the drawbacks related to CBIR is that the terribly long execution time. This paper to proposes a Fast Content-Based Image Retrieval system using Spark (CBIR-S) targeting large-scale images.</a:t>
            </a:r>
            <a:endParaRPr sz="2490">
              <a:solidFill>
                <a:srgbClr val="092A3D"/>
              </a:solidFill>
            </a:endParaRPr>
          </a:p>
        </p:txBody>
      </p:sp>
      <p:sp>
        <p:nvSpPr>
          <p:cNvPr id="230" name="Google Shape;230;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Date</a:t>
            </a:r>
            <a:endParaRPr/>
          </a:p>
        </p:txBody>
      </p:sp>
      <p:sp>
        <p:nvSpPr>
          <p:cNvPr id="231" name="Google Shape;231;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Your Footer Here</a:t>
            </a:r>
            <a:endParaRPr/>
          </a:p>
        </p:txBody>
      </p:sp>
      <p:sp>
        <p:nvSpPr>
          <p:cNvPr id="232" name="Google Shape;232;p24"/>
          <p:cNvSpPr txBox="1"/>
          <p:nvPr>
            <p:ph idx="12" type="sldNum"/>
          </p:nvPr>
        </p:nvSpPr>
        <p:spPr>
          <a:xfrm>
            <a:off x="6457950" y="4767263"/>
            <a:ext cx="117475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idx="1" type="body"/>
          </p:nvPr>
        </p:nvSpPr>
        <p:spPr>
          <a:xfrm>
            <a:off x="821550" y="948100"/>
            <a:ext cx="7886700" cy="3884700"/>
          </a:xfrm>
          <a:prstGeom prst="rect">
            <a:avLst/>
          </a:prstGeom>
        </p:spPr>
        <p:txBody>
          <a:bodyPr anchorCtr="0" anchor="t" bIns="45700" lIns="91425" spcFirstLastPara="1" rIns="91425" wrap="square" tIns="45700">
            <a:noAutofit/>
          </a:bodyPr>
          <a:lstStyle/>
          <a:p>
            <a:pPr indent="0" lvl="0" marL="0" rtl="0" algn="l">
              <a:lnSpc>
                <a:spcPct val="100000"/>
              </a:lnSpc>
              <a:spcBef>
                <a:spcPts val="2200"/>
              </a:spcBef>
              <a:spcAft>
                <a:spcPts val="0"/>
              </a:spcAft>
              <a:buNone/>
            </a:pPr>
            <a:r>
              <a:rPr lang="en" sz="1950">
                <a:solidFill>
                  <a:srgbClr val="092A3D"/>
                </a:solidFill>
              </a:rPr>
              <a:t>This system consists of 2 steps:</a:t>
            </a:r>
            <a:endParaRPr sz="1950">
              <a:solidFill>
                <a:srgbClr val="092A3D"/>
              </a:solidFill>
            </a:endParaRPr>
          </a:p>
          <a:p>
            <a:pPr indent="-174625" lvl="0" marL="228600" rtl="0" algn="l">
              <a:lnSpc>
                <a:spcPct val="100000"/>
              </a:lnSpc>
              <a:spcBef>
                <a:spcPts val="2200"/>
              </a:spcBef>
              <a:spcAft>
                <a:spcPts val="0"/>
              </a:spcAft>
              <a:buClr>
                <a:srgbClr val="092A3D"/>
              </a:buClr>
              <a:buSzPts val="1950"/>
              <a:buChar char="•"/>
            </a:pPr>
            <a:r>
              <a:rPr lang="en" sz="1950">
                <a:solidFill>
                  <a:srgbClr val="092A3D"/>
                </a:solidFill>
              </a:rPr>
              <a:t>(i) Image regulating step, uses MapReduce distributed model on Spark to increase the speed of indexation process. We have used a fast memory-centric storage system, known as Alluxio. The indexing step is parallelized using MapReduce model on Spark which works on distributed computing. HOG (</a:t>
            </a:r>
            <a:r>
              <a:rPr lang="en" sz="1950">
                <a:solidFill>
                  <a:srgbClr val="333333"/>
                </a:solidFill>
                <a:highlight>
                  <a:srgbClr val="FFFFFF"/>
                </a:highlight>
              </a:rPr>
              <a:t>Histogram of Oriented Gradients</a:t>
            </a:r>
            <a:r>
              <a:rPr lang="en" sz="1350">
                <a:solidFill>
                  <a:srgbClr val="333333"/>
                </a:solidFill>
                <a:highlight>
                  <a:srgbClr val="FFFFFF"/>
                </a:highlight>
                <a:latin typeface="Arial"/>
                <a:ea typeface="Arial"/>
                <a:cs typeface="Arial"/>
                <a:sym typeface="Arial"/>
              </a:rPr>
              <a:t>)</a:t>
            </a:r>
            <a:r>
              <a:rPr lang="en" sz="1950">
                <a:solidFill>
                  <a:srgbClr val="092A3D"/>
                </a:solidFill>
              </a:rPr>
              <a:t> method is used for feature extraction.</a:t>
            </a:r>
            <a:endParaRPr sz="1950">
              <a:solidFill>
                <a:srgbClr val="092A3D"/>
              </a:solidFill>
            </a:endParaRPr>
          </a:p>
          <a:p>
            <a:pPr indent="-174625" lvl="0" marL="228600" rtl="0" algn="l">
              <a:lnSpc>
                <a:spcPct val="100000"/>
              </a:lnSpc>
              <a:spcBef>
                <a:spcPts val="2200"/>
              </a:spcBef>
              <a:spcAft>
                <a:spcPts val="0"/>
              </a:spcAft>
              <a:buClr>
                <a:srgbClr val="092A3D"/>
              </a:buClr>
              <a:buSzPts val="1950"/>
              <a:buChar char="•"/>
            </a:pPr>
            <a:r>
              <a:rPr lang="en" sz="1950">
                <a:solidFill>
                  <a:srgbClr val="092A3D"/>
                </a:solidFill>
              </a:rPr>
              <a:t>(ii) Image retrieving step speeds up by employing a parallel k-Nearest Neighbors (k-NN) search methodology which supports a MapReduce model implemented under Apache Spark.</a:t>
            </a:r>
            <a:endParaRPr sz="1950">
              <a:solidFill>
                <a:srgbClr val="0E3F5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1346200" y="273844"/>
            <a:ext cx="71691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Apache Spark</a:t>
            </a:r>
            <a:endParaRPr/>
          </a:p>
        </p:txBody>
      </p:sp>
      <p:sp>
        <p:nvSpPr>
          <p:cNvPr id="243" name="Google Shape;243;p26"/>
          <p:cNvSpPr txBox="1"/>
          <p:nvPr>
            <p:ph idx="1" type="body"/>
          </p:nvPr>
        </p:nvSpPr>
        <p:spPr>
          <a:xfrm>
            <a:off x="628650" y="1369219"/>
            <a:ext cx="7886700" cy="3263400"/>
          </a:xfrm>
          <a:prstGeom prst="rect">
            <a:avLst/>
          </a:prstGeom>
        </p:spPr>
        <p:txBody>
          <a:bodyPr anchorCtr="0" anchor="t" bIns="45700" lIns="91425" spcFirstLastPara="1" rIns="91425" wrap="square" tIns="45700">
            <a:normAutofit/>
          </a:bodyPr>
          <a:lstStyle/>
          <a:p>
            <a:pPr indent="-342900" lvl="0" marL="457200" rtl="0" algn="just">
              <a:lnSpc>
                <a:spcPct val="115000"/>
              </a:lnSpc>
              <a:spcBef>
                <a:spcPts val="1200"/>
              </a:spcBef>
              <a:spcAft>
                <a:spcPts val="0"/>
              </a:spcAft>
              <a:buClr>
                <a:srgbClr val="000000"/>
              </a:buClr>
              <a:buSzPts val="1800"/>
              <a:buChar char="•"/>
            </a:pPr>
            <a:r>
              <a:rPr lang="en" sz="1500">
                <a:solidFill>
                  <a:srgbClr val="000000"/>
                </a:solidFill>
              </a:rPr>
              <a:t>Apache Spark is an open source distributed processing system used for big data</a:t>
            </a:r>
            <a:r>
              <a:rPr lang="en" sz="1200">
                <a:solidFill>
                  <a:srgbClr val="000000"/>
                </a:solidFill>
              </a:rPr>
              <a:t>. </a:t>
            </a:r>
            <a:endParaRPr sz="1200">
              <a:solidFill>
                <a:srgbClr val="000000"/>
              </a:solidFill>
            </a:endParaRPr>
          </a:p>
          <a:p>
            <a:pPr indent="-323850" lvl="0" marL="457200" rtl="0" algn="just">
              <a:lnSpc>
                <a:spcPct val="115000"/>
              </a:lnSpc>
              <a:spcBef>
                <a:spcPts val="0"/>
              </a:spcBef>
              <a:spcAft>
                <a:spcPts val="0"/>
              </a:spcAft>
              <a:buClr>
                <a:srgbClr val="000000"/>
              </a:buClr>
              <a:buSzPts val="1500"/>
              <a:buChar char="•"/>
            </a:pPr>
            <a:r>
              <a:rPr lang="en" sz="1500">
                <a:solidFill>
                  <a:srgbClr val="000000"/>
                </a:solidFill>
              </a:rPr>
              <a:t>It is based on the Hadoop MapReduce model used for large-scale data processing. </a:t>
            </a:r>
            <a:endParaRPr sz="15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500">
                <a:solidFill>
                  <a:srgbClr val="000000"/>
                </a:solidFill>
              </a:rPr>
              <a:t>So spark is faster than other computational models. Extend MapReduce problems to more types of computations, including interactive queries and streaming.</a:t>
            </a:r>
            <a:endParaRPr sz="15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500">
                <a:solidFill>
                  <a:srgbClr val="000000"/>
                </a:solidFill>
              </a:rPr>
              <a:t>Various CBIR studies have shown that Spark helps increase search times when compared to other systems.</a:t>
            </a:r>
            <a:endParaRPr sz="15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500">
                <a:solidFill>
                  <a:srgbClr val="000000"/>
                </a:solidFill>
              </a:rPr>
              <a:t> For this reason, Apache Spark is preferred for computational purposes.</a:t>
            </a:r>
            <a:endParaRPr sz="15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1346200" y="273844"/>
            <a:ext cx="71691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Alluxio</a:t>
            </a:r>
            <a:endParaRPr/>
          </a:p>
        </p:txBody>
      </p:sp>
      <p:sp>
        <p:nvSpPr>
          <p:cNvPr id="249" name="Google Shape;249;p27"/>
          <p:cNvSpPr txBox="1"/>
          <p:nvPr>
            <p:ph idx="1" type="body"/>
          </p:nvPr>
        </p:nvSpPr>
        <p:spPr>
          <a:xfrm>
            <a:off x="628650" y="1369219"/>
            <a:ext cx="7886700" cy="3263400"/>
          </a:xfrm>
          <a:prstGeom prst="rect">
            <a:avLst/>
          </a:prstGeom>
        </p:spPr>
        <p:txBody>
          <a:bodyPr anchorCtr="0" anchor="t" bIns="45700" lIns="91425" spcFirstLastPara="1" rIns="91425" wrap="square" tIns="45700">
            <a:normAutofit/>
          </a:bodyPr>
          <a:lstStyle/>
          <a:p>
            <a:pPr indent="-323850" lvl="0" marL="457200" rtl="0" algn="just">
              <a:lnSpc>
                <a:spcPct val="115000"/>
              </a:lnSpc>
              <a:spcBef>
                <a:spcPts val="0"/>
              </a:spcBef>
              <a:spcAft>
                <a:spcPts val="0"/>
              </a:spcAft>
              <a:buClr>
                <a:srgbClr val="000000"/>
              </a:buClr>
              <a:buSzPts val="1500"/>
              <a:buChar char="•"/>
            </a:pPr>
            <a:r>
              <a:rPr lang="en" sz="1500">
                <a:solidFill>
                  <a:srgbClr val="000000"/>
                </a:solidFill>
              </a:rPr>
              <a:t>Alluxio, formerly known as Tachyon, is a virtual distributed storage system. Bridging the gap between data-driven applications and storage systems.</a:t>
            </a:r>
            <a:endParaRPr sz="15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500">
                <a:solidFill>
                  <a:srgbClr val="000000"/>
                </a:solidFill>
              </a:rPr>
              <a:t>Bridging the gap between data-driven applications and storage systems.</a:t>
            </a:r>
            <a:endParaRPr sz="15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500">
                <a:solidFill>
                  <a:srgbClr val="000000"/>
                </a:solidFill>
              </a:rPr>
              <a:t>It can also be used as a distributed shared caching service, allowing computing applications that interact with Alluxio to transparently cache frequently accessed data, especially from remote locations, providing in-memory I/O throughput. </a:t>
            </a:r>
            <a:endParaRPr sz="1500">
              <a:solidFill>
                <a:srgbClr val="000000"/>
              </a:solidFill>
            </a:endParaRPr>
          </a:p>
          <a:p>
            <a:pPr indent="-342900" lvl="0" marL="457200" rtl="0" algn="just">
              <a:lnSpc>
                <a:spcPct val="115000"/>
              </a:lnSpc>
              <a:spcBef>
                <a:spcPts val="0"/>
              </a:spcBef>
              <a:spcAft>
                <a:spcPts val="0"/>
              </a:spcAft>
              <a:buClr>
                <a:srgbClr val="000000"/>
              </a:buClr>
              <a:buSzPts val="1800"/>
              <a:buChar char="•"/>
            </a:pPr>
            <a:r>
              <a:rPr lang="en" sz="1500">
                <a:solidFill>
                  <a:srgbClr val="000000"/>
                </a:solidFill>
              </a:rPr>
              <a:t>In addition, </a:t>
            </a:r>
            <a:r>
              <a:rPr lang="en" sz="1500">
                <a:solidFill>
                  <a:srgbClr val="000000"/>
                </a:solidFill>
              </a:rPr>
              <a:t>Alluxio’s</a:t>
            </a:r>
            <a:r>
              <a:rPr lang="en" sz="1500">
                <a:solidFill>
                  <a:srgbClr val="000000"/>
                </a:solidFill>
              </a:rPr>
              <a:t> tiered storage that can use both memory and disk (SSD/HDD) makes scaling data-driven applications cost-effective.</a:t>
            </a:r>
            <a:endParaRPr sz="1500">
              <a:solidFill>
                <a:srgbClr val="000000"/>
              </a:solidFill>
            </a:endParaRPr>
          </a:p>
          <a:p>
            <a:pPr indent="0" lvl="0" marL="457200" rtl="0" algn="just">
              <a:lnSpc>
                <a:spcPct val="115000"/>
              </a:lnSpc>
              <a:spcBef>
                <a:spcPts val="1200"/>
              </a:spcBef>
              <a:spcAft>
                <a:spcPts val="1200"/>
              </a:spcAft>
              <a:buNone/>
            </a:pPr>
            <a:r>
              <a:t/>
            </a:r>
            <a:endParaRPr sz="15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28"/>
          <p:cNvPicPr preferRelativeResize="0"/>
          <p:nvPr/>
        </p:nvPicPr>
        <p:blipFill>
          <a:blip r:embed="rId3">
            <a:alphaModFix/>
          </a:blip>
          <a:stretch>
            <a:fillRect/>
          </a:stretch>
        </p:blipFill>
        <p:spPr>
          <a:xfrm>
            <a:off x="578675" y="832551"/>
            <a:ext cx="7806752" cy="3753551"/>
          </a:xfrm>
          <a:prstGeom prst="rect">
            <a:avLst/>
          </a:prstGeom>
          <a:noFill/>
          <a:ln>
            <a:noFill/>
          </a:ln>
        </p:spPr>
      </p:pic>
      <p:sp>
        <p:nvSpPr>
          <p:cNvPr id="255" name="Google Shape;255;p28"/>
          <p:cNvSpPr txBox="1"/>
          <p:nvPr/>
        </p:nvSpPr>
        <p:spPr>
          <a:xfrm>
            <a:off x="1836975" y="91825"/>
            <a:ext cx="47670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1200"/>
              </a:spcAft>
              <a:buNone/>
            </a:pPr>
            <a:r>
              <a:rPr lang="en" sz="2800">
                <a:solidFill>
                  <a:schemeClr val="accent2"/>
                </a:solidFill>
                <a:latin typeface="Calibri"/>
                <a:ea typeface="Calibri"/>
                <a:cs typeface="Calibri"/>
                <a:sym typeface="Calibri"/>
              </a:rPr>
              <a:t>Overall architecture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idx="1" type="body"/>
          </p:nvPr>
        </p:nvSpPr>
        <p:spPr>
          <a:xfrm>
            <a:off x="876650" y="1194000"/>
            <a:ext cx="6710100" cy="2746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
              <a:t>Indexing Step:</a:t>
            </a:r>
            <a:endParaRPr/>
          </a:p>
          <a:p>
            <a:pPr indent="0" lvl="0" marL="0" rtl="0" algn="just">
              <a:lnSpc>
                <a:spcPct val="115000"/>
              </a:lnSpc>
              <a:spcBef>
                <a:spcPts val="1200"/>
              </a:spcBef>
              <a:spcAft>
                <a:spcPts val="1200"/>
              </a:spcAft>
              <a:buNone/>
            </a:pPr>
            <a:r>
              <a:rPr lang="en" sz="1600">
                <a:solidFill>
                  <a:srgbClr val="000000"/>
                </a:solidFill>
              </a:rPr>
              <a:t>Indexing is an offline step which is not performed during the retrieval of similar images. In this step, the features are extracted from the database images and stored in the storage system. To extract the features the images are first stored in the alluxio in the sequence file format.</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0"/>
          <p:cNvPicPr preferRelativeResize="0"/>
          <p:nvPr/>
        </p:nvPicPr>
        <p:blipFill>
          <a:blip r:embed="rId3">
            <a:alphaModFix/>
          </a:blip>
          <a:stretch>
            <a:fillRect/>
          </a:stretch>
        </p:blipFill>
        <p:spPr>
          <a:xfrm>
            <a:off x="578675" y="183525"/>
            <a:ext cx="7850675" cy="4528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esentationGO">
  <a:themeElements>
    <a:clrScheme name="TRIANGLES">
      <a:dk1>
        <a:srgbClr val="10181E"/>
      </a:dk1>
      <a:lt1>
        <a:srgbClr val="FFFFFF"/>
      </a:lt1>
      <a:dk2>
        <a:srgbClr val="2C4166"/>
      </a:dk2>
      <a:lt2>
        <a:srgbClr val="F0F1F1"/>
      </a:lt2>
      <a:accent1>
        <a:srgbClr val="304458"/>
      </a:accent1>
      <a:accent2>
        <a:srgbClr val="5583A1"/>
      </a:accent2>
      <a:accent3>
        <a:srgbClr val="FAB120"/>
      </a:accent3>
      <a:accent4>
        <a:srgbClr val="FFE376"/>
      </a:accent4>
      <a:accent5>
        <a:srgbClr val="00C698"/>
      </a:accent5>
      <a:accent6>
        <a:srgbClr val="FF867F"/>
      </a:accent6>
      <a:hlink>
        <a:srgbClr val="C8CBCB"/>
      </a:hlink>
      <a:folHlink>
        <a:srgbClr val="FF7A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