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9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665388" y="2905125"/>
            <a:ext cx="848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Generation using GAN</a:t>
            </a:r>
            <a:endParaRPr lang="en-IN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4305895"/>
            <a:ext cx="4495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SAANTHOSH C</a:t>
            </a:r>
          </a:p>
          <a:p>
            <a:r>
              <a:rPr lang="en-US" dirty="0"/>
              <a:t>NM ID: au711721243084</a:t>
            </a:r>
          </a:p>
          <a:p>
            <a:r>
              <a:rPr lang="en-US" dirty="0"/>
              <a:t>KGiSL INSTITUTE OF TECHNOLOGY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383822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69C9-8266-CD09-9DDB-7315D8635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52400"/>
            <a:ext cx="9906000" cy="6678751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Discriminator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Classifier: Design a binary classifier that distinguishes between real CIFAR-10 images and synthetic images generated by the generator.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Layers: Utilize convolutional layers to extract features from the input images and learn discriminative representations.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Functions: Apply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functions to introduce non-linearity and enable the discriminator to learn complex decision boundaries.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Layer: Use a single sigmoid activation neuron in the output layer to predict the probability that the input image is real (1) or fake (0).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Training 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Training: Implement a minimax game between the generator and discriminator, where the generator aims to generate realistic images to fool the discriminator, while the discriminator learns to distinguish between real and fake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Functions: Use binary cross-entropy loss for both the generator and discriminator to quantify the difference between predicted and target labels.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 Apply the Adam optimizer with appropriate learning rates to update the weights of the generator and discriminator networks during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Mini-Batch Training: Train the model in mini-batches to efficiently utilize computational resources and improve convergence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Tuning: Experiment with different hyperparameters such as learning rates, batch sizes, and network architectures to optimize model performance.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Evaluation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 Score: Compute the Inception Score to measure the quality and diversity of the generated images based on the predictions of an Inception-v3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Frechet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Inception Distance (FID): Calculate the FID to assess the similarity between the feature distributions of real and generated images using feature embeddings from the Inception-v3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Inspection: Conduct visual inspection of the generated images to evaluate their visual quality, realism, and diversity qualitatively.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Deployment: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and Load Models: Save the trained generator and discriminator models to disk for future use and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 Provide comprehensive documentation and usage guidelines to facilitate the deployment of the trained GAN model in various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 Integrate the GAN model into production systems or applications through APIs or libraries for seamless integration and usage by end-users.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2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DF4BF8-E549-58B3-B979-E1105EBA7B56}"/>
              </a:ext>
            </a:extLst>
          </p:cNvPr>
          <p:cNvSpPr txBox="1"/>
          <p:nvPr/>
        </p:nvSpPr>
        <p:spPr>
          <a:xfrm>
            <a:off x="6222493" y="743340"/>
            <a:ext cx="4271498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Fidelity: Images closely resemble real CIFAR-10 images.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Outputs: Model produces varied outputs across classes.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Metrics: Metrics confirm high image quality and realism.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Training: Training process shows stability and consistent improvement.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Applications: Users report successful data augmentation and creative endeavors.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Impact: Model aids learning and experimentation.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Potential: Results inspire further AI innovation and exploration.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9A1358-D9EE-D027-8F9C-0CF3902D1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96" y="1371600"/>
            <a:ext cx="5229700" cy="43276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3505" y="55911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92308" y="-4783"/>
            <a:ext cx="9764395" cy="1142299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Generation using GAN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pic>
        <p:nvPicPr>
          <p:cNvPr id="1028" name="Picture 4" descr="Theoritical Insights of GANs - Cycle GANS">
            <a:extLst>
              <a:ext uri="{FF2B5EF4-FFF2-40B4-BE49-F238E27FC236}">
                <a16:creationId xmlns:a16="http://schemas.microsoft.com/office/drawing/2014/main" id="{06098909-47BF-099B-2D98-7C88EED9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424" y="1571116"/>
            <a:ext cx="7176741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1869E-AF94-1606-6E24-4FCF3B1A9C6E}"/>
              </a:ext>
            </a:extLst>
          </p:cNvPr>
          <p:cNvSpPr txBox="1"/>
          <p:nvPr/>
        </p:nvSpPr>
        <p:spPr>
          <a:xfrm>
            <a:off x="2285999" y="1752600"/>
            <a:ext cx="50523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sz="2400" spc="-7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spc="-7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1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pc="-1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spc="-7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077202">
            <a:off x="8413425" y="386377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50314-7051-3B86-390F-43D2BC1F0CE4}"/>
              </a:ext>
            </a:extLst>
          </p:cNvPr>
          <p:cNvSpPr txBox="1"/>
          <p:nvPr/>
        </p:nvSpPr>
        <p:spPr>
          <a:xfrm>
            <a:off x="1438275" y="1524000"/>
            <a:ext cx="7400925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problem at hand is the generation of synthetic images that closely resemble real images from the CIFAR-10 dataset. CIFAR-10 is a benchmark dataset widely used in computer vision research, consisting of 60,000 32x32 color images across 10 classes. The challenge is to develop a generative model capable of creating high-quality images that are visually indistinguishable from real CIFAR-10 images.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lang="en-IN" sz="4250" spc="-10" dirty="0"/>
              <a:t>PROJECT</a:t>
            </a:r>
            <a:r>
              <a:rPr lang="en-IN" sz="4250" dirty="0"/>
              <a:t>	</a:t>
            </a:r>
            <a:r>
              <a:rPr lang="en-IN"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93CDD-9D64-B429-5554-B9FA6B5184B5}"/>
              </a:ext>
            </a:extLst>
          </p:cNvPr>
          <p:cNvSpPr txBox="1"/>
          <p:nvPr/>
        </p:nvSpPr>
        <p:spPr>
          <a:xfrm>
            <a:off x="1371600" y="1806931"/>
            <a:ext cx="7605713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implement a Generative Adversarial Network (GAN) architecture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TensorFlow to generate synthetic images resembling real images from the CIFAR-10 dataset. CIFAR-10 is a widely-used benchmark dataset in computer vision, containing 60,000 32x32 color images across 10 classes.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355F9-7872-4012-0C17-5E818B615CDC}"/>
              </a:ext>
            </a:extLst>
          </p:cNvPr>
          <p:cNvSpPr txBox="1"/>
          <p:nvPr/>
        </p:nvSpPr>
        <p:spPr>
          <a:xfrm>
            <a:off x="1319797" y="1371600"/>
            <a:ext cx="76200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in Computer Vision: Researchers working in the field of computer vision, deep learning, and generative modeling can utilize the developed GAN model as a tool for exploring new techniques, advancing the state-of-the-art in image synthesis, and conducting experiments in image generation tasks.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Scientists and Machine Learning Practitioners: Data scientists and machine learning practitioners can leverage the trained GAN model for various applications such as data augmentation, synthetic data generation, and pre-training models for downstream tasks like image classification, object detection, or image segmentation.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57400"/>
            <a:ext cx="2177538" cy="286659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" y="-206317"/>
            <a:ext cx="10017760" cy="1598515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br>
              <a:rPr lang="en-IN" sz="3600" spc="-120" dirty="0"/>
            </a:b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CC7E9-26B2-8AF2-E6D2-0346E86D767E}"/>
              </a:ext>
            </a:extLst>
          </p:cNvPr>
          <p:cNvSpPr txBox="1"/>
          <p:nvPr/>
        </p:nvSpPr>
        <p:spPr>
          <a:xfrm>
            <a:off x="2333625" y="1444380"/>
            <a:ext cx="7248525" cy="511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GAN model generates realistic images akin to CIFAR-10 dataset.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Realistic Image Generation: Creates lifelike synthetic images.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Augmentation: Boosts model robustness with varied synthetic data.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Content: Enables artistic image production and exploration.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Efficiency: Eliminates pricey real-data collection.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Design: Aids rapid prototyping and visualization.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Education: Supports learning and experimentation.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Innovation: Encourages AI exploration and discovery.</a:t>
            </a:r>
            <a:endParaRPr lang="en-IN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-131762"/>
            <a:ext cx="9764395" cy="112236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5D969-92E4-48EF-6315-903B745D5154}"/>
              </a:ext>
            </a:extLst>
          </p:cNvPr>
          <p:cNvSpPr txBox="1"/>
          <p:nvPr/>
        </p:nvSpPr>
        <p:spPr>
          <a:xfrm>
            <a:off x="381000" y="961639"/>
            <a:ext cx="10503003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Hyper-realistic Images: Our GAN generates images that blur the line between synthetic and real.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Boundless Creativity: Empowers users to unleash artistic expression and visionary concepts effortlessly.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Data Amplification: Expands dataset diversity instantly, enhancing model robustness and insights.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Efficiency: Saves time and costs by eliminating exhaustive data collection processes.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Revolutionizes Design: Transforms prototyping and visualization, elevating product innovation to new heights.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Powerhouse: Sparks curiosity and fosters experimentation in AI and generative modeling.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Catalyst: Inspires bold exploration and propels groundbreaking discoveries in AI.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71000" y="5498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95094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304800" y="138218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9541B-699F-4D48-6BD7-B7884F747F38}"/>
              </a:ext>
            </a:extLst>
          </p:cNvPr>
          <p:cNvSpPr txBox="1"/>
          <p:nvPr/>
        </p:nvSpPr>
        <p:spPr>
          <a:xfrm>
            <a:off x="1029353" y="1034589"/>
            <a:ext cx="89702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Preprocessing:</a:t>
            </a:r>
          </a:p>
          <a:p>
            <a:endParaRPr lang="en-US" b="1" dirty="0"/>
          </a:p>
          <a:p>
            <a:r>
              <a:rPr lang="en-US" b="1" dirty="0"/>
              <a:t>1. Normalize Pixel Values: </a:t>
            </a:r>
            <a:r>
              <a:rPr lang="en-US" dirty="0"/>
              <a:t>Rescale pixel values to a range between 0 and 1 for numerical stability.</a:t>
            </a:r>
          </a:p>
          <a:p>
            <a:r>
              <a:rPr lang="en-US" dirty="0"/>
              <a:t>Data Splitting: Organize the CIFAR-10 dataset into training and validation sets to assess model performance.</a:t>
            </a:r>
          </a:p>
          <a:p>
            <a:r>
              <a:rPr lang="en-US" dirty="0"/>
              <a:t>Generator Design:</a:t>
            </a:r>
          </a:p>
          <a:p>
            <a:r>
              <a:rPr lang="en-US" b="1" dirty="0"/>
              <a:t>2. Deep Neural Network:</a:t>
            </a:r>
            <a:r>
              <a:rPr lang="en-US" dirty="0"/>
              <a:t> Develop a deep neural network architecture to generate synthetic images from random noise vectors (latent space).</a:t>
            </a:r>
          </a:p>
          <a:p>
            <a:r>
              <a:rPr lang="en-US" dirty="0"/>
              <a:t>Convolutional Layers: Utilize convolutional layers to learn hierarchical representations of features in the input noise vectors.</a:t>
            </a:r>
          </a:p>
          <a:p>
            <a:r>
              <a:rPr lang="en-US" dirty="0"/>
              <a:t>Transpose Convolutional Layers: Employ transpose convolutional layers to </a:t>
            </a:r>
            <a:r>
              <a:rPr lang="en-US" dirty="0" err="1"/>
              <a:t>upsample</a:t>
            </a:r>
            <a:r>
              <a:rPr lang="en-US" dirty="0"/>
              <a:t> the noise representations and generate image-like outputs.</a:t>
            </a:r>
          </a:p>
          <a:p>
            <a:r>
              <a:rPr lang="en-US" dirty="0"/>
              <a:t>Activation Functions: Apply activation functions such as </a:t>
            </a:r>
            <a:r>
              <a:rPr lang="en-US" dirty="0" err="1"/>
              <a:t>LeakyReLU</a:t>
            </a:r>
            <a:r>
              <a:rPr lang="en-US" dirty="0"/>
              <a:t> to introduce non-linearity and enable the model to learn complex patterns.</a:t>
            </a:r>
          </a:p>
          <a:p>
            <a:r>
              <a:rPr lang="en-US" dirty="0"/>
              <a:t>Output Layer: Use the Tanh activation function in the output layer to scale the pixel values to the range [-1, 1] to match the input data distribution.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1094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Image Generation using GAN</vt:lpstr>
      <vt:lpstr>AGENDA</vt:lpstr>
      <vt:lpstr>PROBLEM STATEMENT</vt:lpstr>
      <vt:lpstr>PROJECT OVERVIEW</vt:lpstr>
      <vt:lpstr>WHO ARE THE END USERS?</vt:lpstr>
      <vt:lpstr>YOUR SOLUTION AND ITS VALUE  PROPOSITION</vt:lpstr>
      <vt:lpstr>THE WOW IN YOUR SOLUTION</vt:lpstr>
      <vt:lpstr>MODELLING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Praveena K</dc:creator>
  <cp:lastModifiedBy>Saanthosh C</cp:lastModifiedBy>
  <cp:revision>24</cp:revision>
  <dcterms:created xsi:type="dcterms:W3CDTF">2024-04-03T05:24:48Z</dcterms:created>
  <dcterms:modified xsi:type="dcterms:W3CDTF">2024-04-10T05:42:59Z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  <property fmtid="{D5CDD505-2E9C-101B-9397-08002B2CF9AE}" pid="4" name="Producer">
    <vt:lpwstr>3-Heights(TM) PDF Security Shell 4.8.25.2 (http://www.pdf-tools.com)</vt:lpwstr>
  </property>
</Properties>
</file>