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00-6FA6-71FE-1DAA-F70FF88D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C05EA-4D52-73EA-841E-8BF56C79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64EE-7BCD-38CF-EF87-BC504B2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9018-A2DD-6A0D-2B22-D4BE064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893C-974C-F524-D2F3-167D457F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9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E5E9-D057-EBEE-C796-D5DC039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5D68-7F57-0E5C-A5DD-558FF783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4A3E-EA9E-436A-9469-DE79DCEF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73C6-42CA-CADE-3182-C40CDC2E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3A2C-7758-72EC-46C5-D04E2630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BE81B-00A5-B1B3-12C1-3EAE7D2B0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1AB58-F86A-6FFA-91AF-7D759DE0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D87C-202D-A455-A44B-097F4A42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88CE-6759-59EE-CC61-796936F4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66E8-8766-A408-A53C-C98B127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4FD2-FC0D-1678-18C3-E61FE4C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DB59-A021-8A96-BCC6-875734B5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1411-0573-6FB5-D4C8-A558858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F574-285B-4965-F0C1-9922316A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5267-BD22-946F-2436-DDDFB6DE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76D2-B9B4-B37B-4D00-FE965259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07DC-CDDA-8AA0-4FF7-01A60E1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6643-DADF-7B5D-BD48-BD1B883D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7960-AE94-3406-5A8C-EAFE5AD9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A41F-5DB5-4DA6-C2FD-4850231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4B8-6AFF-90AB-375A-7C013E48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E02E-BCCF-D123-9DB9-CD5F79A34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5EF5B-05EA-8470-85F5-D524148E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F8F4-A664-A386-A777-C81C132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B5E6-C766-FF8B-BB8A-0E92670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12933-5EC2-2AA2-FBD7-2DAABAA2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C8EA-A0ED-09C4-0FC5-83952146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CE24-7FFD-B18E-A5CA-FADAFF06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E87B-81C6-B8E7-5BA1-7B22B022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95247-8265-2EAF-2A55-4D34C3C2B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3A27E-4C04-8B97-E832-C67AEA3AD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A86E-A3E0-FB2B-4BC3-24125922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D3E05-0D93-3EEC-7751-2BA7628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4B3EC-CC1A-A6B4-28A1-885F1527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F2F3-36C5-89BC-9744-D69B5FB3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3DE9F-FCDE-1B40-3E7B-F2C97971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6D8E2-6BE4-DE21-8752-59E43DEC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8FF1B-5496-17C7-7A63-F274C456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356E-0ADA-A845-8E70-13364A7C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68730-BBCF-A021-910E-B4C67E22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14271-6FA4-49A1-8227-4F546F8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CFF6-AF81-7167-589F-31344DC0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6A7F-20E9-0CF2-5B5D-3C788607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0211F-D988-DEB1-4B7F-34F7FAFD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E085-A041-F9F9-FAFD-CEED8144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6C45-4892-0D08-27AA-C8632017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3824-2048-E1EF-EB07-B2C34FA9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8E4D-D4FB-93D4-62A3-B96F4D55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37179-3415-E9CE-46AE-1BB921AE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2066F-461A-A204-D94C-04536D2C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C20C0-6FE0-42E5-E9E0-2AFB06BE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4CBE8-C5CA-9852-9A4D-FCE3046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20B8-FA44-E120-BF7C-0DBC2DE2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80426-503A-BC02-5DE0-BAA09DD6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20EB7-5262-78D5-3090-3CDA6C15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4B5C-651D-BBFC-FAC3-74A8DBF1D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2111F-2700-4E15-AABD-9158B6599EDE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4A2-9F42-2A1A-4629-95C1C732A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2195-8338-9498-87CE-750B3B0E1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E79A7-7587-40EB-B96A-A5E2EF84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923058BA-2B71-DBF6-4313-5AF23B61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2" b="198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D5771-4E12-E89B-6744-736D239E3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A18B32-FF4B-C691-81CC-0F84DCB5E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3C8EC-CFAA-BA30-EF1D-8B7D0E509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0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3929F7F-FB05-3BBA-8F16-4FE482AF5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42ACF-AD99-0C84-A693-BDCB56816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" b="244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7786E-0C17-1506-06BA-EF3D3AA2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3C17E-E846-B01E-FDF6-D2A34A8F7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4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2C634-3A43-0AE7-2FCD-7CE9BAFFF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1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Saar Aloni</dc:creator>
  <cp:lastModifiedBy>Saar Aloni</cp:lastModifiedBy>
  <cp:revision>1</cp:revision>
  <dcterms:created xsi:type="dcterms:W3CDTF">2024-03-10T13:38:07Z</dcterms:created>
  <dcterms:modified xsi:type="dcterms:W3CDTF">2024-03-10T13:53:07Z</dcterms:modified>
</cp:coreProperties>
</file>