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7D559-5D30-48A2-8461-B146C56AD2B8}" v="14" dt="2024-04-16T16:15:5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r gamzo" userId="e32f116eaeb2aa04" providerId="LiveId" clId="{BFC7875D-0F76-4C1B-B490-4EB84FE999E3}"/>
    <pc:docChg chg="undo custSel modSld">
      <pc:chgData name="saar gamzo" userId="e32f116eaeb2aa04" providerId="LiveId" clId="{BFC7875D-0F76-4C1B-B490-4EB84FE999E3}" dt="2024-02-28T16:33:33.801" v="405" actId="14100"/>
      <pc:docMkLst>
        <pc:docMk/>
      </pc:docMkLst>
      <pc:sldChg chg="addSp delSp modSp mod">
        <pc:chgData name="saar gamzo" userId="e32f116eaeb2aa04" providerId="LiveId" clId="{BFC7875D-0F76-4C1B-B490-4EB84FE999E3}" dt="2024-02-28T16:33:33.801" v="405" actId="14100"/>
        <pc:sldMkLst>
          <pc:docMk/>
          <pc:sldMk cId="1838010779" sldId="259"/>
        </pc:sldMkLst>
        <pc:spChg chg="del">
          <ac:chgData name="saar gamzo" userId="e32f116eaeb2aa04" providerId="LiveId" clId="{BFC7875D-0F76-4C1B-B490-4EB84FE999E3}" dt="2024-02-28T16:24:51.873" v="0" actId="478"/>
          <ac:spMkLst>
            <pc:docMk/>
            <pc:sldMk cId="1838010779" sldId="259"/>
            <ac:spMk id="3" creationId="{EFEE45CF-BA22-C5DC-12CD-3EFF2A5CA159}"/>
          </ac:spMkLst>
        </pc:spChg>
        <pc:spChg chg="add del mod">
          <ac:chgData name="saar gamzo" userId="e32f116eaeb2aa04" providerId="LiveId" clId="{BFC7875D-0F76-4C1B-B490-4EB84FE999E3}" dt="2024-02-28T16:25:36.075" v="3"/>
          <ac:spMkLst>
            <pc:docMk/>
            <pc:sldMk cId="1838010779" sldId="259"/>
            <ac:spMk id="4" creationId="{B739899B-F3DB-B378-7F42-0D74FE542CC8}"/>
          </ac:spMkLst>
        </pc:spChg>
        <pc:spChg chg="add del mod">
          <ac:chgData name="saar gamzo" userId="e32f116eaeb2aa04" providerId="LiveId" clId="{BFC7875D-0F76-4C1B-B490-4EB84FE999E3}" dt="2024-02-28T16:32:15.909" v="338" actId="255"/>
          <ac:spMkLst>
            <pc:docMk/>
            <pc:sldMk cId="1838010779" sldId="259"/>
            <ac:spMk id="5" creationId="{94E6AC71-5F4D-E307-38E1-1AA669E7514F}"/>
          </ac:spMkLst>
        </pc:spChg>
        <pc:spChg chg="add del mod">
          <ac:chgData name="saar gamzo" userId="e32f116eaeb2aa04" providerId="LiveId" clId="{BFC7875D-0F76-4C1B-B490-4EB84FE999E3}" dt="2024-02-28T16:26:27.501" v="28" actId="478"/>
          <ac:spMkLst>
            <pc:docMk/>
            <pc:sldMk cId="1838010779" sldId="259"/>
            <ac:spMk id="6" creationId="{831BF0A8-07E4-8934-0339-27259CB39E5E}"/>
          </ac:spMkLst>
        </pc:spChg>
        <pc:spChg chg="add del mod">
          <ac:chgData name="saar gamzo" userId="e32f116eaeb2aa04" providerId="LiveId" clId="{BFC7875D-0F76-4C1B-B490-4EB84FE999E3}" dt="2024-02-28T16:26:28.566" v="29" actId="478"/>
          <ac:spMkLst>
            <pc:docMk/>
            <pc:sldMk cId="1838010779" sldId="259"/>
            <ac:spMk id="7" creationId="{80B8A72B-603B-9E77-4BE5-BEF35798141C}"/>
          </ac:spMkLst>
        </pc:spChg>
        <pc:spChg chg="add del mod">
          <ac:chgData name="saar gamzo" userId="e32f116eaeb2aa04" providerId="LiveId" clId="{BFC7875D-0F76-4C1B-B490-4EB84FE999E3}" dt="2024-02-28T16:26:29.718" v="30" actId="478"/>
          <ac:spMkLst>
            <pc:docMk/>
            <pc:sldMk cId="1838010779" sldId="259"/>
            <ac:spMk id="8" creationId="{A8FCE9C8-1E77-DB62-3BD4-142D3379B68A}"/>
          </ac:spMkLst>
        </pc:spChg>
        <pc:spChg chg="add del mod">
          <ac:chgData name="saar gamzo" userId="e32f116eaeb2aa04" providerId="LiveId" clId="{BFC7875D-0F76-4C1B-B490-4EB84FE999E3}" dt="2024-02-28T16:26:30.133" v="31" actId="478"/>
          <ac:spMkLst>
            <pc:docMk/>
            <pc:sldMk cId="1838010779" sldId="259"/>
            <ac:spMk id="9" creationId="{ED7A11F1-754E-2B2F-150E-94F5A0541ED8}"/>
          </ac:spMkLst>
        </pc:spChg>
        <pc:spChg chg="add mod">
          <ac:chgData name="saar gamzo" userId="e32f116eaeb2aa04" providerId="LiveId" clId="{BFC7875D-0F76-4C1B-B490-4EB84FE999E3}" dt="2024-02-28T16:32:15.909" v="338" actId="255"/>
          <ac:spMkLst>
            <pc:docMk/>
            <pc:sldMk cId="1838010779" sldId="259"/>
            <ac:spMk id="10" creationId="{13466286-D8F5-C7F4-0A03-41B72B3A71CE}"/>
          </ac:spMkLst>
        </pc:spChg>
        <pc:spChg chg="add mod">
          <ac:chgData name="saar gamzo" userId="e32f116eaeb2aa04" providerId="LiveId" clId="{BFC7875D-0F76-4C1B-B490-4EB84FE999E3}" dt="2024-02-28T16:32:15.909" v="338" actId="255"/>
          <ac:spMkLst>
            <pc:docMk/>
            <pc:sldMk cId="1838010779" sldId="259"/>
            <ac:spMk id="11" creationId="{1CC8AAFB-959B-E4C9-64D0-86A946C721A6}"/>
          </ac:spMkLst>
        </pc:spChg>
        <pc:spChg chg="add mod">
          <ac:chgData name="saar gamzo" userId="e32f116eaeb2aa04" providerId="LiveId" clId="{BFC7875D-0F76-4C1B-B490-4EB84FE999E3}" dt="2024-02-28T16:32:15.909" v="338" actId="255"/>
          <ac:spMkLst>
            <pc:docMk/>
            <pc:sldMk cId="1838010779" sldId="259"/>
            <ac:spMk id="12" creationId="{1961F71C-5C04-6893-CA3A-21A42F6C3F78}"/>
          </ac:spMkLst>
        </pc:spChg>
        <pc:spChg chg="add mod">
          <ac:chgData name="saar gamzo" userId="e32f116eaeb2aa04" providerId="LiveId" clId="{BFC7875D-0F76-4C1B-B490-4EB84FE999E3}" dt="2024-02-28T16:33:22.430" v="401" actId="20577"/>
          <ac:spMkLst>
            <pc:docMk/>
            <pc:sldMk cId="1838010779" sldId="259"/>
            <ac:spMk id="13" creationId="{7DCFD386-2DC3-68A1-F8B7-97D4D3D7200D}"/>
          </ac:spMkLst>
        </pc:spChg>
        <pc:spChg chg="add mod">
          <ac:chgData name="saar gamzo" userId="e32f116eaeb2aa04" providerId="LiveId" clId="{BFC7875D-0F76-4C1B-B490-4EB84FE999E3}" dt="2024-02-28T16:32:38.478" v="360" actId="20577"/>
          <ac:spMkLst>
            <pc:docMk/>
            <pc:sldMk cId="1838010779" sldId="259"/>
            <ac:spMk id="14" creationId="{EA903FFA-4991-E97D-2AFD-84D536D96F5E}"/>
          </ac:spMkLst>
        </pc:spChg>
        <pc:spChg chg="add mod">
          <ac:chgData name="saar gamzo" userId="e32f116eaeb2aa04" providerId="LiveId" clId="{BFC7875D-0F76-4C1B-B490-4EB84FE999E3}" dt="2024-02-28T16:33:03.777" v="382" actId="20577"/>
          <ac:spMkLst>
            <pc:docMk/>
            <pc:sldMk cId="1838010779" sldId="259"/>
            <ac:spMk id="15" creationId="{6CCFD3BA-873B-08F6-41E8-485A706FD389}"/>
          </ac:spMkLst>
        </pc:spChg>
        <pc:cxnChg chg="add mod">
          <ac:chgData name="saar gamzo" userId="e32f116eaeb2aa04" providerId="LiveId" clId="{BFC7875D-0F76-4C1B-B490-4EB84FE999E3}" dt="2024-02-28T16:28:31.133" v="115" actId="13822"/>
          <ac:cxnSpMkLst>
            <pc:docMk/>
            <pc:sldMk cId="1838010779" sldId="259"/>
            <ac:cxnSpMk id="17" creationId="{872AF8D6-6C20-FC73-6D47-C7F00F791BE5}"/>
          </ac:cxnSpMkLst>
        </pc:cxnChg>
        <pc:cxnChg chg="add mod">
          <ac:chgData name="saar gamzo" userId="e32f116eaeb2aa04" providerId="LiveId" clId="{BFC7875D-0F76-4C1B-B490-4EB84FE999E3}" dt="2024-02-28T16:29:28.137" v="145" actId="14100"/>
          <ac:cxnSpMkLst>
            <pc:docMk/>
            <pc:sldMk cId="1838010779" sldId="259"/>
            <ac:cxnSpMk id="18" creationId="{E23223FF-0011-D01A-4796-6609CD705DEC}"/>
          </ac:cxnSpMkLst>
        </pc:cxnChg>
        <pc:cxnChg chg="add mod">
          <ac:chgData name="saar gamzo" userId="e32f116eaeb2aa04" providerId="LiveId" clId="{BFC7875D-0F76-4C1B-B490-4EB84FE999E3}" dt="2024-02-28T16:33:33.801" v="405" actId="14100"/>
          <ac:cxnSpMkLst>
            <pc:docMk/>
            <pc:sldMk cId="1838010779" sldId="259"/>
            <ac:cxnSpMk id="20" creationId="{0BDAC7E6-62C7-8661-2973-729EB4A587C4}"/>
          </ac:cxnSpMkLst>
        </pc:cxnChg>
        <pc:cxnChg chg="add mod">
          <ac:chgData name="saar gamzo" userId="e32f116eaeb2aa04" providerId="LiveId" clId="{BFC7875D-0F76-4C1B-B490-4EB84FE999E3}" dt="2024-02-28T16:33:28.679" v="403" actId="14100"/>
          <ac:cxnSpMkLst>
            <pc:docMk/>
            <pc:sldMk cId="1838010779" sldId="259"/>
            <ac:cxnSpMk id="22" creationId="{FCEEB445-7B98-CDB5-E35B-E5D4AABAA365}"/>
          </ac:cxnSpMkLst>
        </pc:cxnChg>
        <pc:cxnChg chg="add mod">
          <ac:chgData name="saar gamzo" userId="e32f116eaeb2aa04" providerId="LiveId" clId="{BFC7875D-0F76-4C1B-B490-4EB84FE999E3}" dt="2024-02-28T16:33:26.095" v="402" actId="14100"/>
          <ac:cxnSpMkLst>
            <pc:docMk/>
            <pc:sldMk cId="1838010779" sldId="259"/>
            <ac:cxnSpMk id="24" creationId="{70299015-4D67-AD7A-555F-B414CCFF689D}"/>
          </ac:cxnSpMkLst>
        </pc:cxnChg>
        <pc:cxnChg chg="add mod">
          <ac:chgData name="saar gamzo" userId="e32f116eaeb2aa04" providerId="LiveId" clId="{BFC7875D-0F76-4C1B-B490-4EB84FE999E3}" dt="2024-02-28T16:33:10.237" v="383" actId="14100"/>
          <ac:cxnSpMkLst>
            <pc:docMk/>
            <pc:sldMk cId="1838010779" sldId="259"/>
            <ac:cxnSpMk id="26" creationId="{4ED02DD2-2F46-DF1A-2263-C3A6F32F9818}"/>
          </ac:cxnSpMkLst>
        </pc:cxnChg>
      </pc:sldChg>
    </pc:docChg>
  </pc:docChgLst>
  <pc:docChgLst>
    <pc:chgData name="Gamzo, Saar" userId="8092c058-57b2-4c16-a53c-c6303629d67f" providerId="ADAL" clId="{62A7D559-5D30-48A2-8461-B146C56AD2B8}"/>
    <pc:docChg chg="undo custSel modSld">
      <pc:chgData name="Gamzo, Saar" userId="8092c058-57b2-4c16-a53c-c6303629d67f" providerId="ADAL" clId="{62A7D559-5D30-48A2-8461-B146C56AD2B8}" dt="2024-04-16T16:16:15.333" v="746" actId="14100"/>
      <pc:docMkLst>
        <pc:docMk/>
      </pc:docMkLst>
      <pc:sldChg chg="addSp delSp modSp mod">
        <pc:chgData name="Gamzo, Saar" userId="8092c058-57b2-4c16-a53c-c6303629d67f" providerId="ADAL" clId="{62A7D559-5D30-48A2-8461-B146C56AD2B8}" dt="2024-04-16T16:16:15.333" v="746" actId="14100"/>
        <pc:sldMkLst>
          <pc:docMk/>
          <pc:sldMk cId="1838010779" sldId="259"/>
        </pc:sldMkLst>
        <pc:spChg chg="mod">
          <ac:chgData name="Gamzo, Saar" userId="8092c058-57b2-4c16-a53c-c6303629d67f" providerId="ADAL" clId="{62A7D559-5D30-48A2-8461-B146C56AD2B8}" dt="2024-04-16T14:39:17.241" v="270" actId="20577"/>
          <ac:spMkLst>
            <pc:docMk/>
            <pc:sldMk cId="1838010779" sldId="259"/>
            <ac:spMk id="2" creationId="{2B74231C-F26C-5F62-8A14-A8E91F49866F}"/>
          </ac:spMkLst>
        </pc:spChg>
        <pc:spChg chg="del">
          <ac:chgData name="Gamzo, Saar" userId="8092c058-57b2-4c16-a53c-c6303629d67f" providerId="ADAL" clId="{62A7D559-5D30-48A2-8461-B146C56AD2B8}" dt="2024-04-16T14:27:10.171" v="0" actId="478"/>
          <ac:spMkLst>
            <pc:docMk/>
            <pc:sldMk cId="1838010779" sldId="259"/>
            <ac:spMk id="5" creationId="{94E6AC71-5F4D-E307-38E1-1AA669E7514F}"/>
          </ac:spMkLst>
        </pc:spChg>
        <pc:spChg chg="add mod">
          <ac:chgData name="Gamzo, Saar" userId="8092c058-57b2-4c16-a53c-c6303629d67f" providerId="ADAL" clId="{62A7D559-5D30-48A2-8461-B146C56AD2B8}" dt="2024-04-16T14:30:25.239" v="87" actId="1076"/>
          <ac:spMkLst>
            <pc:docMk/>
            <pc:sldMk cId="1838010779" sldId="259"/>
            <ac:spMk id="8" creationId="{034433BB-408A-6386-F943-E338F303D075}"/>
          </ac:spMkLst>
        </pc:spChg>
        <pc:spChg chg="add mod">
          <ac:chgData name="Gamzo, Saar" userId="8092c058-57b2-4c16-a53c-c6303629d67f" providerId="ADAL" clId="{62A7D559-5D30-48A2-8461-B146C56AD2B8}" dt="2024-04-16T14:28:53.259" v="69" actId="20577"/>
          <ac:spMkLst>
            <pc:docMk/>
            <pc:sldMk cId="1838010779" sldId="259"/>
            <ac:spMk id="9" creationId="{3E0FEBB2-898E-8AE0-7E10-5FAE3554A004}"/>
          </ac:spMkLst>
        </pc:spChg>
        <pc:spChg chg="del">
          <ac:chgData name="Gamzo, Saar" userId="8092c058-57b2-4c16-a53c-c6303629d67f" providerId="ADAL" clId="{62A7D559-5D30-48A2-8461-B146C56AD2B8}" dt="2024-04-16T14:27:27.340" v="6" actId="478"/>
          <ac:spMkLst>
            <pc:docMk/>
            <pc:sldMk cId="1838010779" sldId="259"/>
            <ac:spMk id="10" creationId="{13466286-D8F5-C7F4-0A03-41B72B3A71CE}"/>
          </ac:spMkLst>
        </pc:spChg>
        <pc:spChg chg="add del mod">
          <ac:chgData name="Gamzo, Saar" userId="8092c058-57b2-4c16-a53c-c6303629d67f" providerId="ADAL" clId="{62A7D559-5D30-48A2-8461-B146C56AD2B8}" dt="2024-04-16T14:35:09.151" v="148" actId="1076"/>
          <ac:spMkLst>
            <pc:docMk/>
            <pc:sldMk cId="1838010779" sldId="259"/>
            <ac:spMk id="11" creationId="{1CC8AAFB-959B-E4C9-64D0-86A946C721A6}"/>
          </ac:spMkLst>
        </pc:spChg>
        <pc:spChg chg="add del mod">
          <ac:chgData name="Gamzo, Saar" userId="8092c058-57b2-4c16-a53c-c6303629d67f" providerId="ADAL" clId="{62A7D559-5D30-48A2-8461-B146C56AD2B8}" dt="2024-04-16T16:14:50.729" v="726" actId="1076"/>
          <ac:spMkLst>
            <pc:docMk/>
            <pc:sldMk cId="1838010779" sldId="259"/>
            <ac:spMk id="12" creationId="{1961F71C-5C04-6893-CA3A-21A42F6C3F78}"/>
          </ac:spMkLst>
        </pc:spChg>
        <pc:spChg chg="add del mod">
          <ac:chgData name="Gamzo, Saar" userId="8092c058-57b2-4c16-a53c-c6303629d67f" providerId="ADAL" clId="{62A7D559-5D30-48A2-8461-B146C56AD2B8}" dt="2024-04-16T16:14:56.711" v="729" actId="1076"/>
          <ac:spMkLst>
            <pc:docMk/>
            <pc:sldMk cId="1838010779" sldId="259"/>
            <ac:spMk id="13" creationId="{7DCFD386-2DC3-68A1-F8B7-97D4D3D7200D}"/>
          </ac:spMkLst>
        </pc:spChg>
        <pc:spChg chg="add del mod">
          <ac:chgData name="Gamzo, Saar" userId="8092c058-57b2-4c16-a53c-c6303629d67f" providerId="ADAL" clId="{62A7D559-5D30-48A2-8461-B146C56AD2B8}" dt="2024-04-16T14:38:19.214" v="244" actId="1076"/>
          <ac:spMkLst>
            <pc:docMk/>
            <pc:sldMk cId="1838010779" sldId="259"/>
            <ac:spMk id="14" creationId="{EA903FFA-4991-E97D-2AFD-84D536D96F5E}"/>
          </ac:spMkLst>
        </pc:spChg>
        <pc:spChg chg="add del mod">
          <ac:chgData name="Gamzo, Saar" userId="8092c058-57b2-4c16-a53c-c6303629d67f" providerId="ADAL" clId="{62A7D559-5D30-48A2-8461-B146C56AD2B8}" dt="2024-04-16T14:38:21.507" v="245" actId="1076"/>
          <ac:spMkLst>
            <pc:docMk/>
            <pc:sldMk cId="1838010779" sldId="259"/>
            <ac:spMk id="15" creationId="{6CCFD3BA-873B-08F6-41E8-485A706FD389}"/>
          </ac:spMkLst>
        </pc:spChg>
        <pc:spChg chg="add mod">
          <ac:chgData name="Gamzo, Saar" userId="8092c058-57b2-4c16-a53c-c6303629d67f" providerId="ADAL" clId="{62A7D559-5D30-48A2-8461-B146C56AD2B8}" dt="2024-04-16T14:31:18.133" v="96" actId="688"/>
          <ac:spMkLst>
            <pc:docMk/>
            <pc:sldMk cId="1838010779" sldId="259"/>
            <ac:spMk id="27" creationId="{2E254CFA-5155-F14C-7F12-9DB94633EAC3}"/>
          </ac:spMkLst>
        </pc:spChg>
        <pc:spChg chg="add mod">
          <ac:chgData name="Gamzo, Saar" userId="8092c058-57b2-4c16-a53c-c6303629d67f" providerId="ADAL" clId="{62A7D559-5D30-48A2-8461-B146C56AD2B8}" dt="2024-04-16T14:31:50.262" v="138" actId="1076"/>
          <ac:spMkLst>
            <pc:docMk/>
            <pc:sldMk cId="1838010779" sldId="259"/>
            <ac:spMk id="28" creationId="{56CC6B0C-E4FA-D1EB-F47B-894FB126CC4C}"/>
          </ac:spMkLst>
        </pc:spChg>
        <pc:spChg chg="add del mod">
          <ac:chgData name="Gamzo, Saar" userId="8092c058-57b2-4c16-a53c-c6303629d67f" providerId="ADAL" clId="{62A7D559-5D30-48A2-8461-B146C56AD2B8}" dt="2024-04-16T14:38:39.677" v="250" actId="478"/>
          <ac:spMkLst>
            <pc:docMk/>
            <pc:sldMk cId="1838010779" sldId="259"/>
            <ac:spMk id="47" creationId="{EAEFF632-3CA1-30FB-A281-AFDD063651EB}"/>
          </ac:spMkLst>
        </pc:spChg>
        <pc:spChg chg="add del mod">
          <ac:chgData name="Gamzo, Saar" userId="8092c058-57b2-4c16-a53c-c6303629d67f" providerId="ADAL" clId="{62A7D559-5D30-48A2-8461-B146C56AD2B8}" dt="2024-04-16T14:38:39.677" v="250" actId="478"/>
          <ac:spMkLst>
            <pc:docMk/>
            <pc:sldMk cId="1838010779" sldId="259"/>
            <ac:spMk id="48" creationId="{A02CA194-0D1D-82BE-21C0-D04E1E00150E}"/>
          </ac:spMkLst>
        </pc:spChg>
        <pc:picChg chg="add mod">
          <ac:chgData name="Gamzo, Saar" userId="8092c058-57b2-4c16-a53c-c6303629d67f" providerId="ADAL" clId="{62A7D559-5D30-48A2-8461-B146C56AD2B8}" dt="2024-04-16T14:30:22.401" v="86" actId="1076"/>
          <ac:picMkLst>
            <pc:docMk/>
            <pc:sldMk cId="1838010779" sldId="259"/>
            <ac:picMk id="4" creationId="{086C038D-45D5-318F-F662-6DE4CBAAF7B9}"/>
          </ac:picMkLst>
        </pc:picChg>
        <pc:picChg chg="add mod">
          <ac:chgData name="Gamzo, Saar" userId="8092c058-57b2-4c16-a53c-c6303629d67f" providerId="ADAL" clId="{62A7D559-5D30-48A2-8461-B146C56AD2B8}" dt="2024-04-16T14:27:44.061" v="16" actId="1076"/>
          <ac:picMkLst>
            <pc:docMk/>
            <pc:sldMk cId="1838010779" sldId="259"/>
            <ac:picMk id="7" creationId="{BB5FBDE5-2D8E-9218-8546-059175AE7CEE}"/>
          </ac:picMkLst>
        </pc:picChg>
        <pc:picChg chg="add mod">
          <ac:chgData name="Gamzo, Saar" userId="8092c058-57b2-4c16-a53c-c6303629d67f" providerId="ADAL" clId="{62A7D559-5D30-48A2-8461-B146C56AD2B8}" dt="2024-04-16T16:16:11.586" v="744" actId="1076"/>
          <ac:picMkLst>
            <pc:docMk/>
            <pc:sldMk cId="1838010779" sldId="259"/>
            <ac:picMk id="10" creationId="{6750C559-5751-7B20-763D-FA373A4280A7}"/>
          </ac:picMkLst>
        </pc:picChg>
        <pc:picChg chg="add mod">
          <ac:chgData name="Gamzo, Saar" userId="8092c058-57b2-4c16-a53c-c6303629d67f" providerId="ADAL" clId="{62A7D559-5D30-48A2-8461-B146C56AD2B8}" dt="2024-04-16T16:16:09.953" v="743" actId="1076"/>
          <ac:picMkLst>
            <pc:docMk/>
            <pc:sldMk cId="1838010779" sldId="259"/>
            <ac:picMk id="19" creationId="{EC359C7F-1EB3-4776-1366-B28A0BE24B09}"/>
          </ac:picMkLst>
        </pc:picChg>
        <pc:picChg chg="add mod">
          <ac:chgData name="Gamzo, Saar" userId="8092c058-57b2-4c16-a53c-c6303629d67f" providerId="ADAL" clId="{62A7D559-5D30-48A2-8461-B146C56AD2B8}" dt="2024-04-16T14:35:11.372" v="149" actId="14100"/>
          <ac:picMkLst>
            <pc:docMk/>
            <pc:sldMk cId="1838010779" sldId="259"/>
            <ac:picMk id="21" creationId="{C8A6C6C4-73A6-3A60-95F9-C253325C481E}"/>
          </ac:picMkLst>
        </pc:picChg>
        <pc:picChg chg="add mod">
          <ac:chgData name="Gamzo, Saar" userId="8092c058-57b2-4c16-a53c-c6303629d67f" providerId="ADAL" clId="{62A7D559-5D30-48A2-8461-B146C56AD2B8}" dt="2024-04-16T14:38:17.555" v="243" actId="1076"/>
          <ac:picMkLst>
            <pc:docMk/>
            <pc:sldMk cId="1838010779" sldId="259"/>
            <ac:picMk id="33" creationId="{CC74F929-6F2A-C64F-2DC7-ABA21B4601E0}"/>
          </ac:picMkLst>
        </pc:picChg>
        <pc:picChg chg="add mod">
          <ac:chgData name="Gamzo, Saar" userId="8092c058-57b2-4c16-a53c-c6303629d67f" providerId="ADAL" clId="{62A7D559-5D30-48A2-8461-B146C56AD2B8}" dt="2024-04-16T16:14:48.640" v="725" actId="1076"/>
          <ac:picMkLst>
            <pc:docMk/>
            <pc:sldMk cId="1838010779" sldId="259"/>
            <ac:picMk id="38" creationId="{87B0DFEE-DF9D-049C-7B9B-FAB77E2561D1}"/>
          </ac:picMkLst>
        </pc:picChg>
        <pc:picChg chg="add mod">
          <ac:chgData name="Gamzo, Saar" userId="8092c058-57b2-4c16-a53c-c6303629d67f" providerId="ADAL" clId="{62A7D559-5D30-48A2-8461-B146C56AD2B8}" dt="2024-04-16T14:38:23.301" v="247" actId="1076"/>
          <ac:picMkLst>
            <pc:docMk/>
            <pc:sldMk cId="1838010779" sldId="259"/>
            <ac:picMk id="42" creationId="{8067BAB0-B184-8E36-F014-56E849291E82}"/>
          </ac:picMkLst>
        </pc:picChg>
        <pc:picChg chg="add mod">
          <ac:chgData name="Gamzo, Saar" userId="8092c058-57b2-4c16-a53c-c6303629d67f" providerId="ADAL" clId="{62A7D559-5D30-48A2-8461-B146C56AD2B8}" dt="2024-04-16T16:14:52.097" v="727" actId="1076"/>
          <ac:picMkLst>
            <pc:docMk/>
            <pc:sldMk cId="1838010779" sldId="259"/>
            <ac:picMk id="46" creationId="{E9408CF4-2CB0-9072-2880-6E849E28F65F}"/>
          </ac:picMkLst>
        </pc:picChg>
        <pc:cxnChg chg="add mod">
          <ac:chgData name="Gamzo, Saar" userId="8092c058-57b2-4c16-a53c-c6303629d67f" providerId="ADAL" clId="{62A7D559-5D30-48A2-8461-B146C56AD2B8}" dt="2024-04-16T16:16:15.333" v="746" actId="14100"/>
          <ac:cxnSpMkLst>
            <pc:docMk/>
            <pc:sldMk cId="1838010779" sldId="259"/>
            <ac:cxnSpMk id="3" creationId="{D0739A90-39DE-F52D-D368-8258D2D9C168}"/>
          </ac:cxnSpMkLst>
        </pc:cxnChg>
        <pc:cxnChg chg="mod">
          <ac:chgData name="Gamzo, Saar" userId="8092c058-57b2-4c16-a53c-c6303629d67f" providerId="ADAL" clId="{62A7D559-5D30-48A2-8461-B146C56AD2B8}" dt="2024-04-16T14:30:20.653" v="85" actId="14100"/>
          <ac:cxnSpMkLst>
            <pc:docMk/>
            <pc:sldMk cId="1838010779" sldId="259"/>
            <ac:cxnSpMk id="17" creationId="{872AF8D6-6C20-FC73-6D47-C7F00F791BE5}"/>
          </ac:cxnSpMkLst>
        </pc:cxnChg>
        <pc:cxnChg chg="add del mod">
          <ac:chgData name="Gamzo, Saar" userId="8092c058-57b2-4c16-a53c-c6303629d67f" providerId="ADAL" clId="{62A7D559-5D30-48A2-8461-B146C56AD2B8}" dt="2024-04-16T14:30:32.253" v="89" actId="14100"/>
          <ac:cxnSpMkLst>
            <pc:docMk/>
            <pc:sldMk cId="1838010779" sldId="259"/>
            <ac:cxnSpMk id="18" creationId="{E23223FF-0011-D01A-4796-6609CD705DEC}"/>
          </ac:cxnSpMkLst>
        </pc:cxnChg>
        <pc:cxnChg chg="add del mod">
          <ac:chgData name="Gamzo, Saar" userId="8092c058-57b2-4c16-a53c-c6303629d67f" providerId="ADAL" clId="{62A7D559-5D30-48A2-8461-B146C56AD2B8}" dt="2024-04-16T14:36:54.276" v="196" actId="478"/>
          <ac:cxnSpMkLst>
            <pc:docMk/>
            <pc:sldMk cId="1838010779" sldId="259"/>
            <ac:cxnSpMk id="20" creationId="{0BDAC7E6-62C7-8661-2973-729EB4A587C4}"/>
          </ac:cxnSpMkLst>
        </pc:cxnChg>
        <pc:cxnChg chg="add del mod">
          <ac:chgData name="Gamzo, Saar" userId="8092c058-57b2-4c16-a53c-c6303629d67f" providerId="ADAL" clId="{62A7D559-5D30-48A2-8461-B146C56AD2B8}" dt="2024-04-16T14:36:37.938" v="178" actId="14100"/>
          <ac:cxnSpMkLst>
            <pc:docMk/>
            <pc:sldMk cId="1838010779" sldId="259"/>
            <ac:cxnSpMk id="22" creationId="{FCEEB445-7B98-CDB5-E35B-E5D4AABAA365}"/>
          </ac:cxnSpMkLst>
        </pc:cxnChg>
        <pc:cxnChg chg="add del mod">
          <ac:chgData name="Gamzo, Saar" userId="8092c058-57b2-4c16-a53c-c6303629d67f" providerId="ADAL" clId="{62A7D559-5D30-48A2-8461-B146C56AD2B8}" dt="2024-04-16T14:37:39.519" v="215" actId="14100"/>
          <ac:cxnSpMkLst>
            <pc:docMk/>
            <pc:sldMk cId="1838010779" sldId="259"/>
            <ac:cxnSpMk id="24" creationId="{70299015-4D67-AD7A-555F-B414CCFF689D}"/>
          </ac:cxnSpMkLst>
        </pc:cxnChg>
        <pc:cxnChg chg="add del mod">
          <ac:chgData name="Gamzo, Saar" userId="8092c058-57b2-4c16-a53c-c6303629d67f" providerId="ADAL" clId="{62A7D559-5D30-48A2-8461-B146C56AD2B8}" dt="2024-04-16T16:14:54.181" v="728" actId="1076"/>
          <ac:cxnSpMkLst>
            <pc:docMk/>
            <pc:sldMk cId="1838010779" sldId="259"/>
            <ac:cxnSpMk id="26" creationId="{4ED02DD2-2F46-DF1A-2263-C3A6F32F9818}"/>
          </ac:cxnSpMkLst>
        </pc:cxnChg>
        <pc:cxnChg chg="add mod">
          <ac:chgData name="Gamzo, Saar" userId="8092c058-57b2-4c16-a53c-c6303629d67f" providerId="ADAL" clId="{62A7D559-5D30-48A2-8461-B146C56AD2B8}" dt="2024-04-16T14:36:34.639" v="176" actId="14100"/>
          <ac:cxnSpMkLst>
            <pc:docMk/>
            <pc:sldMk cId="1838010779" sldId="259"/>
            <ac:cxnSpMk id="35" creationId="{4CBD47C4-4ACF-3375-2512-9DEF128180D0}"/>
          </ac:cxnSpMkLst>
        </pc:cxnChg>
        <pc:cxnChg chg="add mod">
          <ac:chgData name="Gamzo, Saar" userId="8092c058-57b2-4c16-a53c-c6303629d67f" providerId="ADAL" clId="{62A7D559-5D30-48A2-8461-B146C56AD2B8}" dt="2024-04-16T14:39:10.994" v="258" actId="1076"/>
          <ac:cxnSpMkLst>
            <pc:docMk/>
            <pc:sldMk cId="1838010779" sldId="259"/>
            <ac:cxnSpMk id="50" creationId="{53725AA6-5DB7-482D-F4B4-5377222BB2B5}"/>
          </ac:cxnSpMkLst>
        </pc:cxnChg>
      </pc:sldChg>
      <pc:sldChg chg="modSp mod">
        <pc:chgData name="Gamzo, Saar" userId="8092c058-57b2-4c16-a53c-c6303629d67f" providerId="ADAL" clId="{62A7D559-5D30-48A2-8461-B146C56AD2B8}" dt="2024-04-16T14:43:24.831" v="705" actId="20577"/>
        <pc:sldMkLst>
          <pc:docMk/>
          <pc:sldMk cId="241587924" sldId="260"/>
        </pc:sldMkLst>
        <pc:spChg chg="mod">
          <ac:chgData name="Gamzo, Saar" userId="8092c058-57b2-4c16-a53c-c6303629d67f" providerId="ADAL" clId="{62A7D559-5D30-48A2-8461-B146C56AD2B8}" dt="2024-04-16T14:43:24.831" v="705" actId="20577"/>
          <ac:spMkLst>
            <pc:docMk/>
            <pc:sldMk cId="241587924" sldId="260"/>
            <ac:spMk id="3" creationId="{DA91597B-5951-ACE8-ED00-287DB6A73C34}"/>
          </ac:spMkLst>
        </pc:spChg>
      </pc:sldChg>
      <pc:sldChg chg="modSp mod">
        <pc:chgData name="Gamzo, Saar" userId="8092c058-57b2-4c16-a53c-c6303629d67f" providerId="ADAL" clId="{62A7D559-5D30-48A2-8461-B146C56AD2B8}" dt="2024-04-16T14:43:46.150" v="723" actId="33524"/>
        <pc:sldMkLst>
          <pc:docMk/>
          <pc:sldMk cId="3372308140" sldId="261"/>
        </pc:sldMkLst>
        <pc:spChg chg="mod">
          <ac:chgData name="Gamzo, Saar" userId="8092c058-57b2-4c16-a53c-c6303629d67f" providerId="ADAL" clId="{62A7D559-5D30-48A2-8461-B146C56AD2B8}" dt="2024-04-16T14:43:46.150" v="723" actId="33524"/>
          <ac:spMkLst>
            <pc:docMk/>
            <pc:sldMk cId="3372308140" sldId="261"/>
            <ac:spMk id="3" creationId="{AE220BE9-1335-B2EC-893D-065F055FAA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lay.google.com/store/apps/details?id=com.buzzfeed.tas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D9E31-12D7-CE37-D0E9-988B46EB0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CookShare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2EAD9E-3920-C94B-921C-D2C63631D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RECIPES SHARING APPLICATION – FAST, EASY TO USE AND AD-FREE!</a:t>
            </a:r>
            <a:endParaRPr lang="he-IL" dirty="0"/>
          </a:p>
        </p:txBody>
      </p:sp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F3666322-E59E-1225-5BAC-4A4EF3DF375D}"/>
              </a:ext>
            </a:extLst>
          </p:cNvPr>
          <p:cNvSpPr txBox="1">
            <a:spLocks/>
          </p:cNvSpPr>
          <p:nvPr/>
        </p:nvSpPr>
        <p:spPr>
          <a:xfrm>
            <a:off x="2417780" y="5078081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/>
              <a:t>[24a10357]	Saar gamzo	205385792</a:t>
            </a:r>
            <a:endParaRPr lang="he-IL" dirty="0"/>
          </a:p>
        </p:txBody>
      </p:sp>
      <p:pic>
        <p:nvPicPr>
          <p:cNvPr id="10" name="תמונה 9" descr="תמונה שמכילה גרפיקה, עיצוב גרפי, אומנות קליפיפם, לוגו&#10;&#10;התיאור נוצר באופן אוטומטי">
            <a:extLst>
              <a:ext uri="{FF2B5EF4-FFF2-40B4-BE49-F238E27FC236}">
                <a16:creationId xmlns:a16="http://schemas.microsoft.com/office/drawing/2014/main" id="{25065C10-0E77-0491-E590-5B2B1BD1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593" y="435634"/>
            <a:ext cx="2109260" cy="2201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8495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E0F512-514E-EC16-0C7F-C76336FB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research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ED351B-5D9A-4CD6-2207-B0D9EA1B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1" y="2015732"/>
            <a:ext cx="4571999" cy="4037749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There are more than 20 similar </a:t>
            </a:r>
            <a:r>
              <a:rPr lang="en-US" dirty="0" err="1"/>
              <a:t>applictaions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Search keywords:</a:t>
            </a:r>
          </a:p>
          <a:p>
            <a:pPr algn="l" rtl="0"/>
            <a:r>
              <a:rPr lang="en-US" dirty="0"/>
              <a:t>Recipe</a:t>
            </a:r>
          </a:p>
          <a:p>
            <a:pPr algn="l" rtl="0"/>
            <a:r>
              <a:rPr lang="en-US" dirty="0"/>
              <a:t>Food</a:t>
            </a:r>
          </a:p>
          <a:p>
            <a:pPr algn="l" rtl="0"/>
            <a:r>
              <a:rPr lang="en-US" dirty="0"/>
              <a:t>Recipe sharing</a:t>
            </a:r>
          </a:p>
          <a:p>
            <a:pPr algn="l" rtl="0"/>
            <a:r>
              <a:rPr lang="en-US" dirty="0"/>
              <a:t>Recipe keeper</a:t>
            </a:r>
          </a:p>
          <a:p>
            <a:pPr algn="l" rtl="0"/>
            <a:r>
              <a:rPr lang="en-US" dirty="0"/>
              <a:t>Food guide</a:t>
            </a:r>
          </a:p>
          <a:p>
            <a:pPr marL="0" indent="0" algn="l" rtl="0">
              <a:buNone/>
            </a:pPr>
            <a:r>
              <a:rPr lang="en-US" dirty="0"/>
              <a:t>Best: +10M downloads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E4A809A-8E2C-F7CA-770B-78F92C2B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535" y="2063714"/>
            <a:ext cx="790692" cy="85967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F8D2DD3-CB94-0203-77BB-CEF014A6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49" y="2063714"/>
            <a:ext cx="860981" cy="85967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24C9767-840F-3F4B-F296-7874ECFC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055" y="2049492"/>
            <a:ext cx="759642" cy="82591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AA5F33E-8446-64FB-4FBE-FF6EC47FD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161" y="3720975"/>
            <a:ext cx="1419423" cy="235042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11A42280-43FC-CB3D-7AD1-3362BEEC8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069" y="2049492"/>
            <a:ext cx="810743" cy="83902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4E689F2-3199-D769-2498-ECC390245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069" y="3720975"/>
            <a:ext cx="1539029" cy="233852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133C9D4-55BB-E2D4-CCE2-00191BCFA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2084" y="3720975"/>
            <a:ext cx="1398759" cy="237093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6996EC99-2033-6B0B-C3DC-4478B671C3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7164" y="3691360"/>
            <a:ext cx="1487599" cy="2400552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13B5A3EA-B620-EF89-9D8D-4C3D7BE94F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0793" y="2063714"/>
            <a:ext cx="810744" cy="824803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6B6873FB-3FC2-2C83-F025-D1FBB6FC3F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52384" y="2049492"/>
            <a:ext cx="810744" cy="8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80C8F-F6D7-E1FF-0F09-1B2141656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82B75-718C-C909-84D4-F4A4DF5C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13627C-A513-D36B-E90B-FC14BE14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2" y="1998605"/>
            <a:ext cx="3004457" cy="255626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algn="l" rtl="0"/>
            <a:r>
              <a:rPr lang="en-US" dirty="0"/>
              <a:t>Released on: 14/8/2015</a:t>
            </a:r>
          </a:p>
          <a:p>
            <a:pPr algn="l" rtl="0"/>
            <a:r>
              <a:rPr lang="en-US" dirty="0"/>
              <a:t>Last updated: 15/2/2024</a:t>
            </a:r>
          </a:p>
          <a:p>
            <a:pPr algn="l" rtl="0"/>
            <a:r>
              <a:rPr lang="en-US" dirty="0"/>
              <a:t>Downloads: +10M</a:t>
            </a:r>
          </a:p>
          <a:p>
            <a:pPr algn="l" rtl="0"/>
            <a:r>
              <a:rPr lang="en-US" dirty="0"/>
              <a:t>Rating: 4.8 147K reviewers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4984F4-B1FC-7749-1DE4-4E8EE6E4C6B2}"/>
              </a:ext>
            </a:extLst>
          </p:cNvPr>
          <p:cNvSpPr txBox="1">
            <a:spLocks/>
          </p:cNvSpPr>
          <p:nvPr/>
        </p:nvSpPr>
        <p:spPr>
          <a:xfrm>
            <a:off x="3230089" y="1998605"/>
            <a:ext cx="2738974" cy="3005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b="1" u="sng" dirty="0"/>
              <a:t>Main features:</a:t>
            </a:r>
          </a:p>
          <a:p>
            <a:pPr algn="l" rtl="0"/>
            <a:r>
              <a:rPr lang="en-US" dirty="0"/>
              <a:t>Search</a:t>
            </a:r>
          </a:p>
          <a:p>
            <a:pPr algn="l" rtl="0"/>
            <a:r>
              <a:rPr lang="en-US" dirty="0"/>
              <a:t>Categories</a:t>
            </a:r>
          </a:p>
          <a:p>
            <a:pPr algn="l" rtl="0"/>
            <a:r>
              <a:rPr lang="en-US" dirty="0"/>
              <a:t>Sync online</a:t>
            </a:r>
          </a:p>
          <a:p>
            <a:pPr algn="l" rtl="0"/>
            <a:r>
              <a:rPr lang="en-US" dirty="0"/>
              <a:t>Get reviews</a:t>
            </a:r>
          </a:p>
          <a:p>
            <a:pPr algn="l" rtl="0"/>
            <a:r>
              <a:rPr lang="en-US" dirty="0"/>
              <a:t>Video player</a:t>
            </a:r>
          </a:p>
          <a:p>
            <a:pPr algn="l" rtl="0"/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b="1" u="sng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B395FAE-A4A7-0DC4-37AE-41F72BC2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14" y="1998604"/>
            <a:ext cx="3068914" cy="349925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9ACF7B9-3EBA-3A46-6D3D-65EBE32C3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55" y="1998605"/>
            <a:ext cx="3654996" cy="34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74231C-F26C-5F62-8A14-A8E91F49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Cookshare</a:t>
            </a:r>
            <a:r>
              <a:rPr lang="en-US" dirty="0"/>
              <a:t> – Flow chart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C8AAFB-959B-E4C9-64D0-86A946C721A6}"/>
              </a:ext>
            </a:extLst>
          </p:cNvPr>
          <p:cNvSpPr txBox="1"/>
          <p:nvPr/>
        </p:nvSpPr>
        <p:spPr>
          <a:xfrm>
            <a:off x="4707147" y="2132352"/>
            <a:ext cx="1388853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1400" u="sng" dirty="0"/>
              <a:t>Main feed</a:t>
            </a:r>
            <a:endParaRPr lang="en-US" sz="14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961F71C-5C04-6893-CA3A-21A42F6C3F78}"/>
              </a:ext>
            </a:extLst>
          </p:cNvPr>
          <p:cNvSpPr txBox="1"/>
          <p:nvPr/>
        </p:nvSpPr>
        <p:spPr>
          <a:xfrm>
            <a:off x="8714527" y="3121223"/>
            <a:ext cx="1115149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1400" u="sng" dirty="0"/>
              <a:t>Recipe</a:t>
            </a:r>
            <a:endParaRPr lang="en-US" sz="14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DCFD386-2DC3-68A1-F8B7-97D4D3D7200D}"/>
              </a:ext>
            </a:extLst>
          </p:cNvPr>
          <p:cNvSpPr txBox="1"/>
          <p:nvPr/>
        </p:nvSpPr>
        <p:spPr>
          <a:xfrm>
            <a:off x="10793008" y="3121222"/>
            <a:ext cx="1219200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1400" u="sng" dirty="0"/>
              <a:t>Update recipe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A903FFA-4991-E97D-2AFD-84D536D96F5E}"/>
              </a:ext>
            </a:extLst>
          </p:cNvPr>
          <p:cNvSpPr txBox="1"/>
          <p:nvPr/>
        </p:nvSpPr>
        <p:spPr>
          <a:xfrm>
            <a:off x="7270069" y="1930896"/>
            <a:ext cx="1115149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1400" u="sng" dirty="0"/>
              <a:t>Upload Recipe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CCFD3BA-873B-08F6-41E8-485A706FD389}"/>
              </a:ext>
            </a:extLst>
          </p:cNvPr>
          <p:cNvSpPr txBox="1"/>
          <p:nvPr/>
        </p:nvSpPr>
        <p:spPr>
          <a:xfrm>
            <a:off x="7216133" y="4039805"/>
            <a:ext cx="1115149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1400" u="sng" dirty="0"/>
              <a:t>Personal details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872AF8D6-6C20-FC73-6D47-C7F00F791BE5}"/>
              </a:ext>
            </a:extLst>
          </p:cNvPr>
          <p:cNvCxnSpPr>
            <a:cxnSpLocks/>
          </p:cNvCxnSpPr>
          <p:nvPr/>
        </p:nvCxnSpPr>
        <p:spPr>
          <a:xfrm>
            <a:off x="1604513" y="3942271"/>
            <a:ext cx="8108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E23223FF-0011-D01A-4796-6609CD705DEC}"/>
              </a:ext>
            </a:extLst>
          </p:cNvPr>
          <p:cNvCxnSpPr>
            <a:cxnSpLocks/>
          </p:cNvCxnSpPr>
          <p:nvPr/>
        </p:nvCxnSpPr>
        <p:spPr>
          <a:xfrm>
            <a:off x="3795567" y="3937958"/>
            <a:ext cx="90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FCEEB445-7B98-CDB5-E35B-E5D4AABAA365}"/>
              </a:ext>
            </a:extLst>
          </p:cNvPr>
          <p:cNvCxnSpPr>
            <a:cxnSpLocks/>
          </p:cNvCxnSpPr>
          <p:nvPr/>
        </p:nvCxnSpPr>
        <p:spPr>
          <a:xfrm flipV="1">
            <a:off x="6153442" y="3026509"/>
            <a:ext cx="1114407" cy="531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70299015-4D67-AD7A-555F-B414CCFF689D}"/>
              </a:ext>
            </a:extLst>
          </p:cNvPr>
          <p:cNvCxnSpPr>
            <a:cxnSpLocks/>
          </p:cNvCxnSpPr>
          <p:nvPr/>
        </p:nvCxnSpPr>
        <p:spPr>
          <a:xfrm flipH="1">
            <a:off x="6130269" y="3948081"/>
            <a:ext cx="25047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4ED02DD2-2F46-DF1A-2263-C3A6F32F9818}"/>
              </a:ext>
            </a:extLst>
          </p:cNvPr>
          <p:cNvCxnSpPr>
            <a:cxnSpLocks/>
          </p:cNvCxnSpPr>
          <p:nvPr/>
        </p:nvCxnSpPr>
        <p:spPr>
          <a:xfrm flipH="1">
            <a:off x="9848213" y="4667379"/>
            <a:ext cx="7245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 shot of a login screen&#10;&#10;Description automatically generated">
            <a:extLst>
              <a:ext uri="{FF2B5EF4-FFF2-40B4-BE49-F238E27FC236}">
                <a16:creationId xmlns:a16="http://schemas.microsoft.com/office/drawing/2014/main" id="{086C038D-45D5-318F-F662-6DE4CBAA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7" y="2632862"/>
            <a:ext cx="1191739" cy="2648309"/>
          </a:xfrm>
          <a:prstGeom prst="rect">
            <a:avLst/>
          </a:prstGeom>
        </p:spPr>
      </p:pic>
      <p:pic>
        <p:nvPicPr>
          <p:cNvPr id="7" name="Picture 6" descr="A screen shot of a register&#10;&#10;Description automatically generated">
            <a:extLst>
              <a:ext uri="{FF2B5EF4-FFF2-40B4-BE49-F238E27FC236}">
                <a16:creationId xmlns:a16="http://schemas.microsoft.com/office/drawing/2014/main" id="{BB5FBDE5-2D8E-9218-8546-059175AE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4" y="2618116"/>
            <a:ext cx="1191739" cy="2648310"/>
          </a:xfrm>
          <a:prstGeom prst="rect">
            <a:avLst/>
          </a:prstGeom>
        </p:spPr>
      </p:pic>
      <p:sp>
        <p:nvSpPr>
          <p:cNvPr id="8" name="תיבת טקסט 10">
            <a:extLst>
              <a:ext uri="{FF2B5EF4-FFF2-40B4-BE49-F238E27FC236}">
                <a16:creationId xmlns:a16="http://schemas.microsoft.com/office/drawing/2014/main" id="{034433BB-408A-6386-F943-E338F303D075}"/>
              </a:ext>
            </a:extLst>
          </p:cNvPr>
          <p:cNvSpPr txBox="1"/>
          <p:nvPr/>
        </p:nvSpPr>
        <p:spPr>
          <a:xfrm>
            <a:off x="2406714" y="2132352"/>
            <a:ext cx="1388853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1400" u="sng" dirty="0"/>
              <a:t>Login screen</a:t>
            </a:r>
            <a:endParaRPr lang="en-US" sz="1400" dirty="0"/>
          </a:p>
        </p:txBody>
      </p:sp>
      <p:sp>
        <p:nvSpPr>
          <p:cNvPr id="9" name="תיבת טקסט 10">
            <a:extLst>
              <a:ext uri="{FF2B5EF4-FFF2-40B4-BE49-F238E27FC236}">
                <a16:creationId xmlns:a16="http://schemas.microsoft.com/office/drawing/2014/main" id="{3E0FEBB2-898E-8AE0-7E10-5FAE3554A004}"/>
              </a:ext>
            </a:extLst>
          </p:cNvPr>
          <p:cNvSpPr txBox="1"/>
          <p:nvPr/>
        </p:nvSpPr>
        <p:spPr>
          <a:xfrm>
            <a:off x="215660" y="2132354"/>
            <a:ext cx="1388853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1400" u="sng" dirty="0"/>
              <a:t>Register screen</a:t>
            </a:r>
            <a:endParaRPr lang="en-US" sz="1400" dirty="0"/>
          </a:p>
        </p:txBody>
      </p:sp>
      <p:pic>
        <p:nvPicPr>
          <p:cNvPr id="21" name="Picture 20" descr="A screenshot of a recipe&#10;&#10;Description automatically generated">
            <a:extLst>
              <a:ext uri="{FF2B5EF4-FFF2-40B4-BE49-F238E27FC236}">
                <a16:creationId xmlns:a16="http://schemas.microsoft.com/office/drawing/2014/main" id="{C8A6C6C4-73A6-3A60-95F9-C253325C4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940" y="2636055"/>
            <a:ext cx="1261844" cy="2648308"/>
          </a:xfrm>
          <a:prstGeom prst="rect">
            <a:avLst/>
          </a:prstGeom>
        </p:spPr>
      </p:pic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2E254CFA-5155-F14C-7F12-9DB94633EAC3}"/>
              </a:ext>
            </a:extLst>
          </p:cNvPr>
          <p:cNvSpPr/>
          <p:nvPr/>
        </p:nvSpPr>
        <p:spPr>
          <a:xfrm rot="3184941">
            <a:off x="4247433" y="5080956"/>
            <a:ext cx="879894" cy="37093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8" name="תיבת טקסט 11">
            <a:extLst>
              <a:ext uri="{FF2B5EF4-FFF2-40B4-BE49-F238E27FC236}">
                <a16:creationId xmlns:a16="http://schemas.microsoft.com/office/drawing/2014/main" id="{56CC6B0C-E4FA-D1EB-F47B-894FB126CC4C}"/>
              </a:ext>
            </a:extLst>
          </p:cNvPr>
          <p:cNvSpPr txBox="1"/>
          <p:nvPr/>
        </p:nvSpPr>
        <p:spPr>
          <a:xfrm>
            <a:off x="4129805" y="5580114"/>
            <a:ext cx="1115149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</a:t>
            </a:r>
          </a:p>
        </p:txBody>
      </p:sp>
      <p:pic>
        <p:nvPicPr>
          <p:cNvPr id="33" name="Picture 32" descr="A screenshot of a menu&#10;&#10;Description automatically generated">
            <a:extLst>
              <a:ext uri="{FF2B5EF4-FFF2-40B4-BE49-F238E27FC236}">
                <a16:creationId xmlns:a16="http://schemas.microsoft.com/office/drawing/2014/main" id="{CC74F929-6F2A-C64F-2DC7-ABA21B460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006" y="2501267"/>
            <a:ext cx="1007276" cy="1413492"/>
          </a:xfrm>
          <a:prstGeom prst="rect">
            <a:avLst/>
          </a:prstGeom>
        </p:spPr>
      </p:pic>
      <p:cxnSp>
        <p:nvCxnSpPr>
          <p:cNvPr id="35" name="מחבר חץ ישר 21">
            <a:extLst>
              <a:ext uri="{FF2B5EF4-FFF2-40B4-BE49-F238E27FC236}">
                <a16:creationId xmlns:a16="http://schemas.microsoft.com/office/drawing/2014/main" id="{4CBD47C4-4ACF-3375-2512-9DEF128180D0}"/>
              </a:ext>
            </a:extLst>
          </p:cNvPr>
          <p:cNvCxnSpPr>
            <a:cxnSpLocks/>
          </p:cNvCxnSpPr>
          <p:nvPr/>
        </p:nvCxnSpPr>
        <p:spPr>
          <a:xfrm>
            <a:off x="6158463" y="4641169"/>
            <a:ext cx="1058081" cy="396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screenshot of a cellphone with a hamburger&#10;&#10;Description automatically generated">
            <a:extLst>
              <a:ext uri="{FF2B5EF4-FFF2-40B4-BE49-F238E27FC236}">
                <a16:creationId xmlns:a16="http://schemas.microsoft.com/office/drawing/2014/main" id="{87B0DFEE-DF9D-049C-7B9B-FAB77E256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527" y="3529936"/>
            <a:ext cx="1133686" cy="2545902"/>
          </a:xfrm>
          <a:prstGeom prst="rect">
            <a:avLst/>
          </a:prstGeom>
        </p:spPr>
      </p:pic>
      <p:pic>
        <p:nvPicPr>
          <p:cNvPr id="42" name="Picture 41" descr="A close-up of a phone screen&#10;&#10;Description automatically generated">
            <a:extLst>
              <a:ext uri="{FF2B5EF4-FFF2-40B4-BE49-F238E27FC236}">
                <a16:creationId xmlns:a16="http://schemas.microsoft.com/office/drawing/2014/main" id="{8067BAB0-B184-8E36-F014-56E849291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0829" y="4654748"/>
            <a:ext cx="1065755" cy="1421090"/>
          </a:xfrm>
          <a:prstGeom prst="rect">
            <a:avLst/>
          </a:prstGeom>
        </p:spPr>
      </p:pic>
      <p:pic>
        <p:nvPicPr>
          <p:cNvPr id="46" name="Picture 45" descr="A screenshot of a recipe&#10;&#10;Description automatically generated">
            <a:extLst>
              <a:ext uri="{FF2B5EF4-FFF2-40B4-BE49-F238E27FC236}">
                <a16:creationId xmlns:a16="http://schemas.microsoft.com/office/drawing/2014/main" id="{E9408CF4-2CB0-9072-2880-6E849E28F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3008" y="3557432"/>
            <a:ext cx="1219200" cy="2545902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725AA6-5DB7-482D-F4B4-5377222BB2B5}"/>
              </a:ext>
            </a:extLst>
          </p:cNvPr>
          <p:cNvCxnSpPr>
            <a:cxnSpLocks/>
          </p:cNvCxnSpPr>
          <p:nvPr/>
        </p:nvCxnSpPr>
        <p:spPr>
          <a:xfrm>
            <a:off x="1103626" y="1756092"/>
            <a:ext cx="1365680" cy="86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מחבר חץ ישר 25">
            <a:extLst>
              <a:ext uri="{FF2B5EF4-FFF2-40B4-BE49-F238E27FC236}">
                <a16:creationId xmlns:a16="http://schemas.microsoft.com/office/drawing/2014/main" id="{D0739A90-39DE-F52D-D368-8258D2D9C168}"/>
              </a:ext>
            </a:extLst>
          </p:cNvPr>
          <p:cNvCxnSpPr>
            <a:cxnSpLocks/>
          </p:cNvCxnSpPr>
          <p:nvPr/>
        </p:nvCxnSpPr>
        <p:spPr>
          <a:xfrm>
            <a:off x="9689584" y="2521093"/>
            <a:ext cx="0" cy="549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colorful letter g&#10;&#10;Description automatically generated">
            <a:extLst>
              <a:ext uri="{FF2B5EF4-FFF2-40B4-BE49-F238E27FC236}">
                <a16:creationId xmlns:a16="http://schemas.microsoft.com/office/drawing/2014/main" id="{6750C559-5751-7B20-763D-FA373A4280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9584" y="1920424"/>
            <a:ext cx="600669" cy="600669"/>
          </a:xfrm>
          <a:prstGeom prst="rect">
            <a:avLst/>
          </a:prstGeom>
        </p:spPr>
      </p:pic>
      <p:pic>
        <p:nvPicPr>
          <p:cNvPr id="19" name="Picture 18" descr="A red play button with black background&#10;&#10;Description automatically generated">
            <a:extLst>
              <a:ext uri="{FF2B5EF4-FFF2-40B4-BE49-F238E27FC236}">
                <a16:creationId xmlns:a16="http://schemas.microsoft.com/office/drawing/2014/main" id="{EC359C7F-1EB3-4776-1366-B28A0BE24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7334" y="1899752"/>
            <a:ext cx="672366" cy="6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FC115C-3F5C-28B0-CB9E-6EC52DE6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 - 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91597B-5951-ACE8-ED00-287DB6A7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Login with email &amp; password – firebase authentication</a:t>
            </a:r>
          </a:p>
          <a:p>
            <a:pPr algn="l" rtl="0"/>
            <a:r>
              <a:rPr lang="en-US" dirty="0"/>
              <a:t>Maintain Firebase database – save users &amp; recipes</a:t>
            </a:r>
          </a:p>
          <a:p>
            <a:pPr algn="l" rtl="0"/>
            <a:r>
              <a:rPr lang="en-US" dirty="0"/>
              <a:t>Maintain Firebase storage – an image to each recipe</a:t>
            </a:r>
          </a:p>
          <a:p>
            <a:pPr algn="l" rtl="0"/>
            <a:r>
              <a:rPr lang="en-US" dirty="0"/>
              <a:t>Upload a recipe image from camera/gallery </a:t>
            </a:r>
          </a:p>
          <a:p>
            <a:pPr algn="l" rtl="0"/>
            <a:r>
              <a:rPr lang="en-US" dirty="0"/>
              <a:t>Search recipes by category – filter with chips (tags)</a:t>
            </a:r>
          </a:p>
          <a:p>
            <a:pPr algn="l" rtl="0"/>
            <a:r>
              <a:rPr lang="en-US" dirty="0"/>
              <a:t>Search recipes by keywords in it</a:t>
            </a:r>
          </a:p>
          <a:p>
            <a:pPr algn="l" rtl="0"/>
            <a:r>
              <a:rPr lang="en-US" dirty="0"/>
              <a:t>Each user have ‘liked Recipes’ list</a:t>
            </a:r>
          </a:p>
          <a:p>
            <a:pPr algn="l" rtl="0"/>
            <a:r>
              <a:rPr lang="en-US" dirty="0"/>
              <a:t>Navigation to </a:t>
            </a:r>
            <a:r>
              <a:rPr lang="en-US" dirty="0" err="1"/>
              <a:t>Youtube</a:t>
            </a:r>
            <a:r>
              <a:rPr lang="en-US" dirty="0"/>
              <a:t> &amp; Google with specific by a single click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5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9F687-59D7-ACFF-2B66-BAA23E12B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A40185-30BD-6CA4-B4DD-1F5658E6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server’s uses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220BE9-1335-B2EC-893D-065F055F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Backup and transfer data between users with firebase Real-time database</a:t>
            </a:r>
          </a:p>
          <a:p>
            <a:pPr algn="l" rtl="0"/>
            <a:r>
              <a:rPr lang="en-US" dirty="0"/>
              <a:t>Firebase Auth to manage user's authentication</a:t>
            </a:r>
          </a:p>
          <a:p>
            <a:pPr algn="l" rtl="0"/>
            <a:r>
              <a:rPr lang="en-US" dirty="0"/>
              <a:t>Save images with Firebase storage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2308140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גלריה</Template>
  <TotalTime>80</TotalTime>
  <Words>193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Söhne</vt:lpstr>
      <vt:lpstr>גלריה</vt:lpstr>
      <vt:lpstr>CookShare</vt:lpstr>
      <vt:lpstr>Market research</vt:lpstr>
      <vt:lpstr>Tasty</vt:lpstr>
      <vt:lpstr>Cookshare – Flow chart</vt:lpstr>
      <vt:lpstr>My app - features</vt:lpstr>
      <vt:lpstr>The server’s 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CookShare</dc:title>
  <dc:creator>saar gamzo</dc:creator>
  <cp:lastModifiedBy>Gamzo, Saar</cp:lastModifiedBy>
  <cp:revision>1</cp:revision>
  <dcterms:created xsi:type="dcterms:W3CDTF">2024-02-27T19:24:35Z</dcterms:created>
  <dcterms:modified xsi:type="dcterms:W3CDTF">2024-04-16T16:16:15Z</dcterms:modified>
</cp:coreProperties>
</file>