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E537-B764-8D2A-279D-5E931D90A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0D04B-6BE2-2A32-05EE-8BACEE729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E4D7C-5F44-1677-78C4-77403D39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14/06/2024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99BF-FA28-36B5-5D78-EC20C1ED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7812B-A0EA-9E34-2D4C-C2AB52EC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248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D76F-D8D7-4FBE-96D6-F9C64004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387F3-7C58-76C6-02BF-89388DA08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59BF-A89D-C4FA-1920-B8907428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14/06/2024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EA6F-6F7C-316C-86B2-523A98F0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1A0B1-A309-AC2D-4048-E781AFBC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769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A9DA3-EF62-0D80-9C63-59FD626B5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442C0-7A45-37EF-C938-FFCEF0FC8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001D-7113-2F0F-8F30-1C3DCC3E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14/06/2024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36FD-3DC3-23E0-4268-D993BA4B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50EF-C742-2C17-5169-D66F7F86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6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0B32-FEB4-FD4E-944F-0944C18F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270C-0D23-10C7-1C2C-10359E39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9AED8-8F48-E072-04DC-04F47EFC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14/06/2024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0FC81-8392-42F5-9588-1422A639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D884B-42BD-56A4-4BE9-E0F8FB85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001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E12C-9162-B725-05AA-387272D7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7EAF-10B8-E487-6AD8-66FD3BA8D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3735B-D726-283F-87DE-4E4E1141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14/06/2024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9FC4E-8172-368B-D548-80038C64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4F64-5F63-7141-A670-94B30F20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853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CD95-592B-E7FA-2731-A5C667E9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BEA6-5D0F-ED82-8BE3-8A78586D7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83394-3CA3-CA05-61B6-1B68481E1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5853B-F0CB-CAB4-684C-231200A3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14/06/2024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C5043-B2E7-CB2F-28B2-C5D35253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1ED86-2C49-1460-B3AE-89BC0680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48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5D36-F894-6373-ACFF-FDC86286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31FCA-35AB-0664-531D-7DC8930C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EABD9-A5C4-8354-EFE0-B4D7B9679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ACABA-BC99-8440-CAEA-01997B336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770E3-973E-162A-8E6F-A2A38F1C4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88B09-B757-74D8-7936-3A9A6854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14/06/2024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769E-F2F5-F165-0C2F-6905DBD9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63380-6F48-4F3A-D148-68B2542D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099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DCDA-C71D-4ACE-C981-636FD189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22AA1-E6D2-8379-3399-D18F93C7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14/06/2024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02DA7-38C5-6029-CA9F-4AB24A78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6041D-9AA9-DD44-8816-416B9641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119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2E8E1-3240-00DB-1B96-8F00C903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14/06/2024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1BD9F-674A-6883-9DC1-E72924D3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19B88-6D4C-34FE-5AD8-31DC8B0A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057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F181-6B2E-11B7-5A8C-DBF0F4E9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4E90-8572-8F31-DADD-D82F52211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966A-A4BC-6B0A-24D1-965F36D74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FFDC8-3433-6D3F-B5D3-4AAFAD62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14/06/2024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66848-9EC7-B7CC-B0E4-053B1E97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69D66-DF8A-9279-8123-0021224C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547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3392-0B7E-5D31-2085-E15D8E98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F2FCA-7B1E-9D09-A35A-51C22F0C0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797CD-0C48-4195-7C0B-ABFF8C4D6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DB4A3-1A50-0392-CA23-221F7963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14/06/2024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13E2E-24ED-E108-CC25-B65C2D27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5EABF-DC8F-8DE1-4889-4E61C455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644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332A4-D67A-F6E8-72C9-7E1966E6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B080C-9BAF-8601-EC77-DCBA7916D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1540C-134A-B366-82BC-3B20CC862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7976D3-7588-4D0D-A5C6-F29FA5EB49E6}" type="datetimeFigureOut">
              <a:rPr lang="en-IL" smtClean="0"/>
              <a:t>14/06/2024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C275F-EC19-3F13-CD31-3E332849B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E99D-487F-80AD-5584-D70CD137A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614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8100-8FAF-B6C3-6716-200C0DF42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&amp; Graphics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62BB0-4A8E-BB05-C710-59FF52CE4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635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EACD-A847-5143-5B31-8436100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ships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90AF9A-58F0-6179-B3CF-E2695EA9BB79}"/>
              </a:ext>
            </a:extLst>
          </p:cNvPr>
          <p:cNvSpPr/>
          <p:nvPr/>
        </p:nvSpPr>
        <p:spPr>
          <a:xfrm>
            <a:off x="1730828" y="1681204"/>
            <a:ext cx="4582886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Move_ship_in_direction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B0327-4EF3-9D3B-70EE-5E47754B9CFD}"/>
              </a:ext>
            </a:extLst>
          </p:cNvPr>
          <p:cNvSpPr/>
          <p:nvPr/>
        </p:nvSpPr>
        <p:spPr>
          <a:xfrm>
            <a:off x="1730828" y="2530139"/>
            <a:ext cx="4582886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Move_ship_towards_destination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2328B-B711-4F20-D1A8-A595846943AF}"/>
              </a:ext>
            </a:extLst>
          </p:cNvPr>
          <p:cNvSpPr/>
          <p:nvPr/>
        </p:nvSpPr>
        <p:spPr>
          <a:xfrm>
            <a:off x="1730828" y="3376587"/>
            <a:ext cx="4582886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Check_ship_route_to_destination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2A8FE-C9F3-6E11-0FB0-35364C4F0669}"/>
              </a:ext>
            </a:extLst>
          </p:cNvPr>
          <p:cNvSpPr/>
          <p:nvPr/>
        </p:nvSpPr>
        <p:spPr>
          <a:xfrm>
            <a:off x="6928757" y="3376587"/>
            <a:ext cx="4582886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Check_route_from_location_to_destination</a:t>
            </a:r>
            <a:r>
              <a:rPr lang="en-US" dirty="0">
                <a:solidFill>
                  <a:sysClr val="windowText" lastClr="000000"/>
                </a:solidFill>
              </a:rPr>
              <a:t> (for loop)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B686C-E172-3B27-712D-3835A49DA672}"/>
              </a:ext>
            </a:extLst>
          </p:cNvPr>
          <p:cNvSpPr/>
          <p:nvPr/>
        </p:nvSpPr>
        <p:spPr>
          <a:xfrm>
            <a:off x="8191499" y="4223035"/>
            <a:ext cx="2057401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Check_location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B60044-82D2-EE7A-BD92-F83FF3740A82}"/>
              </a:ext>
            </a:extLst>
          </p:cNvPr>
          <p:cNvSpPr/>
          <p:nvPr/>
        </p:nvSpPr>
        <p:spPr>
          <a:xfrm>
            <a:off x="1730828" y="4223035"/>
            <a:ext cx="4582886" cy="576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_</a:t>
            </a:r>
            <a:r>
              <a:rPr lang="en-US" dirty="0" err="1">
                <a:solidFill>
                  <a:sysClr val="windowText" lastClr="000000"/>
                </a:solidFill>
              </a:rPr>
              <a:t>update_tile_ship_left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FC930B-A3CA-1876-B43A-86135B7577B9}"/>
              </a:ext>
            </a:extLst>
          </p:cNvPr>
          <p:cNvSpPr/>
          <p:nvPr/>
        </p:nvSpPr>
        <p:spPr>
          <a:xfrm>
            <a:off x="1730828" y="5915932"/>
            <a:ext cx="4582886" cy="576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_</a:t>
            </a:r>
            <a:r>
              <a:rPr lang="en-US" dirty="0" err="1">
                <a:solidFill>
                  <a:sysClr val="windowText" lastClr="000000"/>
                </a:solidFill>
              </a:rPr>
              <a:t>update_tile_ship_entered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4F919B-08D5-C4C9-CFAC-FF939BEA0583}"/>
              </a:ext>
            </a:extLst>
          </p:cNvPr>
          <p:cNvSpPr/>
          <p:nvPr/>
        </p:nvSpPr>
        <p:spPr>
          <a:xfrm>
            <a:off x="1730828" y="5069483"/>
            <a:ext cx="4582886" cy="576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Ship.update_location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B9E914-043C-B39F-C209-264DD15A997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022271" y="2258147"/>
            <a:ext cx="0" cy="271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045F9D-332C-5C29-59F6-61CAC89746B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022271" y="3107082"/>
            <a:ext cx="0" cy="26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0A352F-C282-BCFD-77A0-77C69D2A80E8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6313714" y="3665059"/>
            <a:ext cx="615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491E09-6A48-3317-6628-30568A803FE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220200" y="3953530"/>
            <a:ext cx="0" cy="26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C4B0D3-E2ED-813E-BF63-A20039E44244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4022271" y="3953530"/>
            <a:ext cx="0" cy="26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158E72-9759-DBA6-6DCA-FD151156445B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4022271" y="4799978"/>
            <a:ext cx="0" cy="26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0391E8-66EE-9138-707E-F4CE8D263F10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4022271" y="5646426"/>
            <a:ext cx="0" cy="26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349FA53-C763-4091-EFE9-1CB8178B0E21}"/>
              </a:ext>
            </a:extLst>
          </p:cNvPr>
          <p:cNvSpPr txBox="1"/>
          <p:nvPr/>
        </p:nvSpPr>
        <p:spPr>
          <a:xfrm>
            <a:off x="8273142" y="1601026"/>
            <a:ext cx="2079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Legend: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player can use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player can’t use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7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3E7E-2B8F-99EE-F3E5-DAB89CFF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173184-A52D-9D32-880E-CFB98A3B4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59" y="1885316"/>
            <a:ext cx="1393370" cy="13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F5CF318-406F-A2A7-CCF9-5B10F014D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909" y="4066002"/>
            <a:ext cx="1393370" cy="13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DBA1CFB-417A-3F22-2D1D-552CFCD2C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59" y="2975659"/>
            <a:ext cx="1393370" cy="13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80866C-D146-A90A-84C1-C980818B1D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9"/>
          <a:stretch/>
        </p:blipFill>
        <p:spPr bwMode="auto">
          <a:xfrm>
            <a:off x="6333814" y="2114523"/>
            <a:ext cx="1290113" cy="83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46020AB-0E7A-6181-CBFF-1DB004EBA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28"/>
          <a:stretch/>
        </p:blipFill>
        <p:spPr bwMode="auto">
          <a:xfrm>
            <a:off x="7940914" y="3240266"/>
            <a:ext cx="1047135" cy="72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4B1B29CC-7EB1-0D0E-D0DF-D44B59160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9"/>
          <a:stretch/>
        </p:blipFill>
        <p:spPr bwMode="auto">
          <a:xfrm>
            <a:off x="6319099" y="3185657"/>
            <a:ext cx="1290113" cy="83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1B21816-9220-0C65-F3D6-EFC620E1C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369" y="3402220"/>
            <a:ext cx="663782" cy="6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A2338FD-948C-944A-6E63-C3CE83FE5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9"/>
          <a:stretch/>
        </p:blipFill>
        <p:spPr bwMode="auto">
          <a:xfrm>
            <a:off x="6204134" y="4273274"/>
            <a:ext cx="1290113" cy="83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C0682BF0-0526-9270-A5D6-9E1747974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404" y="4489837"/>
            <a:ext cx="663781" cy="66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76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API &amp; Graphics</vt:lpstr>
      <vt:lpstr>Moving ships</vt:lpstr>
      <vt:lpstr>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flow</dc:title>
  <dc:creator>Saar Nehemia</dc:creator>
  <cp:lastModifiedBy>Saar Nehemia</cp:lastModifiedBy>
  <cp:revision>6</cp:revision>
  <dcterms:created xsi:type="dcterms:W3CDTF">2024-05-13T08:06:52Z</dcterms:created>
  <dcterms:modified xsi:type="dcterms:W3CDTF">2024-06-14T14:01:18Z</dcterms:modified>
</cp:coreProperties>
</file>