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CE1C1-37F8-3F4A-A45D-1886678046BD}" v="6" dt="2023-08-05T06:58:59.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90" d="100"/>
          <a:sy n="9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4155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5928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1443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4542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6212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749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8247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5792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0200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5842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8/4/23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7677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8/4/23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85245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dailichun.com/2018/01/15/howtoextenddate.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rancescricart.com/estructura-condicional-switch-javascript/"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digitalocean.com/community/tutorials/understanding-events-in-javascript"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C1B533C-3AD0-3139-20A5-57276334E416}"/>
              </a:ext>
            </a:extLst>
          </p:cNvPr>
          <p:cNvPicPr>
            <a:picLocks noChangeAspect="1"/>
          </p:cNvPicPr>
          <p:nvPr/>
        </p:nvPicPr>
        <p:blipFill rotWithShape="1">
          <a:blip r:embed="rId2"/>
          <a:srcRect t="5648" b="38103"/>
          <a:stretch/>
        </p:blipFill>
        <p:spPr>
          <a:xfrm>
            <a:off x="1" y="10"/>
            <a:ext cx="12192000" cy="6857989"/>
          </a:xfrm>
          <a:prstGeom prst="rect">
            <a:avLst/>
          </a:prstGeom>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F0BF1-40DC-026F-284F-EE41045F8857}"/>
              </a:ext>
            </a:extLst>
          </p:cNvPr>
          <p:cNvSpPr>
            <a:spLocks noGrp="1"/>
          </p:cNvSpPr>
          <p:nvPr>
            <p:ph type="ctrTitle"/>
          </p:nvPr>
        </p:nvSpPr>
        <p:spPr>
          <a:xfrm>
            <a:off x="1833541" y="990599"/>
            <a:ext cx="5619054" cy="4849091"/>
          </a:xfrm>
        </p:spPr>
        <p:txBody>
          <a:bodyPr anchor="ctr">
            <a:normAutofit/>
          </a:bodyPr>
          <a:lstStyle/>
          <a:p>
            <a:pPr algn="r"/>
            <a:r>
              <a:rPr lang="en-US" dirty="0">
                <a:solidFill>
                  <a:srgbClr val="FFFFFF"/>
                </a:solidFill>
              </a:rPr>
              <a:t>JavaScript: Dates, Switch &amp; Break</a:t>
            </a:r>
          </a:p>
        </p:txBody>
      </p:sp>
      <p:sp>
        <p:nvSpPr>
          <p:cNvPr id="3" name="Subtitle 2">
            <a:extLst>
              <a:ext uri="{FF2B5EF4-FFF2-40B4-BE49-F238E27FC236}">
                <a16:creationId xmlns:a16="http://schemas.microsoft.com/office/drawing/2014/main" id="{081B0F5C-E9CB-B715-119F-0D9F8FF3213C}"/>
              </a:ext>
            </a:extLst>
          </p:cNvPr>
          <p:cNvSpPr>
            <a:spLocks noGrp="1"/>
          </p:cNvSpPr>
          <p:nvPr>
            <p:ph type="subTitle" idx="1"/>
          </p:nvPr>
        </p:nvSpPr>
        <p:spPr>
          <a:xfrm>
            <a:off x="8712865" y="1447799"/>
            <a:ext cx="2368905" cy="4076699"/>
          </a:xfrm>
        </p:spPr>
        <p:txBody>
          <a:bodyPr anchor="ctr">
            <a:normAutofit/>
          </a:bodyPr>
          <a:lstStyle/>
          <a:p>
            <a:r>
              <a:rPr lang="en-US" dirty="0">
                <a:solidFill>
                  <a:srgbClr val="FFFFFF"/>
                </a:solidFill>
              </a:rPr>
              <a:t>By Saara Uthmaan</a:t>
            </a:r>
          </a:p>
        </p:txBody>
      </p:sp>
      <p:cxnSp>
        <p:nvCxnSpPr>
          <p:cNvPr id="13" name="Straight Connector 12">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61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3CCDA-62CB-FA38-746F-2BB283AA6E69}"/>
              </a:ext>
            </a:extLst>
          </p:cNvPr>
          <p:cNvSpPr>
            <a:spLocks noGrp="1"/>
          </p:cNvSpPr>
          <p:nvPr>
            <p:ph type="title"/>
          </p:nvPr>
        </p:nvSpPr>
        <p:spPr>
          <a:xfrm>
            <a:off x="695323" y="616581"/>
            <a:ext cx="2895941" cy="1230401"/>
          </a:xfrm>
        </p:spPr>
        <p:txBody>
          <a:bodyPr>
            <a:normAutofit/>
          </a:bodyPr>
          <a:lstStyle/>
          <a:p>
            <a:pPr>
              <a:lnSpc>
                <a:spcPct val="90000"/>
              </a:lnSpc>
            </a:pPr>
            <a:r>
              <a:rPr lang="en-US" sz="2600" dirty="0"/>
              <a:t>			</a:t>
            </a:r>
            <a:r>
              <a:rPr lang="en-US" sz="2600" dirty="0" err="1"/>
              <a:t>JavasCript</a:t>
            </a:r>
            <a:r>
              <a:rPr lang="en-US" sz="2600" dirty="0"/>
              <a:t> Dates</a:t>
            </a:r>
          </a:p>
        </p:txBody>
      </p:sp>
      <p:cxnSp>
        <p:nvCxnSpPr>
          <p:cNvPr id="23" name="Straight Connector 13">
            <a:extLst>
              <a:ext uri="{FF2B5EF4-FFF2-40B4-BE49-F238E27FC236}">
                <a16:creationId xmlns:a16="http://schemas.microsoft.com/office/drawing/2014/main" id="{159B2C4A-AB53-49A2-AC69-620FF37FF0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38600" y="723900"/>
            <a:ext cx="0" cy="9769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14D3BE-D48F-5AC4-CDC0-D0BF3754A1BE}"/>
              </a:ext>
            </a:extLst>
          </p:cNvPr>
          <p:cNvSpPr>
            <a:spLocks noGrp="1"/>
          </p:cNvSpPr>
          <p:nvPr>
            <p:ph idx="1"/>
          </p:nvPr>
        </p:nvSpPr>
        <p:spPr>
          <a:xfrm>
            <a:off x="4678589" y="657497"/>
            <a:ext cx="6713312" cy="1230401"/>
          </a:xfrm>
        </p:spPr>
        <p:txBody>
          <a:bodyPr>
            <a:normAutofit/>
          </a:bodyPr>
          <a:lstStyle/>
          <a:p>
            <a:pPr>
              <a:lnSpc>
                <a:spcPct val="110000"/>
              </a:lnSpc>
            </a:pPr>
            <a:r>
              <a:rPr lang="en-US" sz="1700"/>
              <a:t>Date Objects are static.</a:t>
            </a:r>
          </a:p>
          <a:p>
            <a:pPr>
              <a:lnSpc>
                <a:spcPct val="110000"/>
              </a:lnSpc>
            </a:pPr>
            <a:r>
              <a:rPr lang="en-US" sz="1700"/>
              <a:t>These objects are created with the constructor, new Date().</a:t>
            </a:r>
          </a:p>
          <a:p>
            <a:pPr>
              <a:lnSpc>
                <a:spcPct val="110000"/>
              </a:lnSpc>
            </a:pPr>
            <a:r>
              <a:rPr lang="en-US" sz="1700"/>
              <a:t>Months are counted using indexes, 0 = January and so on.</a:t>
            </a:r>
          </a:p>
          <a:p>
            <a:pPr>
              <a:lnSpc>
                <a:spcPct val="110000"/>
              </a:lnSpc>
            </a:pPr>
            <a:endParaRPr lang="en-US" sz="1700"/>
          </a:p>
        </p:txBody>
      </p:sp>
      <p:pic>
        <p:nvPicPr>
          <p:cNvPr id="6" name="Picture 5" descr="A screenshot of a computer code&#10;&#10;Description automatically generated">
            <a:extLst>
              <a:ext uri="{FF2B5EF4-FFF2-40B4-BE49-F238E27FC236}">
                <a16:creationId xmlns:a16="http://schemas.microsoft.com/office/drawing/2014/main" id="{11977614-5033-03C2-B546-5711BBAAA13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11949" y="2147814"/>
            <a:ext cx="8568104" cy="4005589"/>
          </a:xfrm>
          <a:prstGeom prst="rect">
            <a:avLst/>
          </a:prstGeom>
        </p:spPr>
      </p:pic>
      <p:sp>
        <p:nvSpPr>
          <p:cNvPr id="4" name="Content Placeholder 2">
            <a:extLst>
              <a:ext uri="{FF2B5EF4-FFF2-40B4-BE49-F238E27FC236}">
                <a16:creationId xmlns:a16="http://schemas.microsoft.com/office/drawing/2014/main" id="{2B9656A4-820F-B42D-2B5E-06D411DF1272}"/>
              </a:ext>
            </a:extLst>
          </p:cNvPr>
          <p:cNvSpPr txBox="1">
            <a:spLocks/>
          </p:cNvSpPr>
          <p:nvPr/>
        </p:nvSpPr>
        <p:spPr>
          <a:xfrm>
            <a:off x="6282284" y="2207401"/>
            <a:ext cx="4742903" cy="36360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500" dirty="0"/>
          </a:p>
          <a:p>
            <a:endParaRPr lang="en-US" dirty="0"/>
          </a:p>
        </p:txBody>
      </p:sp>
      <p:sp>
        <p:nvSpPr>
          <p:cNvPr id="7" name="TextBox 6">
            <a:extLst>
              <a:ext uri="{FF2B5EF4-FFF2-40B4-BE49-F238E27FC236}">
                <a16:creationId xmlns:a16="http://schemas.microsoft.com/office/drawing/2014/main" id="{9567A88F-7D14-3C80-21A8-26C341ABBC86}"/>
              </a:ext>
            </a:extLst>
          </p:cNvPr>
          <p:cNvSpPr txBox="1"/>
          <p:nvPr/>
        </p:nvSpPr>
        <p:spPr>
          <a:xfrm>
            <a:off x="7856606" y="5953348"/>
            <a:ext cx="252344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dailichun.com/2018/01/15/howtoextenddat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95733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52565-B3ED-A597-03B4-652C2DFA7265}"/>
              </a:ext>
            </a:extLst>
          </p:cNvPr>
          <p:cNvSpPr>
            <a:spLocks noGrp="1"/>
          </p:cNvSpPr>
          <p:nvPr>
            <p:ph type="title"/>
          </p:nvPr>
        </p:nvSpPr>
        <p:spPr>
          <a:xfrm>
            <a:off x="694111" y="909637"/>
            <a:ext cx="5933795" cy="1362073"/>
          </a:xfrm>
        </p:spPr>
        <p:txBody>
          <a:bodyPr>
            <a:normAutofit/>
          </a:bodyPr>
          <a:lstStyle/>
          <a:p>
            <a:r>
              <a:rPr lang="en-US" dirty="0"/>
              <a:t>Javascript Switch</a:t>
            </a:r>
          </a:p>
        </p:txBody>
      </p:sp>
      <p:cxnSp>
        <p:nvCxnSpPr>
          <p:cNvPr id="37" name="Straight Connector 12">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E5D10E-91D1-32AB-D6C5-93A2A9F03F06}"/>
              </a:ext>
            </a:extLst>
          </p:cNvPr>
          <p:cNvSpPr>
            <a:spLocks noGrp="1"/>
          </p:cNvSpPr>
          <p:nvPr>
            <p:ph idx="1"/>
          </p:nvPr>
        </p:nvSpPr>
        <p:spPr>
          <a:xfrm>
            <a:off x="700088" y="2276474"/>
            <a:ext cx="6041371" cy="3553109"/>
          </a:xfrm>
        </p:spPr>
        <p:txBody>
          <a:bodyPr>
            <a:normAutofit/>
          </a:bodyPr>
          <a:lstStyle/>
          <a:p>
            <a:r>
              <a:rPr lang="en-US" sz="2500" dirty="0"/>
              <a:t>Switch statements allow for different outcomes to result from different actions.</a:t>
            </a:r>
          </a:p>
          <a:p>
            <a:r>
              <a:rPr lang="en-US" sz="2500" dirty="0"/>
              <a:t>There is a default option if none of the cases are met.</a:t>
            </a:r>
          </a:p>
          <a:p>
            <a:r>
              <a:rPr lang="en-US" sz="2500" dirty="0"/>
              <a:t>Some keywords used are : break and default</a:t>
            </a:r>
          </a:p>
        </p:txBody>
      </p:sp>
      <p:pic>
        <p:nvPicPr>
          <p:cNvPr id="5" name="Picture 4" descr="A screenshot of a computer&#10;&#10;Description automatically generated">
            <a:extLst>
              <a:ext uri="{FF2B5EF4-FFF2-40B4-BE49-F238E27FC236}">
                <a16:creationId xmlns:a16="http://schemas.microsoft.com/office/drawing/2014/main" id="{F71E220A-BBFF-5F10-8DF4-21428456989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5069" b="-1"/>
          <a:stretch/>
        </p:blipFill>
        <p:spPr>
          <a:xfrm>
            <a:off x="7315200" y="715218"/>
            <a:ext cx="4076700" cy="5418871"/>
          </a:xfrm>
          <a:prstGeom prst="rect">
            <a:avLst/>
          </a:prstGeom>
        </p:spPr>
      </p:pic>
      <p:cxnSp>
        <p:nvCxnSpPr>
          <p:cNvPr id="38" name="Straight Connector 14">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B979FD-5D33-272A-6E0A-AC298C109131}"/>
              </a:ext>
            </a:extLst>
          </p:cNvPr>
          <p:cNvSpPr txBox="1"/>
          <p:nvPr/>
        </p:nvSpPr>
        <p:spPr>
          <a:xfrm>
            <a:off x="8704947" y="5934034"/>
            <a:ext cx="26869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francescricart.com/estructura-condicional-switch-javascrip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63181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F028E-8478-6BFE-0ED9-EE0264528AEE}"/>
              </a:ext>
            </a:extLst>
          </p:cNvPr>
          <p:cNvSpPr>
            <a:spLocks noGrp="1"/>
          </p:cNvSpPr>
          <p:nvPr>
            <p:ph type="title"/>
          </p:nvPr>
        </p:nvSpPr>
        <p:spPr>
          <a:xfrm>
            <a:off x="695324" y="897752"/>
            <a:ext cx="3601757" cy="1955927"/>
          </a:xfrm>
        </p:spPr>
        <p:txBody>
          <a:bodyPr>
            <a:normAutofit/>
          </a:bodyPr>
          <a:lstStyle/>
          <a:p>
            <a:r>
              <a:rPr lang="en-US" dirty="0"/>
              <a:t>Javascript Break</a:t>
            </a:r>
          </a:p>
        </p:txBody>
      </p:sp>
      <p:cxnSp>
        <p:nvCxnSpPr>
          <p:cNvPr id="20"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55FEAD-5B98-5FCD-20B8-CD105B71540E}"/>
              </a:ext>
            </a:extLst>
          </p:cNvPr>
          <p:cNvSpPr>
            <a:spLocks noGrp="1"/>
          </p:cNvSpPr>
          <p:nvPr>
            <p:ph idx="1"/>
          </p:nvPr>
        </p:nvSpPr>
        <p:spPr>
          <a:xfrm>
            <a:off x="683373" y="2853679"/>
            <a:ext cx="3613708" cy="3391733"/>
          </a:xfrm>
        </p:spPr>
        <p:txBody>
          <a:bodyPr>
            <a:normAutofit/>
          </a:bodyPr>
          <a:lstStyle/>
          <a:p>
            <a:pPr>
              <a:lnSpc>
                <a:spcPct val="110000"/>
              </a:lnSpc>
            </a:pPr>
            <a:r>
              <a:rPr lang="en-US" sz="1900" dirty="0"/>
              <a:t>Break plays the role of jumping out of a loop or ending the loop.</a:t>
            </a:r>
          </a:p>
          <a:p>
            <a:pPr>
              <a:lnSpc>
                <a:spcPct val="110000"/>
              </a:lnSpc>
            </a:pPr>
            <a:r>
              <a:rPr lang="en-US" sz="1900" dirty="0"/>
              <a:t>In JavaScript, the continue statement is used inside loops to skip the current iteration and move to the next iteration of the loop, effectively skipping any remaining code in the loop block for that specific iteration.</a:t>
            </a:r>
          </a:p>
        </p:txBody>
      </p:sp>
      <p:pic>
        <p:nvPicPr>
          <p:cNvPr id="5" name="Picture 4" descr="A screenshot of a computer program&#10;&#10;Description automatically generated">
            <a:extLst>
              <a:ext uri="{FF2B5EF4-FFF2-40B4-BE49-F238E27FC236}">
                <a16:creationId xmlns:a16="http://schemas.microsoft.com/office/drawing/2014/main" id="{2C488426-5F97-4DFD-EAA3-781C442958C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11" r="21988" b="-2"/>
          <a:stretch/>
        </p:blipFill>
        <p:spPr>
          <a:xfrm>
            <a:off x="4876800" y="10"/>
            <a:ext cx="7315200" cy="6857990"/>
          </a:xfrm>
          <a:prstGeom prst="rect">
            <a:avLst/>
          </a:prstGeom>
        </p:spPr>
      </p:pic>
      <p:sp>
        <p:nvSpPr>
          <p:cNvPr id="6" name="TextBox 5">
            <a:extLst>
              <a:ext uri="{FF2B5EF4-FFF2-40B4-BE49-F238E27FC236}">
                <a16:creationId xmlns:a16="http://schemas.microsoft.com/office/drawing/2014/main" id="{691D6F79-F7F4-EEB1-3898-F45D326AB295}"/>
              </a:ext>
            </a:extLst>
          </p:cNvPr>
          <p:cNvSpPr txBox="1"/>
          <p:nvPr/>
        </p:nvSpPr>
        <p:spPr>
          <a:xfrm>
            <a:off x="9505047" y="6657945"/>
            <a:ext cx="26869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digitalocean.com/community/tutorials/understanding-events-in-javascrip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423229761"/>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32"/>
      </a:dk2>
      <a:lt2>
        <a:srgbClr val="E8E2E5"/>
      </a:lt2>
      <a:accent1>
        <a:srgbClr val="77AA94"/>
      </a:accent1>
      <a:accent2>
        <a:srgbClr val="69ACAA"/>
      </a:accent2>
      <a:accent3>
        <a:srgbClr val="7BA7C4"/>
      </a:accent3>
      <a:accent4>
        <a:srgbClr val="7785C2"/>
      </a:accent4>
      <a:accent5>
        <a:srgbClr val="9D8FCD"/>
      </a:accent5>
      <a:accent6>
        <a:srgbClr val="A777C2"/>
      </a:accent6>
      <a:hlink>
        <a:srgbClr val="AE6988"/>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otalTime>16</TotalTime>
  <Words>165</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Calisto MT</vt:lpstr>
      <vt:lpstr>Univers Condensed</vt:lpstr>
      <vt:lpstr>ChronicleVTI</vt:lpstr>
      <vt:lpstr>JavaScript: Dates, Switch &amp; Break</vt:lpstr>
      <vt:lpstr>   JavasCript Dates</vt:lpstr>
      <vt:lpstr>Javascript Switch</vt:lpstr>
      <vt:lpstr>Javascript Break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Saara Y Uthmaan</dc:creator>
  <cp:lastModifiedBy>Saara Y Uthmaan</cp:lastModifiedBy>
  <cp:revision>1</cp:revision>
  <dcterms:created xsi:type="dcterms:W3CDTF">2023-08-05T06:42:27Z</dcterms:created>
  <dcterms:modified xsi:type="dcterms:W3CDTF">2023-08-05T06:59:19Z</dcterms:modified>
</cp:coreProperties>
</file>