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8288000" cy="10287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11560" y="1235520"/>
            <a:ext cx="560592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911560" y="1235520"/>
            <a:ext cx="560592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911560" y="1235520"/>
            <a:ext cx="560592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11560" y="1235520"/>
            <a:ext cx="560592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911560" y="1235520"/>
            <a:ext cx="560592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911560" y="1235520"/>
            <a:ext cx="560592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11560" y="1235520"/>
            <a:ext cx="560592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5911560" y="1235520"/>
            <a:ext cx="5605920" cy="665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11560" y="1235520"/>
            <a:ext cx="560592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911560" y="1235520"/>
            <a:ext cx="560592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11560" y="1235520"/>
            <a:ext cx="560592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911560" y="1235520"/>
            <a:ext cx="560592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911560" y="1235520"/>
            <a:ext cx="560592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911560" y="1235520"/>
            <a:ext cx="560592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11560" y="1235520"/>
            <a:ext cx="560592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11560" y="1235520"/>
            <a:ext cx="560592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11560" y="1235520"/>
            <a:ext cx="560592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11560" y="1235520"/>
            <a:ext cx="560592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5911560" y="1235520"/>
            <a:ext cx="5605920" cy="665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911560" y="1235520"/>
            <a:ext cx="560592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11560" y="1235520"/>
            <a:ext cx="560592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11560" y="1235520"/>
            <a:ext cx="560592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18287640" cy="1028664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8287640" cy="1028664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6278760" y="4753080"/>
            <a:ext cx="12006720" cy="4053960"/>
          </a:xfrm>
          <a:custGeom>
            <a:avLst/>
            <a:gdLst/>
            <a:ahLst/>
            <a:rect l="l" t="t" r="r" b="b"/>
            <a:pathLst>
              <a:path w="12007215" h="4054475">
                <a:moveTo>
                  <a:pt x="12006999" y="2207806"/>
                </a:moveTo>
                <a:lnTo>
                  <a:pt x="12000446" y="2175319"/>
                </a:lnTo>
                <a:lnTo>
                  <a:pt x="11982602" y="2148802"/>
                </a:lnTo>
                <a:lnTo>
                  <a:pt x="11956123" y="2130920"/>
                </a:lnTo>
                <a:lnTo>
                  <a:pt x="11923725" y="2124379"/>
                </a:lnTo>
                <a:lnTo>
                  <a:pt x="9433687" y="2124379"/>
                </a:lnTo>
                <a:lnTo>
                  <a:pt x="9395231" y="2133803"/>
                </a:lnTo>
                <a:lnTo>
                  <a:pt x="7040613" y="3887495"/>
                </a:lnTo>
                <a:lnTo>
                  <a:pt x="2596096" y="3887495"/>
                </a:lnTo>
                <a:lnTo>
                  <a:pt x="2563685" y="3894048"/>
                </a:lnTo>
                <a:lnTo>
                  <a:pt x="2537218" y="3911892"/>
                </a:lnTo>
                <a:lnTo>
                  <a:pt x="2519362" y="3938371"/>
                </a:lnTo>
                <a:lnTo>
                  <a:pt x="2512822" y="3970782"/>
                </a:lnTo>
                <a:lnTo>
                  <a:pt x="2519362" y="4003281"/>
                </a:lnTo>
                <a:lnTo>
                  <a:pt x="2537218" y="4029799"/>
                </a:lnTo>
                <a:lnTo>
                  <a:pt x="2563685" y="4047667"/>
                </a:lnTo>
                <a:lnTo>
                  <a:pt x="2596096" y="4054221"/>
                </a:lnTo>
                <a:lnTo>
                  <a:pt x="7068274" y="4054221"/>
                </a:lnTo>
                <a:lnTo>
                  <a:pt x="7106729" y="4044721"/>
                </a:lnTo>
                <a:lnTo>
                  <a:pt x="9461348" y="2291105"/>
                </a:lnTo>
                <a:lnTo>
                  <a:pt x="11923725" y="2291105"/>
                </a:lnTo>
                <a:lnTo>
                  <a:pt x="11956123" y="2284552"/>
                </a:lnTo>
                <a:lnTo>
                  <a:pt x="11982602" y="2266696"/>
                </a:lnTo>
                <a:lnTo>
                  <a:pt x="12000446" y="2240216"/>
                </a:lnTo>
                <a:lnTo>
                  <a:pt x="12006999" y="2207806"/>
                </a:lnTo>
                <a:close/>
                <a:moveTo>
                  <a:pt x="12006999" y="834593"/>
                </a:moveTo>
                <a:lnTo>
                  <a:pt x="12000446" y="802182"/>
                </a:lnTo>
                <a:lnTo>
                  <a:pt x="11982602" y="775716"/>
                </a:lnTo>
                <a:lnTo>
                  <a:pt x="11956123" y="757859"/>
                </a:lnTo>
                <a:lnTo>
                  <a:pt x="11923725" y="751306"/>
                </a:lnTo>
                <a:lnTo>
                  <a:pt x="6920725" y="751306"/>
                </a:lnTo>
                <a:lnTo>
                  <a:pt x="6882270" y="760742"/>
                </a:lnTo>
                <a:lnTo>
                  <a:pt x="4527651" y="2514562"/>
                </a:lnTo>
                <a:lnTo>
                  <a:pt x="83273" y="2514562"/>
                </a:lnTo>
                <a:lnTo>
                  <a:pt x="50876" y="2521115"/>
                </a:lnTo>
                <a:lnTo>
                  <a:pt x="24396" y="2538984"/>
                </a:lnTo>
                <a:lnTo>
                  <a:pt x="6553" y="2565501"/>
                </a:lnTo>
                <a:lnTo>
                  <a:pt x="0" y="2598001"/>
                </a:lnTo>
                <a:lnTo>
                  <a:pt x="6553" y="2630411"/>
                </a:lnTo>
                <a:lnTo>
                  <a:pt x="24396" y="2656890"/>
                </a:lnTo>
                <a:lnTo>
                  <a:pt x="50876" y="2674734"/>
                </a:lnTo>
                <a:lnTo>
                  <a:pt x="83273" y="2681287"/>
                </a:lnTo>
                <a:lnTo>
                  <a:pt x="4555312" y="2681287"/>
                </a:lnTo>
                <a:lnTo>
                  <a:pt x="4593768" y="2671851"/>
                </a:lnTo>
                <a:lnTo>
                  <a:pt x="6948386" y="918032"/>
                </a:lnTo>
                <a:lnTo>
                  <a:pt x="11923725" y="918032"/>
                </a:lnTo>
                <a:lnTo>
                  <a:pt x="11956123" y="911479"/>
                </a:lnTo>
                <a:lnTo>
                  <a:pt x="11982602" y="893610"/>
                </a:lnTo>
                <a:lnTo>
                  <a:pt x="12000446" y="867092"/>
                </a:lnTo>
                <a:lnTo>
                  <a:pt x="12006999" y="834593"/>
                </a:lnTo>
                <a:close/>
                <a:moveTo>
                  <a:pt x="12006999" y="83286"/>
                </a:moveTo>
                <a:lnTo>
                  <a:pt x="12000446" y="50876"/>
                </a:lnTo>
                <a:lnTo>
                  <a:pt x="11982602" y="24396"/>
                </a:lnTo>
                <a:lnTo>
                  <a:pt x="11956123" y="6540"/>
                </a:lnTo>
                <a:lnTo>
                  <a:pt x="11923725" y="0"/>
                </a:lnTo>
                <a:lnTo>
                  <a:pt x="4914277" y="0"/>
                </a:lnTo>
                <a:lnTo>
                  <a:pt x="4867973" y="13970"/>
                </a:lnTo>
                <a:lnTo>
                  <a:pt x="3643617" y="1236522"/>
                </a:lnTo>
                <a:lnTo>
                  <a:pt x="524103" y="1236522"/>
                </a:lnTo>
                <a:lnTo>
                  <a:pt x="491617" y="1243076"/>
                </a:lnTo>
                <a:lnTo>
                  <a:pt x="465112" y="1260932"/>
                </a:lnTo>
                <a:lnTo>
                  <a:pt x="447243" y="1287411"/>
                </a:lnTo>
                <a:lnTo>
                  <a:pt x="440690" y="1319822"/>
                </a:lnTo>
                <a:lnTo>
                  <a:pt x="447243" y="1352232"/>
                </a:lnTo>
                <a:lnTo>
                  <a:pt x="465112" y="1378712"/>
                </a:lnTo>
                <a:lnTo>
                  <a:pt x="491617" y="1396568"/>
                </a:lnTo>
                <a:lnTo>
                  <a:pt x="524103" y="1403108"/>
                </a:lnTo>
                <a:lnTo>
                  <a:pt x="3678123" y="1403108"/>
                </a:lnTo>
                <a:lnTo>
                  <a:pt x="3724338" y="1389202"/>
                </a:lnTo>
                <a:lnTo>
                  <a:pt x="4948783" y="166725"/>
                </a:lnTo>
                <a:lnTo>
                  <a:pt x="11923725" y="166725"/>
                </a:lnTo>
                <a:lnTo>
                  <a:pt x="11956123" y="160172"/>
                </a:lnTo>
                <a:lnTo>
                  <a:pt x="11982602" y="142303"/>
                </a:lnTo>
                <a:lnTo>
                  <a:pt x="12000446" y="115785"/>
                </a:lnTo>
                <a:lnTo>
                  <a:pt x="12006999" y="83286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87960" y="4054320"/>
            <a:ext cx="8597520" cy="166680"/>
          </a:xfrm>
          <a:custGeom>
            <a:avLst/>
            <a:gdLst/>
            <a:ahLst/>
            <a:rect l="l" t="t" r="r" b="b"/>
            <a:pathLst>
              <a:path w="8597900" h="167004">
                <a:moveTo>
                  <a:pt x="8597845" y="83432"/>
                </a:moveTo>
                <a:lnTo>
                  <a:pt x="8591298" y="50939"/>
                </a:lnTo>
                <a:lnTo>
                  <a:pt x="8573446" y="24421"/>
                </a:lnTo>
                <a:lnTo>
                  <a:pt x="8546974" y="6550"/>
                </a:lnTo>
                <a:lnTo>
                  <a:pt x="8514569" y="0"/>
                </a:lnTo>
                <a:lnTo>
                  <a:pt x="83415" y="0"/>
                </a:lnTo>
                <a:lnTo>
                  <a:pt x="50929" y="6550"/>
                </a:lnTo>
                <a:lnTo>
                  <a:pt x="24416" y="24421"/>
                </a:lnTo>
                <a:lnTo>
                  <a:pt x="6549" y="50939"/>
                </a:lnTo>
                <a:lnTo>
                  <a:pt x="0" y="83432"/>
                </a:lnTo>
                <a:lnTo>
                  <a:pt x="6549" y="115844"/>
                </a:lnTo>
                <a:lnTo>
                  <a:pt x="24416" y="142320"/>
                </a:lnTo>
                <a:lnTo>
                  <a:pt x="50929" y="160176"/>
                </a:lnTo>
                <a:lnTo>
                  <a:pt x="83415" y="166724"/>
                </a:lnTo>
                <a:lnTo>
                  <a:pt x="8514569" y="166724"/>
                </a:lnTo>
                <a:lnTo>
                  <a:pt x="8546974" y="160176"/>
                </a:lnTo>
                <a:lnTo>
                  <a:pt x="8573446" y="142320"/>
                </a:lnTo>
                <a:lnTo>
                  <a:pt x="8591298" y="115844"/>
                </a:lnTo>
                <a:lnTo>
                  <a:pt x="8597845" y="8343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12320" y="8524800"/>
            <a:ext cx="8273520" cy="1328760"/>
          </a:xfrm>
          <a:custGeom>
            <a:avLst/>
            <a:gdLst/>
            <a:ahLst/>
            <a:rect l="l" t="t" r="r" b="b"/>
            <a:pathLst>
              <a:path w="8274050" h="1329054">
                <a:moveTo>
                  <a:pt x="8273543" y="83432"/>
                </a:moveTo>
                <a:lnTo>
                  <a:pt x="8266996" y="50939"/>
                </a:lnTo>
                <a:lnTo>
                  <a:pt x="8249144" y="24421"/>
                </a:lnTo>
                <a:lnTo>
                  <a:pt x="8222672" y="6550"/>
                </a:lnTo>
                <a:lnTo>
                  <a:pt x="8190267" y="0"/>
                </a:lnTo>
                <a:lnTo>
                  <a:pt x="5196936" y="0"/>
                </a:lnTo>
                <a:lnTo>
                  <a:pt x="5149429" y="14953"/>
                </a:lnTo>
                <a:lnTo>
                  <a:pt x="3500254" y="1162042"/>
                </a:lnTo>
                <a:lnTo>
                  <a:pt x="83276" y="1162182"/>
                </a:lnTo>
                <a:lnTo>
                  <a:pt x="50870" y="1168711"/>
                </a:lnTo>
                <a:lnTo>
                  <a:pt x="24399" y="1186534"/>
                </a:lnTo>
                <a:lnTo>
                  <a:pt x="6547" y="1213004"/>
                </a:lnTo>
                <a:lnTo>
                  <a:pt x="0" y="1245475"/>
                </a:lnTo>
                <a:lnTo>
                  <a:pt x="6547" y="1277886"/>
                </a:lnTo>
                <a:lnTo>
                  <a:pt x="24399" y="1304363"/>
                </a:lnTo>
                <a:lnTo>
                  <a:pt x="50870" y="1322218"/>
                </a:lnTo>
                <a:lnTo>
                  <a:pt x="83276" y="1328767"/>
                </a:lnTo>
                <a:lnTo>
                  <a:pt x="3526522" y="1328767"/>
                </a:lnTo>
                <a:lnTo>
                  <a:pt x="3574028" y="1313814"/>
                </a:lnTo>
                <a:lnTo>
                  <a:pt x="5223064" y="166724"/>
                </a:lnTo>
                <a:lnTo>
                  <a:pt x="8190267" y="166724"/>
                </a:lnTo>
                <a:lnTo>
                  <a:pt x="8222672" y="160175"/>
                </a:lnTo>
                <a:lnTo>
                  <a:pt x="8249144" y="142320"/>
                </a:lnTo>
                <a:lnTo>
                  <a:pt x="8266996" y="115843"/>
                </a:lnTo>
                <a:lnTo>
                  <a:pt x="8273543" y="8343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6529040" y="7639920"/>
            <a:ext cx="1756800" cy="166680"/>
          </a:xfrm>
          <a:custGeom>
            <a:avLst/>
            <a:gdLst/>
            <a:ahLst/>
            <a:rect l="l" t="t" r="r" b="b"/>
            <a:pathLst>
              <a:path w="1757044" h="167004">
                <a:moveTo>
                  <a:pt x="1756763" y="83432"/>
                </a:moveTo>
                <a:lnTo>
                  <a:pt x="1750216" y="50939"/>
                </a:lnTo>
                <a:lnTo>
                  <a:pt x="1732364" y="24421"/>
                </a:lnTo>
                <a:lnTo>
                  <a:pt x="1705893" y="6550"/>
                </a:lnTo>
                <a:lnTo>
                  <a:pt x="1673487" y="0"/>
                </a:lnTo>
                <a:lnTo>
                  <a:pt x="83415" y="0"/>
                </a:lnTo>
                <a:lnTo>
                  <a:pt x="50929" y="6550"/>
                </a:lnTo>
                <a:lnTo>
                  <a:pt x="24416" y="24421"/>
                </a:lnTo>
                <a:lnTo>
                  <a:pt x="6549" y="50939"/>
                </a:lnTo>
                <a:lnTo>
                  <a:pt x="0" y="83432"/>
                </a:lnTo>
                <a:lnTo>
                  <a:pt x="6549" y="115844"/>
                </a:lnTo>
                <a:lnTo>
                  <a:pt x="24416" y="142320"/>
                </a:lnTo>
                <a:lnTo>
                  <a:pt x="50929" y="160176"/>
                </a:lnTo>
                <a:lnTo>
                  <a:pt x="83415" y="166724"/>
                </a:lnTo>
                <a:lnTo>
                  <a:pt x="1673487" y="166724"/>
                </a:lnTo>
                <a:lnTo>
                  <a:pt x="1705893" y="160176"/>
                </a:lnTo>
                <a:lnTo>
                  <a:pt x="1732364" y="142320"/>
                </a:lnTo>
                <a:lnTo>
                  <a:pt x="1750216" y="115844"/>
                </a:lnTo>
                <a:lnTo>
                  <a:pt x="1756763" y="8343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3353840" y="6224040"/>
            <a:ext cx="4931640" cy="988200"/>
          </a:xfrm>
          <a:custGeom>
            <a:avLst/>
            <a:gdLst/>
            <a:ahLst/>
            <a:rect l="l" t="t" r="r" b="b"/>
            <a:pathLst>
              <a:path w="4932044" h="988695">
                <a:moveTo>
                  <a:pt x="4931755" y="83292"/>
                </a:moveTo>
                <a:lnTo>
                  <a:pt x="4925207" y="50880"/>
                </a:lnTo>
                <a:lnTo>
                  <a:pt x="4907355" y="24404"/>
                </a:lnTo>
                <a:lnTo>
                  <a:pt x="4880884" y="6548"/>
                </a:lnTo>
                <a:lnTo>
                  <a:pt x="4848479" y="0"/>
                </a:lnTo>
                <a:lnTo>
                  <a:pt x="1085821" y="0"/>
                </a:lnTo>
                <a:lnTo>
                  <a:pt x="1044873" y="10730"/>
                </a:lnTo>
                <a:lnTo>
                  <a:pt x="30058" y="841310"/>
                </a:lnTo>
                <a:lnTo>
                  <a:pt x="0" y="897473"/>
                </a:lnTo>
                <a:lnTo>
                  <a:pt x="2962" y="929295"/>
                </a:lnTo>
                <a:lnTo>
                  <a:pt x="18461" y="958563"/>
                </a:lnTo>
                <a:lnTo>
                  <a:pt x="44107" y="979458"/>
                </a:lnTo>
                <a:lnTo>
                  <a:pt x="74717" y="988627"/>
                </a:lnTo>
                <a:lnTo>
                  <a:pt x="106507" y="985664"/>
                </a:lnTo>
                <a:lnTo>
                  <a:pt x="135690" y="970162"/>
                </a:lnTo>
                <a:lnTo>
                  <a:pt x="1115582" y="166724"/>
                </a:lnTo>
                <a:lnTo>
                  <a:pt x="4848479" y="166724"/>
                </a:lnTo>
                <a:lnTo>
                  <a:pt x="4880884" y="160173"/>
                </a:lnTo>
                <a:lnTo>
                  <a:pt x="4907355" y="142302"/>
                </a:lnTo>
                <a:lnTo>
                  <a:pt x="4925207" y="115784"/>
                </a:lnTo>
                <a:lnTo>
                  <a:pt x="4931755" y="8329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238040" y="411840"/>
            <a:ext cx="8047800" cy="3030480"/>
          </a:xfrm>
          <a:custGeom>
            <a:avLst/>
            <a:gdLst/>
            <a:ahLst/>
            <a:rect l="l" t="t" r="r" b="b"/>
            <a:pathLst>
              <a:path w="8047990" h="3030854">
                <a:moveTo>
                  <a:pt x="8047774" y="2947238"/>
                </a:moveTo>
                <a:lnTo>
                  <a:pt x="8041221" y="2914751"/>
                </a:lnTo>
                <a:lnTo>
                  <a:pt x="8023377" y="2888234"/>
                </a:lnTo>
                <a:lnTo>
                  <a:pt x="7996898" y="2870365"/>
                </a:lnTo>
                <a:lnTo>
                  <a:pt x="7964500" y="2863812"/>
                </a:lnTo>
                <a:lnTo>
                  <a:pt x="2348382" y="2863812"/>
                </a:lnTo>
                <a:lnTo>
                  <a:pt x="125920" y="1506816"/>
                </a:lnTo>
                <a:lnTo>
                  <a:pt x="94830" y="1495526"/>
                </a:lnTo>
                <a:lnTo>
                  <a:pt x="62915" y="1496961"/>
                </a:lnTo>
                <a:lnTo>
                  <a:pt x="33858" y="1510233"/>
                </a:lnTo>
                <a:lnTo>
                  <a:pt x="11341" y="1534477"/>
                </a:lnTo>
                <a:lnTo>
                  <a:pt x="0" y="1565630"/>
                </a:lnTo>
                <a:lnTo>
                  <a:pt x="1435" y="1597545"/>
                </a:lnTo>
                <a:lnTo>
                  <a:pt x="39014" y="1649082"/>
                </a:lnTo>
                <a:lnTo>
                  <a:pt x="2281593" y="3018371"/>
                </a:lnTo>
                <a:lnTo>
                  <a:pt x="2324912" y="3030537"/>
                </a:lnTo>
                <a:lnTo>
                  <a:pt x="7964500" y="3030537"/>
                </a:lnTo>
                <a:lnTo>
                  <a:pt x="7996898" y="3023984"/>
                </a:lnTo>
                <a:lnTo>
                  <a:pt x="8023377" y="3006128"/>
                </a:lnTo>
                <a:lnTo>
                  <a:pt x="8041221" y="2979648"/>
                </a:lnTo>
                <a:lnTo>
                  <a:pt x="8047774" y="2947238"/>
                </a:lnTo>
                <a:close/>
                <a:moveTo>
                  <a:pt x="8047774" y="2262594"/>
                </a:moveTo>
                <a:lnTo>
                  <a:pt x="8041221" y="2230183"/>
                </a:lnTo>
                <a:lnTo>
                  <a:pt x="8023377" y="2203704"/>
                </a:lnTo>
                <a:lnTo>
                  <a:pt x="7996898" y="2185847"/>
                </a:lnTo>
                <a:lnTo>
                  <a:pt x="7964500" y="2179307"/>
                </a:lnTo>
                <a:lnTo>
                  <a:pt x="3508667" y="2179307"/>
                </a:lnTo>
                <a:lnTo>
                  <a:pt x="3476256" y="2185847"/>
                </a:lnTo>
                <a:lnTo>
                  <a:pt x="3449790" y="2203704"/>
                </a:lnTo>
                <a:lnTo>
                  <a:pt x="3431933" y="2230183"/>
                </a:lnTo>
                <a:lnTo>
                  <a:pt x="3425393" y="2262594"/>
                </a:lnTo>
                <a:lnTo>
                  <a:pt x="3431933" y="2295004"/>
                </a:lnTo>
                <a:lnTo>
                  <a:pt x="3449790" y="2321483"/>
                </a:lnTo>
                <a:lnTo>
                  <a:pt x="3476256" y="2339340"/>
                </a:lnTo>
                <a:lnTo>
                  <a:pt x="3508667" y="2345893"/>
                </a:lnTo>
                <a:lnTo>
                  <a:pt x="7964500" y="2345893"/>
                </a:lnTo>
                <a:lnTo>
                  <a:pt x="7996898" y="2339340"/>
                </a:lnTo>
                <a:lnTo>
                  <a:pt x="8023377" y="2321483"/>
                </a:lnTo>
                <a:lnTo>
                  <a:pt x="8041221" y="2295004"/>
                </a:lnTo>
                <a:lnTo>
                  <a:pt x="8047774" y="2262594"/>
                </a:lnTo>
                <a:close/>
                <a:moveTo>
                  <a:pt x="8047774" y="1577949"/>
                </a:moveTo>
                <a:lnTo>
                  <a:pt x="8041221" y="1545539"/>
                </a:lnTo>
                <a:lnTo>
                  <a:pt x="8023377" y="1519059"/>
                </a:lnTo>
                <a:lnTo>
                  <a:pt x="7996898" y="1501203"/>
                </a:lnTo>
                <a:lnTo>
                  <a:pt x="7964500" y="1494650"/>
                </a:lnTo>
                <a:lnTo>
                  <a:pt x="4859667" y="1494650"/>
                </a:lnTo>
                <a:lnTo>
                  <a:pt x="3399955" y="24739"/>
                </a:lnTo>
                <a:lnTo>
                  <a:pt x="3387242" y="14147"/>
                </a:lnTo>
                <a:lnTo>
                  <a:pt x="3372866" y="6388"/>
                </a:lnTo>
                <a:lnTo>
                  <a:pt x="3357257" y="1625"/>
                </a:lnTo>
                <a:lnTo>
                  <a:pt x="3340849" y="0"/>
                </a:lnTo>
                <a:lnTo>
                  <a:pt x="1935772" y="139"/>
                </a:lnTo>
                <a:lnTo>
                  <a:pt x="1903374" y="6667"/>
                </a:lnTo>
                <a:lnTo>
                  <a:pt x="1876894" y="24485"/>
                </a:lnTo>
                <a:lnTo>
                  <a:pt x="1859051" y="50965"/>
                </a:lnTo>
                <a:lnTo>
                  <a:pt x="1852498" y="83426"/>
                </a:lnTo>
                <a:lnTo>
                  <a:pt x="1859051" y="115849"/>
                </a:lnTo>
                <a:lnTo>
                  <a:pt x="1876894" y="142316"/>
                </a:lnTo>
                <a:lnTo>
                  <a:pt x="1903374" y="160172"/>
                </a:lnTo>
                <a:lnTo>
                  <a:pt x="1935772" y="166725"/>
                </a:lnTo>
                <a:lnTo>
                  <a:pt x="3306064" y="166725"/>
                </a:lnTo>
                <a:lnTo>
                  <a:pt x="4765903" y="1636636"/>
                </a:lnTo>
                <a:lnTo>
                  <a:pt x="4778629" y="1647164"/>
                </a:lnTo>
                <a:lnTo>
                  <a:pt x="4793005" y="1654937"/>
                </a:lnTo>
                <a:lnTo>
                  <a:pt x="4808601" y="1659737"/>
                </a:lnTo>
                <a:lnTo>
                  <a:pt x="4825009" y="1661375"/>
                </a:lnTo>
                <a:lnTo>
                  <a:pt x="7964500" y="1661375"/>
                </a:lnTo>
                <a:lnTo>
                  <a:pt x="7996898" y="1654810"/>
                </a:lnTo>
                <a:lnTo>
                  <a:pt x="8023377" y="1636903"/>
                </a:lnTo>
                <a:lnTo>
                  <a:pt x="8041221" y="1610385"/>
                </a:lnTo>
                <a:lnTo>
                  <a:pt x="8047774" y="1577949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5424120" y="6840360"/>
            <a:ext cx="1021320" cy="1021320"/>
          </a:xfrm>
          <a:custGeom>
            <a:avLst/>
            <a:gdLst/>
            <a:ahLst/>
            <a:rect l="l" t="t" r="r" b="b"/>
            <a:pathLst>
              <a:path w="1021714" h="1021715">
                <a:moveTo>
                  <a:pt x="1021111" y="510655"/>
                </a:moveTo>
                <a:lnTo>
                  <a:pt x="1018775" y="461455"/>
                </a:lnTo>
                <a:lnTo>
                  <a:pt x="1011910" y="413582"/>
                </a:lnTo>
                <a:lnTo>
                  <a:pt x="1000729" y="367251"/>
                </a:lnTo>
                <a:lnTo>
                  <a:pt x="985446" y="322674"/>
                </a:lnTo>
                <a:lnTo>
                  <a:pt x="966275" y="280065"/>
                </a:lnTo>
                <a:lnTo>
                  <a:pt x="943429" y="239638"/>
                </a:lnTo>
                <a:lnTo>
                  <a:pt x="917122" y="201607"/>
                </a:lnTo>
                <a:lnTo>
                  <a:pt x="887568" y="166184"/>
                </a:lnTo>
                <a:lnTo>
                  <a:pt x="854980" y="133583"/>
                </a:lnTo>
                <a:lnTo>
                  <a:pt x="819572" y="104018"/>
                </a:lnTo>
                <a:lnTo>
                  <a:pt x="781557" y="77702"/>
                </a:lnTo>
                <a:lnTo>
                  <a:pt x="741149" y="54849"/>
                </a:lnTo>
                <a:lnTo>
                  <a:pt x="698562" y="35673"/>
                </a:lnTo>
                <a:lnTo>
                  <a:pt x="654010" y="20386"/>
                </a:lnTo>
                <a:lnTo>
                  <a:pt x="607705" y="9203"/>
                </a:lnTo>
                <a:lnTo>
                  <a:pt x="559862" y="2336"/>
                </a:lnTo>
                <a:lnTo>
                  <a:pt x="510695" y="0"/>
                </a:lnTo>
                <a:lnTo>
                  <a:pt x="461504" y="2336"/>
                </a:lnTo>
                <a:lnTo>
                  <a:pt x="413641" y="9203"/>
                </a:lnTo>
                <a:lnTo>
                  <a:pt x="367318" y="20386"/>
                </a:lnTo>
                <a:lnTo>
                  <a:pt x="322749" y="35673"/>
                </a:lnTo>
                <a:lnTo>
                  <a:pt x="280147" y="54849"/>
                </a:lnTo>
                <a:lnTo>
                  <a:pt x="239725" y="77702"/>
                </a:lnTo>
                <a:lnTo>
                  <a:pt x="201697" y="104018"/>
                </a:lnTo>
                <a:lnTo>
                  <a:pt x="166276" y="133583"/>
                </a:lnTo>
                <a:lnTo>
                  <a:pt x="133676" y="166184"/>
                </a:lnTo>
                <a:lnTo>
                  <a:pt x="104109" y="201607"/>
                </a:lnTo>
                <a:lnTo>
                  <a:pt x="77789" y="239638"/>
                </a:lnTo>
                <a:lnTo>
                  <a:pt x="54929" y="280065"/>
                </a:lnTo>
                <a:lnTo>
                  <a:pt x="35743" y="322674"/>
                </a:lnTo>
                <a:lnTo>
                  <a:pt x="20444" y="367251"/>
                </a:lnTo>
                <a:lnTo>
                  <a:pt x="9244" y="413582"/>
                </a:lnTo>
                <a:lnTo>
                  <a:pt x="2359" y="461455"/>
                </a:lnTo>
                <a:lnTo>
                  <a:pt x="0" y="510655"/>
                </a:lnTo>
                <a:lnTo>
                  <a:pt x="2359" y="559832"/>
                </a:lnTo>
                <a:lnTo>
                  <a:pt x="9244" y="607685"/>
                </a:lnTo>
                <a:lnTo>
                  <a:pt x="20444" y="653998"/>
                </a:lnTo>
                <a:lnTo>
                  <a:pt x="35743" y="698560"/>
                </a:lnTo>
                <a:lnTo>
                  <a:pt x="54929" y="741155"/>
                </a:lnTo>
                <a:lnTo>
                  <a:pt x="77789" y="781571"/>
                </a:lnTo>
                <a:lnTo>
                  <a:pt x="104109" y="819593"/>
                </a:lnTo>
                <a:lnTo>
                  <a:pt x="133676" y="855008"/>
                </a:lnTo>
                <a:lnTo>
                  <a:pt x="166276" y="887603"/>
                </a:lnTo>
                <a:lnTo>
                  <a:pt x="166692" y="887949"/>
                </a:lnTo>
                <a:lnTo>
                  <a:pt x="166692" y="510655"/>
                </a:lnTo>
                <a:lnTo>
                  <a:pt x="171186" y="454762"/>
                </a:lnTo>
                <a:lnTo>
                  <a:pt x="184205" y="401867"/>
                </a:lnTo>
                <a:lnTo>
                  <a:pt x="205051" y="352588"/>
                </a:lnTo>
                <a:lnTo>
                  <a:pt x="233026" y="307542"/>
                </a:lnTo>
                <a:lnTo>
                  <a:pt x="267433" y="267346"/>
                </a:lnTo>
                <a:lnTo>
                  <a:pt x="307568" y="232946"/>
                </a:lnTo>
                <a:lnTo>
                  <a:pt x="352599" y="204992"/>
                </a:lnTo>
                <a:lnTo>
                  <a:pt x="401888" y="184162"/>
                </a:lnTo>
                <a:lnTo>
                  <a:pt x="454799" y="171134"/>
                </a:lnTo>
                <a:lnTo>
                  <a:pt x="510695" y="166585"/>
                </a:lnTo>
                <a:lnTo>
                  <a:pt x="566522" y="171134"/>
                </a:lnTo>
                <a:lnTo>
                  <a:pt x="619392" y="184162"/>
                </a:lnTo>
                <a:lnTo>
                  <a:pt x="668660" y="204992"/>
                </a:lnTo>
                <a:lnTo>
                  <a:pt x="713683" y="232946"/>
                </a:lnTo>
                <a:lnTo>
                  <a:pt x="753817" y="267346"/>
                </a:lnTo>
                <a:lnTo>
                  <a:pt x="788210" y="307542"/>
                </a:lnTo>
                <a:lnTo>
                  <a:pt x="816159" y="352588"/>
                </a:lnTo>
                <a:lnTo>
                  <a:pt x="836984" y="401867"/>
                </a:lnTo>
                <a:lnTo>
                  <a:pt x="850010" y="454762"/>
                </a:lnTo>
                <a:lnTo>
                  <a:pt x="854558" y="510655"/>
                </a:lnTo>
                <a:lnTo>
                  <a:pt x="854558" y="887954"/>
                </a:lnTo>
                <a:lnTo>
                  <a:pt x="854980" y="887603"/>
                </a:lnTo>
                <a:lnTo>
                  <a:pt x="887568" y="855008"/>
                </a:lnTo>
                <a:lnTo>
                  <a:pt x="917122" y="819593"/>
                </a:lnTo>
                <a:lnTo>
                  <a:pt x="943429" y="781571"/>
                </a:lnTo>
                <a:lnTo>
                  <a:pt x="966275" y="741155"/>
                </a:lnTo>
                <a:lnTo>
                  <a:pt x="985446" y="698560"/>
                </a:lnTo>
                <a:lnTo>
                  <a:pt x="1000729" y="653998"/>
                </a:lnTo>
                <a:lnTo>
                  <a:pt x="1011910" y="607685"/>
                </a:lnTo>
                <a:lnTo>
                  <a:pt x="1018775" y="559832"/>
                </a:lnTo>
                <a:lnTo>
                  <a:pt x="1021111" y="510655"/>
                </a:lnTo>
                <a:close/>
                <a:moveTo>
                  <a:pt x="854558" y="887954"/>
                </a:moveTo>
                <a:lnTo>
                  <a:pt x="854558" y="510655"/>
                </a:lnTo>
                <a:lnTo>
                  <a:pt x="850010" y="566494"/>
                </a:lnTo>
                <a:lnTo>
                  <a:pt x="836984" y="619374"/>
                </a:lnTo>
                <a:lnTo>
                  <a:pt x="816159" y="668652"/>
                </a:lnTo>
                <a:lnTo>
                  <a:pt x="788210" y="713683"/>
                </a:lnTo>
                <a:lnTo>
                  <a:pt x="753817" y="753825"/>
                </a:lnTo>
                <a:lnTo>
                  <a:pt x="713683" y="788239"/>
                </a:lnTo>
                <a:lnTo>
                  <a:pt x="668660" y="816219"/>
                </a:lnTo>
                <a:lnTo>
                  <a:pt x="619392" y="837069"/>
                </a:lnTo>
                <a:lnTo>
                  <a:pt x="566522" y="850091"/>
                </a:lnTo>
                <a:lnTo>
                  <a:pt x="510695" y="854586"/>
                </a:lnTo>
                <a:lnTo>
                  <a:pt x="454799" y="850091"/>
                </a:lnTo>
                <a:lnTo>
                  <a:pt x="401888" y="837069"/>
                </a:lnTo>
                <a:lnTo>
                  <a:pt x="352599" y="816219"/>
                </a:lnTo>
                <a:lnTo>
                  <a:pt x="307568" y="788239"/>
                </a:lnTo>
                <a:lnTo>
                  <a:pt x="267433" y="753825"/>
                </a:lnTo>
                <a:lnTo>
                  <a:pt x="233026" y="713683"/>
                </a:lnTo>
                <a:lnTo>
                  <a:pt x="205051" y="668652"/>
                </a:lnTo>
                <a:lnTo>
                  <a:pt x="184205" y="619374"/>
                </a:lnTo>
                <a:lnTo>
                  <a:pt x="171186" y="566494"/>
                </a:lnTo>
                <a:lnTo>
                  <a:pt x="166692" y="510655"/>
                </a:lnTo>
                <a:lnTo>
                  <a:pt x="166692" y="887949"/>
                </a:lnTo>
                <a:lnTo>
                  <a:pt x="201697" y="917163"/>
                </a:lnTo>
                <a:lnTo>
                  <a:pt x="239725" y="943475"/>
                </a:lnTo>
                <a:lnTo>
                  <a:pt x="280147" y="966325"/>
                </a:lnTo>
                <a:lnTo>
                  <a:pt x="322749" y="985500"/>
                </a:lnTo>
                <a:lnTo>
                  <a:pt x="367318" y="1000786"/>
                </a:lnTo>
                <a:lnTo>
                  <a:pt x="413641" y="1011969"/>
                </a:lnTo>
                <a:lnTo>
                  <a:pt x="461504" y="1018835"/>
                </a:lnTo>
                <a:lnTo>
                  <a:pt x="510695" y="1021172"/>
                </a:lnTo>
                <a:lnTo>
                  <a:pt x="559862" y="1018835"/>
                </a:lnTo>
                <a:lnTo>
                  <a:pt x="607705" y="1011969"/>
                </a:lnTo>
                <a:lnTo>
                  <a:pt x="654010" y="1000786"/>
                </a:lnTo>
                <a:lnTo>
                  <a:pt x="698562" y="985500"/>
                </a:lnTo>
                <a:lnTo>
                  <a:pt x="741149" y="966325"/>
                </a:lnTo>
                <a:lnTo>
                  <a:pt x="781557" y="943475"/>
                </a:lnTo>
                <a:lnTo>
                  <a:pt x="819572" y="917163"/>
                </a:lnTo>
                <a:lnTo>
                  <a:pt x="854558" y="887954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5851440" y="556200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656"/>
                </a:moveTo>
                <a:lnTo>
                  <a:pt x="1018752" y="461477"/>
                </a:lnTo>
                <a:lnTo>
                  <a:pt x="1011866" y="413621"/>
                </a:lnTo>
                <a:lnTo>
                  <a:pt x="1000667" y="367301"/>
                </a:lnTo>
                <a:lnTo>
                  <a:pt x="985369" y="322732"/>
                </a:lnTo>
                <a:lnTo>
                  <a:pt x="966184" y="280127"/>
                </a:lnTo>
                <a:lnTo>
                  <a:pt x="943327" y="239701"/>
                </a:lnTo>
                <a:lnTo>
                  <a:pt x="917011" y="201667"/>
                </a:lnTo>
                <a:lnTo>
                  <a:pt x="887449" y="166239"/>
                </a:lnTo>
                <a:lnTo>
                  <a:pt x="854855" y="133632"/>
                </a:lnTo>
                <a:lnTo>
                  <a:pt x="819442" y="104060"/>
                </a:lnTo>
                <a:lnTo>
                  <a:pt x="781423" y="77736"/>
                </a:lnTo>
                <a:lnTo>
                  <a:pt x="741013" y="54875"/>
                </a:lnTo>
                <a:lnTo>
                  <a:pt x="698424" y="35691"/>
                </a:lnTo>
                <a:lnTo>
                  <a:pt x="653871" y="20397"/>
                </a:lnTo>
                <a:lnTo>
                  <a:pt x="607566" y="9208"/>
                </a:lnTo>
                <a:lnTo>
                  <a:pt x="559723" y="2337"/>
                </a:lnTo>
                <a:lnTo>
                  <a:pt x="510555" y="0"/>
                </a:lnTo>
                <a:lnTo>
                  <a:pt x="461388" y="2337"/>
                </a:lnTo>
                <a:lnTo>
                  <a:pt x="413545" y="9208"/>
                </a:lnTo>
                <a:lnTo>
                  <a:pt x="367240" y="20397"/>
                </a:lnTo>
                <a:lnTo>
                  <a:pt x="322686" y="35691"/>
                </a:lnTo>
                <a:lnTo>
                  <a:pt x="280097" y="54875"/>
                </a:lnTo>
                <a:lnTo>
                  <a:pt x="239687" y="77736"/>
                </a:lnTo>
                <a:lnTo>
                  <a:pt x="201669" y="104060"/>
                </a:lnTo>
                <a:lnTo>
                  <a:pt x="166256" y="133632"/>
                </a:lnTo>
                <a:lnTo>
                  <a:pt x="133661" y="166239"/>
                </a:lnTo>
                <a:lnTo>
                  <a:pt x="104099" y="201667"/>
                </a:lnTo>
                <a:lnTo>
                  <a:pt x="77783" y="239701"/>
                </a:lnTo>
                <a:lnTo>
                  <a:pt x="54926" y="280127"/>
                </a:lnTo>
                <a:lnTo>
                  <a:pt x="35741" y="322732"/>
                </a:lnTo>
                <a:lnTo>
                  <a:pt x="20443" y="367301"/>
                </a:lnTo>
                <a:lnTo>
                  <a:pt x="9244" y="413621"/>
                </a:lnTo>
                <a:lnTo>
                  <a:pt x="2359" y="461477"/>
                </a:lnTo>
                <a:lnTo>
                  <a:pt x="0" y="510656"/>
                </a:lnTo>
                <a:lnTo>
                  <a:pt x="2359" y="559834"/>
                </a:lnTo>
                <a:lnTo>
                  <a:pt x="9244" y="607690"/>
                </a:lnTo>
                <a:lnTo>
                  <a:pt x="20443" y="654010"/>
                </a:lnTo>
                <a:lnTo>
                  <a:pt x="35741" y="698579"/>
                </a:lnTo>
                <a:lnTo>
                  <a:pt x="54926" y="741184"/>
                </a:lnTo>
                <a:lnTo>
                  <a:pt x="77783" y="781611"/>
                </a:lnTo>
                <a:lnTo>
                  <a:pt x="104099" y="819645"/>
                </a:lnTo>
                <a:lnTo>
                  <a:pt x="133661" y="855072"/>
                </a:lnTo>
                <a:lnTo>
                  <a:pt x="166256" y="887679"/>
                </a:lnTo>
                <a:lnTo>
                  <a:pt x="166692" y="888043"/>
                </a:lnTo>
                <a:lnTo>
                  <a:pt x="166692" y="510656"/>
                </a:lnTo>
                <a:lnTo>
                  <a:pt x="171173" y="454762"/>
                </a:lnTo>
                <a:lnTo>
                  <a:pt x="184165" y="401868"/>
                </a:lnTo>
                <a:lnTo>
                  <a:pt x="204991" y="352589"/>
                </a:lnTo>
                <a:lnTo>
                  <a:pt x="232973" y="307543"/>
                </a:lnTo>
                <a:lnTo>
                  <a:pt x="267433" y="267346"/>
                </a:lnTo>
                <a:lnTo>
                  <a:pt x="307553" y="232947"/>
                </a:lnTo>
                <a:lnTo>
                  <a:pt x="352549" y="205001"/>
                </a:lnTo>
                <a:lnTo>
                  <a:pt x="401798" y="184192"/>
                </a:lnTo>
                <a:lnTo>
                  <a:pt x="454674" y="171206"/>
                </a:lnTo>
                <a:lnTo>
                  <a:pt x="510555" y="166725"/>
                </a:lnTo>
                <a:lnTo>
                  <a:pt x="566383" y="171206"/>
                </a:lnTo>
                <a:lnTo>
                  <a:pt x="619252" y="184192"/>
                </a:lnTo>
                <a:lnTo>
                  <a:pt x="668520" y="205001"/>
                </a:lnTo>
                <a:lnTo>
                  <a:pt x="713543" y="232947"/>
                </a:lnTo>
                <a:lnTo>
                  <a:pt x="753677" y="267346"/>
                </a:lnTo>
                <a:lnTo>
                  <a:pt x="788137" y="307543"/>
                </a:lnTo>
                <a:lnTo>
                  <a:pt x="816119" y="352589"/>
                </a:lnTo>
                <a:lnTo>
                  <a:pt x="836945" y="401868"/>
                </a:lnTo>
                <a:lnTo>
                  <a:pt x="849937" y="454762"/>
                </a:lnTo>
                <a:lnTo>
                  <a:pt x="854419" y="510656"/>
                </a:lnTo>
                <a:lnTo>
                  <a:pt x="854419" y="888043"/>
                </a:lnTo>
                <a:lnTo>
                  <a:pt x="854855" y="887679"/>
                </a:lnTo>
                <a:lnTo>
                  <a:pt x="887449" y="855072"/>
                </a:lnTo>
                <a:lnTo>
                  <a:pt x="917011" y="819645"/>
                </a:lnTo>
                <a:lnTo>
                  <a:pt x="943327" y="781611"/>
                </a:lnTo>
                <a:lnTo>
                  <a:pt x="966184" y="741184"/>
                </a:lnTo>
                <a:lnTo>
                  <a:pt x="985369" y="698579"/>
                </a:lnTo>
                <a:lnTo>
                  <a:pt x="1000667" y="654010"/>
                </a:lnTo>
                <a:lnTo>
                  <a:pt x="1011866" y="607690"/>
                </a:lnTo>
                <a:lnTo>
                  <a:pt x="1018752" y="559834"/>
                </a:lnTo>
                <a:lnTo>
                  <a:pt x="1021111" y="510656"/>
                </a:lnTo>
                <a:close/>
                <a:moveTo>
                  <a:pt x="854419" y="888043"/>
                </a:moveTo>
                <a:lnTo>
                  <a:pt x="854419" y="510656"/>
                </a:lnTo>
                <a:lnTo>
                  <a:pt x="849937" y="566495"/>
                </a:lnTo>
                <a:lnTo>
                  <a:pt x="836945" y="619383"/>
                </a:lnTo>
                <a:lnTo>
                  <a:pt x="816119" y="668682"/>
                </a:lnTo>
                <a:lnTo>
                  <a:pt x="788137" y="713755"/>
                </a:lnTo>
                <a:lnTo>
                  <a:pt x="753677" y="753965"/>
                </a:lnTo>
                <a:lnTo>
                  <a:pt x="713543" y="788364"/>
                </a:lnTo>
                <a:lnTo>
                  <a:pt x="668520" y="816310"/>
                </a:lnTo>
                <a:lnTo>
                  <a:pt x="619252" y="837119"/>
                </a:lnTo>
                <a:lnTo>
                  <a:pt x="566383" y="850106"/>
                </a:lnTo>
                <a:lnTo>
                  <a:pt x="510555" y="854587"/>
                </a:lnTo>
                <a:lnTo>
                  <a:pt x="454674" y="850106"/>
                </a:lnTo>
                <a:lnTo>
                  <a:pt x="401798" y="837119"/>
                </a:lnTo>
                <a:lnTo>
                  <a:pt x="352549" y="816310"/>
                </a:lnTo>
                <a:lnTo>
                  <a:pt x="307553" y="788364"/>
                </a:lnTo>
                <a:lnTo>
                  <a:pt x="267433" y="753965"/>
                </a:lnTo>
                <a:lnTo>
                  <a:pt x="232973" y="713755"/>
                </a:lnTo>
                <a:lnTo>
                  <a:pt x="204991" y="668682"/>
                </a:lnTo>
                <a:lnTo>
                  <a:pt x="184165" y="619383"/>
                </a:lnTo>
                <a:lnTo>
                  <a:pt x="171173" y="566495"/>
                </a:lnTo>
                <a:lnTo>
                  <a:pt x="166692" y="510656"/>
                </a:lnTo>
                <a:lnTo>
                  <a:pt x="166692" y="888043"/>
                </a:lnTo>
                <a:lnTo>
                  <a:pt x="201669" y="917251"/>
                </a:lnTo>
                <a:lnTo>
                  <a:pt x="239687" y="943575"/>
                </a:lnTo>
                <a:lnTo>
                  <a:pt x="280097" y="966436"/>
                </a:lnTo>
                <a:lnTo>
                  <a:pt x="322686" y="985621"/>
                </a:lnTo>
                <a:lnTo>
                  <a:pt x="367240" y="1000914"/>
                </a:lnTo>
                <a:lnTo>
                  <a:pt x="413545" y="1012104"/>
                </a:lnTo>
                <a:lnTo>
                  <a:pt x="461388" y="1018974"/>
                </a:lnTo>
                <a:lnTo>
                  <a:pt x="510555" y="1021312"/>
                </a:lnTo>
                <a:lnTo>
                  <a:pt x="559723" y="1018974"/>
                </a:lnTo>
                <a:lnTo>
                  <a:pt x="607566" y="1012104"/>
                </a:lnTo>
                <a:lnTo>
                  <a:pt x="653871" y="1000914"/>
                </a:lnTo>
                <a:lnTo>
                  <a:pt x="698424" y="985621"/>
                </a:lnTo>
                <a:lnTo>
                  <a:pt x="741013" y="966436"/>
                </a:lnTo>
                <a:lnTo>
                  <a:pt x="781423" y="943575"/>
                </a:lnTo>
                <a:lnTo>
                  <a:pt x="819442" y="917251"/>
                </a:lnTo>
                <a:lnTo>
                  <a:pt x="854419" y="888043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833320" y="3627000"/>
            <a:ext cx="1021320" cy="1021320"/>
          </a:xfrm>
          <a:custGeom>
            <a:avLst/>
            <a:gdLst/>
            <a:ahLst/>
            <a:rect l="l" t="t" r="r" b="b"/>
            <a:pathLst>
              <a:path w="1021715" h="1021714">
                <a:moveTo>
                  <a:pt x="1021111" y="510655"/>
                </a:moveTo>
                <a:lnTo>
                  <a:pt x="1018773" y="461455"/>
                </a:lnTo>
                <a:lnTo>
                  <a:pt x="1011904" y="413582"/>
                </a:lnTo>
                <a:lnTo>
                  <a:pt x="1000717" y="367251"/>
                </a:lnTo>
                <a:lnTo>
                  <a:pt x="985427" y="322674"/>
                </a:lnTo>
                <a:lnTo>
                  <a:pt x="966184" y="279957"/>
                </a:lnTo>
                <a:lnTo>
                  <a:pt x="943327" y="239549"/>
                </a:lnTo>
                <a:lnTo>
                  <a:pt x="917011" y="201535"/>
                </a:lnTo>
                <a:lnTo>
                  <a:pt x="887449" y="166128"/>
                </a:lnTo>
                <a:lnTo>
                  <a:pt x="854855" y="133542"/>
                </a:lnTo>
                <a:lnTo>
                  <a:pt x="819442" y="103989"/>
                </a:lnTo>
                <a:lnTo>
                  <a:pt x="781423" y="77683"/>
                </a:lnTo>
                <a:lnTo>
                  <a:pt x="741013" y="54838"/>
                </a:lnTo>
                <a:lnTo>
                  <a:pt x="698424" y="35667"/>
                </a:lnTo>
                <a:lnTo>
                  <a:pt x="653871" y="20383"/>
                </a:lnTo>
                <a:lnTo>
                  <a:pt x="607566" y="9202"/>
                </a:lnTo>
                <a:lnTo>
                  <a:pt x="559723" y="2336"/>
                </a:lnTo>
                <a:lnTo>
                  <a:pt x="510555" y="0"/>
                </a:lnTo>
                <a:lnTo>
                  <a:pt x="461386" y="2336"/>
                </a:lnTo>
                <a:lnTo>
                  <a:pt x="413540" y="9203"/>
                </a:lnTo>
                <a:lnTo>
                  <a:pt x="367229" y="20386"/>
                </a:lnTo>
                <a:lnTo>
                  <a:pt x="322668" y="35673"/>
                </a:lnTo>
                <a:lnTo>
                  <a:pt x="280072" y="54849"/>
                </a:lnTo>
                <a:lnTo>
                  <a:pt x="239653" y="77702"/>
                </a:lnTo>
                <a:lnTo>
                  <a:pt x="201627" y="104018"/>
                </a:lnTo>
                <a:lnTo>
                  <a:pt x="166206" y="133583"/>
                </a:lnTo>
                <a:lnTo>
                  <a:pt x="133606" y="166184"/>
                </a:lnTo>
                <a:lnTo>
                  <a:pt x="104039" y="201607"/>
                </a:lnTo>
                <a:lnTo>
                  <a:pt x="77721" y="239638"/>
                </a:lnTo>
                <a:lnTo>
                  <a:pt x="54864" y="280065"/>
                </a:lnTo>
                <a:lnTo>
                  <a:pt x="35684" y="322674"/>
                </a:lnTo>
                <a:lnTo>
                  <a:pt x="20393" y="367251"/>
                </a:lnTo>
                <a:lnTo>
                  <a:pt x="9206" y="413582"/>
                </a:lnTo>
                <a:lnTo>
                  <a:pt x="2337" y="461455"/>
                </a:lnTo>
                <a:lnTo>
                  <a:pt x="0" y="510655"/>
                </a:lnTo>
                <a:lnTo>
                  <a:pt x="2337" y="559832"/>
                </a:lnTo>
                <a:lnTo>
                  <a:pt x="9206" y="607685"/>
                </a:lnTo>
                <a:lnTo>
                  <a:pt x="20393" y="653999"/>
                </a:lnTo>
                <a:lnTo>
                  <a:pt x="35684" y="698561"/>
                </a:lnTo>
                <a:lnTo>
                  <a:pt x="54864" y="741158"/>
                </a:lnTo>
                <a:lnTo>
                  <a:pt x="77721" y="781577"/>
                </a:lnTo>
                <a:lnTo>
                  <a:pt x="104039" y="819603"/>
                </a:lnTo>
                <a:lnTo>
                  <a:pt x="133606" y="855023"/>
                </a:lnTo>
                <a:lnTo>
                  <a:pt x="166206" y="887623"/>
                </a:lnTo>
                <a:lnTo>
                  <a:pt x="166552" y="887912"/>
                </a:lnTo>
                <a:lnTo>
                  <a:pt x="166552" y="510655"/>
                </a:lnTo>
                <a:lnTo>
                  <a:pt x="171100" y="454749"/>
                </a:lnTo>
                <a:lnTo>
                  <a:pt x="184126" y="401827"/>
                </a:lnTo>
                <a:lnTo>
                  <a:pt x="204952" y="352528"/>
                </a:lnTo>
                <a:lnTo>
                  <a:pt x="232900" y="307489"/>
                </a:lnTo>
                <a:lnTo>
                  <a:pt x="267294" y="267346"/>
                </a:lnTo>
                <a:lnTo>
                  <a:pt x="307482" y="232946"/>
                </a:lnTo>
                <a:lnTo>
                  <a:pt x="352519" y="204992"/>
                </a:lnTo>
                <a:lnTo>
                  <a:pt x="401789" y="184162"/>
                </a:lnTo>
                <a:lnTo>
                  <a:pt x="454673" y="171134"/>
                </a:lnTo>
                <a:lnTo>
                  <a:pt x="510555" y="166585"/>
                </a:lnTo>
                <a:lnTo>
                  <a:pt x="566436" y="171134"/>
                </a:lnTo>
                <a:lnTo>
                  <a:pt x="619313" y="184162"/>
                </a:lnTo>
                <a:lnTo>
                  <a:pt x="668561" y="204992"/>
                </a:lnTo>
                <a:lnTo>
                  <a:pt x="713557" y="232946"/>
                </a:lnTo>
                <a:lnTo>
                  <a:pt x="753677" y="267346"/>
                </a:lnTo>
                <a:lnTo>
                  <a:pt x="788138" y="307489"/>
                </a:lnTo>
                <a:lnTo>
                  <a:pt x="816119" y="352528"/>
                </a:lnTo>
                <a:lnTo>
                  <a:pt x="836945" y="401827"/>
                </a:lnTo>
                <a:lnTo>
                  <a:pt x="849937" y="454749"/>
                </a:lnTo>
                <a:lnTo>
                  <a:pt x="854419" y="510655"/>
                </a:lnTo>
                <a:lnTo>
                  <a:pt x="854419" y="887987"/>
                </a:lnTo>
                <a:lnTo>
                  <a:pt x="854904" y="887574"/>
                </a:lnTo>
                <a:lnTo>
                  <a:pt x="887504" y="854956"/>
                </a:lnTo>
                <a:lnTo>
                  <a:pt x="917071" y="819516"/>
                </a:lnTo>
                <a:lnTo>
                  <a:pt x="943389" y="781467"/>
                </a:lnTo>
                <a:lnTo>
                  <a:pt x="966184" y="741158"/>
                </a:lnTo>
                <a:lnTo>
                  <a:pt x="985369" y="698561"/>
                </a:lnTo>
                <a:lnTo>
                  <a:pt x="1000667" y="653999"/>
                </a:lnTo>
                <a:lnTo>
                  <a:pt x="1011866" y="607685"/>
                </a:lnTo>
                <a:lnTo>
                  <a:pt x="1018752" y="559832"/>
                </a:lnTo>
                <a:lnTo>
                  <a:pt x="1021111" y="510655"/>
                </a:lnTo>
                <a:close/>
                <a:moveTo>
                  <a:pt x="854419" y="887987"/>
                </a:moveTo>
                <a:lnTo>
                  <a:pt x="854419" y="510655"/>
                </a:lnTo>
                <a:lnTo>
                  <a:pt x="849937" y="566494"/>
                </a:lnTo>
                <a:lnTo>
                  <a:pt x="836945" y="619374"/>
                </a:lnTo>
                <a:lnTo>
                  <a:pt x="816119" y="668652"/>
                </a:lnTo>
                <a:lnTo>
                  <a:pt x="788138" y="713683"/>
                </a:lnTo>
                <a:lnTo>
                  <a:pt x="753677" y="753825"/>
                </a:lnTo>
                <a:lnTo>
                  <a:pt x="713557" y="788239"/>
                </a:lnTo>
                <a:lnTo>
                  <a:pt x="668561" y="816219"/>
                </a:lnTo>
                <a:lnTo>
                  <a:pt x="619313" y="837069"/>
                </a:lnTo>
                <a:lnTo>
                  <a:pt x="566436" y="850091"/>
                </a:lnTo>
                <a:lnTo>
                  <a:pt x="510555" y="854586"/>
                </a:lnTo>
                <a:lnTo>
                  <a:pt x="454673" y="850091"/>
                </a:lnTo>
                <a:lnTo>
                  <a:pt x="401789" y="837069"/>
                </a:lnTo>
                <a:lnTo>
                  <a:pt x="352519" y="816219"/>
                </a:lnTo>
                <a:lnTo>
                  <a:pt x="307482" y="788239"/>
                </a:lnTo>
                <a:lnTo>
                  <a:pt x="267294" y="753825"/>
                </a:lnTo>
                <a:lnTo>
                  <a:pt x="232900" y="713683"/>
                </a:lnTo>
                <a:lnTo>
                  <a:pt x="204952" y="668652"/>
                </a:lnTo>
                <a:lnTo>
                  <a:pt x="184126" y="619374"/>
                </a:lnTo>
                <a:lnTo>
                  <a:pt x="171100" y="566494"/>
                </a:lnTo>
                <a:lnTo>
                  <a:pt x="166552" y="510655"/>
                </a:lnTo>
                <a:lnTo>
                  <a:pt x="166552" y="887912"/>
                </a:lnTo>
                <a:lnTo>
                  <a:pt x="201627" y="917191"/>
                </a:lnTo>
                <a:lnTo>
                  <a:pt x="239653" y="943513"/>
                </a:lnTo>
                <a:lnTo>
                  <a:pt x="280072" y="966374"/>
                </a:lnTo>
                <a:lnTo>
                  <a:pt x="322668" y="985563"/>
                </a:lnTo>
                <a:lnTo>
                  <a:pt x="367229" y="1000864"/>
                </a:lnTo>
                <a:lnTo>
                  <a:pt x="413540" y="1012065"/>
                </a:lnTo>
                <a:lnTo>
                  <a:pt x="461386" y="1018952"/>
                </a:lnTo>
                <a:lnTo>
                  <a:pt x="510555" y="1021311"/>
                </a:lnTo>
                <a:lnTo>
                  <a:pt x="559724" y="1018952"/>
                </a:lnTo>
                <a:lnTo>
                  <a:pt x="607571" y="1012064"/>
                </a:lnTo>
                <a:lnTo>
                  <a:pt x="653881" y="1000860"/>
                </a:lnTo>
                <a:lnTo>
                  <a:pt x="698442" y="985555"/>
                </a:lnTo>
                <a:lnTo>
                  <a:pt x="741038" y="966360"/>
                </a:lnTo>
                <a:lnTo>
                  <a:pt x="781457" y="943489"/>
                </a:lnTo>
                <a:lnTo>
                  <a:pt x="819483" y="917156"/>
                </a:lnTo>
                <a:lnTo>
                  <a:pt x="854419" y="887987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9448920" y="1241640"/>
            <a:ext cx="1020600" cy="1021320"/>
          </a:xfrm>
          <a:custGeom>
            <a:avLst/>
            <a:gdLst/>
            <a:ahLst/>
            <a:rect l="l" t="t" r="r" b="b"/>
            <a:pathLst>
              <a:path w="1021079" h="1021714">
                <a:moveTo>
                  <a:pt x="1020971" y="510656"/>
                </a:moveTo>
                <a:lnTo>
                  <a:pt x="1018634" y="461478"/>
                </a:lnTo>
                <a:lnTo>
                  <a:pt x="1011765" y="413626"/>
                </a:lnTo>
                <a:lnTo>
                  <a:pt x="1000579" y="367312"/>
                </a:lnTo>
                <a:lnTo>
                  <a:pt x="985289" y="322750"/>
                </a:lnTo>
                <a:lnTo>
                  <a:pt x="966110" y="280152"/>
                </a:lnTo>
                <a:lnTo>
                  <a:pt x="943256" y="239734"/>
                </a:lnTo>
                <a:lnTo>
                  <a:pt x="916941" y="201708"/>
                </a:lnTo>
                <a:lnTo>
                  <a:pt x="887379" y="166288"/>
                </a:lnTo>
                <a:lnTo>
                  <a:pt x="854785" y="133688"/>
                </a:lnTo>
                <a:lnTo>
                  <a:pt x="819372" y="104120"/>
                </a:lnTo>
                <a:lnTo>
                  <a:pt x="781355" y="77798"/>
                </a:lnTo>
                <a:lnTo>
                  <a:pt x="740948" y="54937"/>
                </a:lnTo>
                <a:lnTo>
                  <a:pt x="698365" y="35748"/>
                </a:lnTo>
                <a:lnTo>
                  <a:pt x="653820" y="20447"/>
                </a:lnTo>
                <a:lnTo>
                  <a:pt x="607527" y="9246"/>
                </a:lnTo>
                <a:lnTo>
                  <a:pt x="559701" y="2359"/>
                </a:lnTo>
                <a:lnTo>
                  <a:pt x="510555" y="0"/>
                </a:lnTo>
                <a:lnTo>
                  <a:pt x="461386" y="2359"/>
                </a:lnTo>
                <a:lnTo>
                  <a:pt x="413539" y="9246"/>
                </a:lnTo>
                <a:lnTo>
                  <a:pt x="367229" y="20447"/>
                </a:lnTo>
                <a:lnTo>
                  <a:pt x="322668" y="35748"/>
                </a:lnTo>
                <a:lnTo>
                  <a:pt x="280072" y="54937"/>
                </a:lnTo>
                <a:lnTo>
                  <a:pt x="239653" y="77798"/>
                </a:lnTo>
                <a:lnTo>
                  <a:pt x="201627" y="104120"/>
                </a:lnTo>
                <a:lnTo>
                  <a:pt x="166206" y="133688"/>
                </a:lnTo>
                <a:lnTo>
                  <a:pt x="133606" y="166288"/>
                </a:lnTo>
                <a:lnTo>
                  <a:pt x="104039" y="201708"/>
                </a:lnTo>
                <a:lnTo>
                  <a:pt x="77721" y="239734"/>
                </a:lnTo>
                <a:lnTo>
                  <a:pt x="54864" y="280152"/>
                </a:lnTo>
                <a:lnTo>
                  <a:pt x="35684" y="322750"/>
                </a:lnTo>
                <a:lnTo>
                  <a:pt x="20393" y="367312"/>
                </a:lnTo>
                <a:lnTo>
                  <a:pt x="9206" y="413626"/>
                </a:lnTo>
                <a:lnTo>
                  <a:pt x="2337" y="461478"/>
                </a:lnTo>
                <a:lnTo>
                  <a:pt x="0" y="510656"/>
                </a:lnTo>
                <a:lnTo>
                  <a:pt x="2337" y="559834"/>
                </a:lnTo>
                <a:lnTo>
                  <a:pt x="9206" y="607690"/>
                </a:lnTo>
                <a:lnTo>
                  <a:pt x="20393" y="654010"/>
                </a:lnTo>
                <a:lnTo>
                  <a:pt x="35684" y="698579"/>
                </a:lnTo>
                <a:lnTo>
                  <a:pt x="54864" y="741184"/>
                </a:lnTo>
                <a:lnTo>
                  <a:pt x="77721" y="781611"/>
                </a:lnTo>
                <a:lnTo>
                  <a:pt x="104039" y="819645"/>
                </a:lnTo>
                <a:lnTo>
                  <a:pt x="133606" y="855072"/>
                </a:lnTo>
                <a:lnTo>
                  <a:pt x="166206" y="887679"/>
                </a:lnTo>
                <a:lnTo>
                  <a:pt x="166552" y="887967"/>
                </a:lnTo>
                <a:lnTo>
                  <a:pt x="166552" y="510656"/>
                </a:lnTo>
                <a:lnTo>
                  <a:pt x="171047" y="454817"/>
                </a:lnTo>
                <a:lnTo>
                  <a:pt x="184066" y="401937"/>
                </a:lnTo>
                <a:lnTo>
                  <a:pt x="204911" y="352659"/>
                </a:lnTo>
                <a:lnTo>
                  <a:pt x="232887" y="307627"/>
                </a:lnTo>
                <a:lnTo>
                  <a:pt x="267294" y="267486"/>
                </a:lnTo>
                <a:lnTo>
                  <a:pt x="307482" y="233019"/>
                </a:lnTo>
                <a:lnTo>
                  <a:pt x="352519" y="205031"/>
                </a:lnTo>
                <a:lnTo>
                  <a:pt x="401789" y="184201"/>
                </a:lnTo>
                <a:lnTo>
                  <a:pt x="454673" y="171207"/>
                </a:lnTo>
                <a:lnTo>
                  <a:pt x="510555" y="166724"/>
                </a:lnTo>
                <a:lnTo>
                  <a:pt x="566369" y="171207"/>
                </a:lnTo>
                <a:lnTo>
                  <a:pt x="619212" y="184201"/>
                </a:lnTo>
                <a:lnTo>
                  <a:pt x="668460" y="205031"/>
                </a:lnTo>
                <a:lnTo>
                  <a:pt x="713490" y="233019"/>
                </a:lnTo>
                <a:lnTo>
                  <a:pt x="753677" y="267486"/>
                </a:lnTo>
                <a:lnTo>
                  <a:pt x="788069" y="307627"/>
                </a:lnTo>
                <a:lnTo>
                  <a:pt x="816010" y="352659"/>
                </a:lnTo>
                <a:lnTo>
                  <a:pt x="836814" y="401937"/>
                </a:lnTo>
                <a:lnTo>
                  <a:pt x="849799" y="454817"/>
                </a:lnTo>
                <a:lnTo>
                  <a:pt x="854279" y="510656"/>
                </a:lnTo>
                <a:lnTo>
                  <a:pt x="854279" y="888101"/>
                </a:lnTo>
                <a:lnTo>
                  <a:pt x="854785" y="887679"/>
                </a:lnTo>
                <a:lnTo>
                  <a:pt x="887379" y="855072"/>
                </a:lnTo>
                <a:lnTo>
                  <a:pt x="916941" y="819645"/>
                </a:lnTo>
                <a:lnTo>
                  <a:pt x="943256" y="781611"/>
                </a:lnTo>
                <a:lnTo>
                  <a:pt x="966110" y="741184"/>
                </a:lnTo>
                <a:lnTo>
                  <a:pt x="985289" y="698579"/>
                </a:lnTo>
                <a:lnTo>
                  <a:pt x="1000579" y="654010"/>
                </a:lnTo>
                <a:lnTo>
                  <a:pt x="1011765" y="607690"/>
                </a:lnTo>
                <a:lnTo>
                  <a:pt x="1018634" y="559834"/>
                </a:lnTo>
                <a:lnTo>
                  <a:pt x="1020971" y="510656"/>
                </a:lnTo>
                <a:close/>
                <a:moveTo>
                  <a:pt x="854279" y="888101"/>
                </a:moveTo>
                <a:lnTo>
                  <a:pt x="854279" y="510656"/>
                </a:lnTo>
                <a:lnTo>
                  <a:pt x="849799" y="566549"/>
                </a:lnTo>
                <a:lnTo>
                  <a:pt x="836814" y="619443"/>
                </a:lnTo>
                <a:lnTo>
                  <a:pt x="816010" y="668722"/>
                </a:lnTo>
                <a:lnTo>
                  <a:pt x="788069" y="713769"/>
                </a:lnTo>
                <a:lnTo>
                  <a:pt x="753677" y="753965"/>
                </a:lnTo>
                <a:lnTo>
                  <a:pt x="713490" y="788364"/>
                </a:lnTo>
                <a:lnTo>
                  <a:pt x="668460" y="816310"/>
                </a:lnTo>
                <a:lnTo>
                  <a:pt x="619212" y="837119"/>
                </a:lnTo>
                <a:lnTo>
                  <a:pt x="566369" y="850106"/>
                </a:lnTo>
                <a:lnTo>
                  <a:pt x="510555" y="854587"/>
                </a:lnTo>
                <a:lnTo>
                  <a:pt x="454673" y="850105"/>
                </a:lnTo>
                <a:lnTo>
                  <a:pt x="401789" y="837110"/>
                </a:lnTo>
                <a:lnTo>
                  <a:pt x="352519" y="816280"/>
                </a:lnTo>
                <a:lnTo>
                  <a:pt x="307482" y="788293"/>
                </a:lnTo>
                <a:lnTo>
                  <a:pt x="267294" y="753825"/>
                </a:lnTo>
                <a:lnTo>
                  <a:pt x="232887" y="713697"/>
                </a:lnTo>
                <a:lnTo>
                  <a:pt x="204911" y="668692"/>
                </a:lnTo>
                <a:lnTo>
                  <a:pt x="184066" y="619434"/>
                </a:lnTo>
                <a:lnTo>
                  <a:pt x="171047" y="566548"/>
                </a:lnTo>
                <a:lnTo>
                  <a:pt x="166552" y="510656"/>
                </a:lnTo>
                <a:lnTo>
                  <a:pt x="166552" y="887967"/>
                </a:lnTo>
                <a:lnTo>
                  <a:pt x="201627" y="917251"/>
                </a:lnTo>
                <a:lnTo>
                  <a:pt x="239653" y="943575"/>
                </a:lnTo>
                <a:lnTo>
                  <a:pt x="280072" y="966436"/>
                </a:lnTo>
                <a:lnTo>
                  <a:pt x="322668" y="985620"/>
                </a:lnTo>
                <a:lnTo>
                  <a:pt x="367229" y="1000914"/>
                </a:lnTo>
                <a:lnTo>
                  <a:pt x="413539" y="1012103"/>
                </a:lnTo>
                <a:lnTo>
                  <a:pt x="461386" y="1018974"/>
                </a:lnTo>
                <a:lnTo>
                  <a:pt x="510555" y="1021312"/>
                </a:lnTo>
                <a:lnTo>
                  <a:pt x="559701" y="1018974"/>
                </a:lnTo>
                <a:lnTo>
                  <a:pt x="607527" y="1012103"/>
                </a:lnTo>
                <a:lnTo>
                  <a:pt x="653820" y="1000914"/>
                </a:lnTo>
                <a:lnTo>
                  <a:pt x="698365" y="985620"/>
                </a:lnTo>
                <a:lnTo>
                  <a:pt x="740948" y="966436"/>
                </a:lnTo>
                <a:lnTo>
                  <a:pt x="781355" y="943575"/>
                </a:lnTo>
                <a:lnTo>
                  <a:pt x="819372" y="917251"/>
                </a:lnTo>
                <a:lnTo>
                  <a:pt x="854279" y="888101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11235960" y="0"/>
            <a:ext cx="1020600" cy="1006200"/>
          </a:xfrm>
          <a:custGeom>
            <a:avLst/>
            <a:gdLst/>
            <a:ahLst/>
            <a:rect l="l" t="t" r="r" b="b"/>
            <a:pathLst>
              <a:path w="1021079" h="1006475">
                <a:moveTo>
                  <a:pt x="1020971" y="495401"/>
                </a:moveTo>
                <a:lnTo>
                  <a:pt x="1018635" y="446201"/>
                </a:lnTo>
                <a:lnTo>
                  <a:pt x="1011769" y="398328"/>
                </a:lnTo>
                <a:lnTo>
                  <a:pt x="1000588" y="351997"/>
                </a:lnTo>
                <a:lnTo>
                  <a:pt x="985304" y="307420"/>
                </a:lnTo>
                <a:lnTo>
                  <a:pt x="966132" y="264811"/>
                </a:lnTo>
                <a:lnTo>
                  <a:pt x="943283" y="224384"/>
                </a:lnTo>
                <a:lnTo>
                  <a:pt x="916973" y="186353"/>
                </a:lnTo>
                <a:lnTo>
                  <a:pt x="887413" y="150930"/>
                </a:lnTo>
                <a:lnTo>
                  <a:pt x="854819" y="118329"/>
                </a:lnTo>
                <a:lnTo>
                  <a:pt x="819403" y="88764"/>
                </a:lnTo>
                <a:lnTo>
                  <a:pt x="781379" y="62448"/>
                </a:lnTo>
                <a:lnTo>
                  <a:pt x="740960" y="39595"/>
                </a:lnTo>
                <a:lnTo>
                  <a:pt x="698360" y="20419"/>
                </a:lnTo>
                <a:lnTo>
                  <a:pt x="653792" y="5132"/>
                </a:lnTo>
                <a:lnTo>
                  <a:pt x="632533" y="0"/>
                </a:lnTo>
                <a:lnTo>
                  <a:pt x="388351" y="0"/>
                </a:lnTo>
                <a:lnTo>
                  <a:pt x="322548" y="20419"/>
                </a:lnTo>
                <a:lnTo>
                  <a:pt x="279961" y="39595"/>
                </a:lnTo>
                <a:lnTo>
                  <a:pt x="239553" y="62448"/>
                </a:lnTo>
                <a:lnTo>
                  <a:pt x="201539" y="88764"/>
                </a:lnTo>
                <a:lnTo>
                  <a:pt x="166130" y="118329"/>
                </a:lnTo>
                <a:lnTo>
                  <a:pt x="133542" y="150930"/>
                </a:lnTo>
                <a:lnTo>
                  <a:pt x="103988" y="186353"/>
                </a:lnTo>
                <a:lnTo>
                  <a:pt x="77681" y="224384"/>
                </a:lnTo>
                <a:lnTo>
                  <a:pt x="54835" y="264811"/>
                </a:lnTo>
                <a:lnTo>
                  <a:pt x="35664" y="307420"/>
                </a:lnTo>
                <a:lnTo>
                  <a:pt x="20381" y="351997"/>
                </a:lnTo>
                <a:lnTo>
                  <a:pt x="9200" y="398328"/>
                </a:lnTo>
                <a:lnTo>
                  <a:pt x="2335" y="446201"/>
                </a:lnTo>
                <a:lnTo>
                  <a:pt x="0" y="495401"/>
                </a:lnTo>
                <a:lnTo>
                  <a:pt x="2335" y="544579"/>
                </a:lnTo>
                <a:lnTo>
                  <a:pt x="9200" y="592431"/>
                </a:lnTo>
                <a:lnTo>
                  <a:pt x="20381" y="638745"/>
                </a:lnTo>
                <a:lnTo>
                  <a:pt x="35664" y="683307"/>
                </a:lnTo>
                <a:lnTo>
                  <a:pt x="54835" y="725904"/>
                </a:lnTo>
                <a:lnTo>
                  <a:pt x="77681" y="766323"/>
                </a:lnTo>
                <a:lnTo>
                  <a:pt x="103988" y="804349"/>
                </a:lnTo>
                <a:lnTo>
                  <a:pt x="133542" y="839769"/>
                </a:lnTo>
                <a:lnTo>
                  <a:pt x="166130" y="872369"/>
                </a:lnTo>
                <a:lnTo>
                  <a:pt x="166552" y="872721"/>
                </a:lnTo>
                <a:lnTo>
                  <a:pt x="166552" y="495401"/>
                </a:lnTo>
                <a:lnTo>
                  <a:pt x="171046" y="439495"/>
                </a:lnTo>
                <a:lnTo>
                  <a:pt x="184065" y="386573"/>
                </a:lnTo>
                <a:lnTo>
                  <a:pt x="204911" y="337274"/>
                </a:lnTo>
                <a:lnTo>
                  <a:pt x="232886" y="292235"/>
                </a:lnTo>
                <a:lnTo>
                  <a:pt x="267293" y="252092"/>
                </a:lnTo>
                <a:lnTo>
                  <a:pt x="307427" y="217678"/>
                </a:lnTo>
                <a:lnTo>
                  <a:pt x="352450" y="189698"/>
                </a:lnTo>
                <a:lnTo>
                  <a:pt x="401718" y="168848"/>
                </a:lnTo>
                <a:lnTo>
                  <a:pt x="454588" y="155826"/>
                </a:lnTo>
                <a:lnTo>
                  <a:pt x="510415" y="151330"/>
                </a:lnTo>
                <a:lnTo>
                  <a:pt x="566298" y="155826"/>
                </a:lnTo>
                <a:lnTo>
                  <a:pt x="619182" y="168848"/>
                </a:lnTo>
                <a:lnTo>
                  <a:pt x="668451" y="189698"/>
                </a:lnTo>
                <a:lnTo>
                  <a:pt x="713488" y="217678"/>
                </a:lnTo>
                <a:lnTo>
                  <a:pt x="753677" y="252092"/>
                </a:lnTo>
                <a:lnTo>
                  <a:pt x="788070" y="292235"/>
                </a:lnTo>
                <a:lnTo>
                  <a:pt x="816019" y="337274"/>
                </a:lnTo>
                <a:lnTo>
                  <a:pt x="836844" y="386573"/>
                </a:lnTo>
                <a:lnTo>
                  <a:pt x="849870" y="439495"/>
                </a:lnTo>
                <a:lnTo>
                  <a:pt x="854418" y="495401"/>
                </a:lnTo>
                <a:lnTo>
                  <a:pt x="854418" y="872704"/>
                </a:lnTo>
                <a:lnTo>
                  <a:pt x="854819" y="872369"/>
                </a:lnTo>
                <a:lnTo>
                  <a:pt x="887413" y="839769"/>
                </a:lnTo>
                <a:lnTo>
                  <a:pt x="916973" y="804349"/>
                </a:lnTo>
                <a:lnTo>
                  <a:pt x="943283" y="766323"/>
                </a:lnTo>
                <a:lnTo>
                  <a:pt x="966132" y="725904"/>
                </a:lnTo>
                <a:lnTo>
                  <a:pt x="985304" y="683307"/>
                </a:lnTo>
                <a:lnTo>
                  <a:pt x="1000588" y="638745"/>
                </a:lnTo>
                <a:lnTo>
                  <a:pt x="1011769" y="592431"/>
                </a:lnTo>
                <a:lnTo>
                  <a:pt x="1018635" y="544579"/>
                </a:lnTo>
                <a:lnTo>
                  <a:pt x="1020971" y="495401"/>
                </a:lnTo>
                <a:close/>
                <a:moveTo>
                  <a:pt x="854418" y="872704"/>
                </a:moveTo>
                <a:lnTo>
                  <a:pt x="854418" y="495401"/>
                </a:lnTo>
                <a:lnTo>
                  <a:pt x="849870" y="551240"/>
                </a:lnTo>
                <a:lnTo>
                  <a:pt x="836844" y="604120"/>
                </a:lnTo>
                <a:lnTo>
                  <a:pt x="816019" y="653398"/>
                </a:lnTo>
                <a:lnTo>
                  <a:pt x="788070" y="698429"/>
                </a:lnTo>
                <a:lnTo>
                  <a:pt x="753677" y="738571"/>
                </a:lnTo>
                <a:lnTo>
                  <a:pt x="713488" y="772985"/>
                </a:lnTo>
                <a:lnTo>
                  <a:pt x="668451" y="800965"/>
                </a:lnTo>
                <a:lnTo>
                  <a:pt x="619182" y="821815"/>
                </a:lnTo>
                <a:lnTo>
                  <a:pt x="566298" y="834837"/>
                </a:lnTo>
                <a:lnTo>
                  <a:pt x="510415" y="839333"/>
                </a:lnTo>
                <a:lnTo>
                  <a:pt x="454588" y="834837"/>
                </a:lnTo>
                <a:lnTo>
                  <a:pt x="401718" y="821815"/>
                </a:lnTo>
                <a:lnTo>
                  <a:pt x="352450" y="800965"/>
                </a:lnTo>
                <a:lnTo>
                  <a:pt x="307427" y="772985"/>
                </a:lnTo>
                <a:lnTo>
                  <a:pt x="267293" y="738571"/>
                </a:lnTo>
                <a:lnTo>
                  <a:pt x="232886" y="698429"/>
                </a:lnTo>
                <a:lnTo>
                  <a:pt x="204911" y="653398"/>
                </a:lnTo>
                <a:lnTo>
                  <a:pt x="184065" y="604120"/>
                </a:lnTo>
                <a:lnTo>
                  <a:pt x="171046" y="551240"/>
                </a:lnTo>
                <a:lnTo>
                  <a:pt x="166552" y="495401"/>
                </a:lnTo>
                <a:lnTo>
                  <a:pt x="166552" y="872721"/>
                </a:lnTo>
                <a:lnTo>
                  <a:pt x="201539" y="901937"/>
                </a:lnTo>
                <a:lnTo>
                  <a:pt x="239553" y="928259"/>
                </a:lnTo>
                <a:lnTo>
                  <a:pt x="279961" y="951120"/>
                </a:lnTo>
                <a:lnTo>
                  <a:pt x="322548" y="970309"/>
                </a:lnTo>
                <a:lnTo>
                  <a:pt x="367101" y="985610"/>
                </a:lnTo>
                <a:lnTo>
                  <a:pt x="413405" y="996811"/>
                </a:lnTo>
                <a:lnTo>
                  <a:pt x="461248" y="1003698"/>
                </a:lnTo>
                <a:lnTo>
                  <a:pt x="510415" y="1006057"/>
                </a:lnTo>
                <a:lnTo>
                  <a:pt x="559606" y="1003698"/>
                </a:lnTo>
                <a:lnTo>
                  <a:pt x="607469" y="996811"/>
                </a:lnTo>
                <a:lnTo>
                  <a:pt x="653792" y="985610"/>
                </a:lnTo>
                <a:lnTo>
                  <a:pt x="698360" y="970309"/>
                </a:lnTo>
                <a:lnTo>
                  <a:pt x="740960" y="951120"/>
                </a:lnTo>
                <a:lnTo>
                  <a:pt x="781379" y="928259"/>
                </a:lnTo>
                <a:lnTo>
                  <a:pt x="819403" y="901937"/>
                </a:lnTo>
                <a:lnTo>
                  <a:pt x="854418" y="872704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9157680" y="925956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656"/>
                </a:moveTo>
                <a:lnTo>
                  <a:pt x="1018752" y="461455"/>
                </a:lnTo>
                <a:lnTo>
                  <a:pt x="1011866" y="413583"/>
                </a:lnTo>
                <a:lnTo>
                  <a:pt x="1000667" y="367251"/>
                </a:lnTo>
                <a:lnTo>
                  <a:pt x="985369" y="322674"/>
                </a:lnTo>
                <a:lnTo>
                  <a:pt x="966184" y="280065"/>
                </a:lnTo>
                <a:lnTo>
                  <a:pt x="943327" y="239639"/>
                </a:lnTo>
                <a:lnTo>
                  <a:pt x="917011" y="201607"/>
                </a:lnTo>
                <a:lnTo>
                  <a:pt x="887449" y="166184"/>
                </a:lnTo>
                <a:lnTo>
                  <a:pt x="854855" y="133583"/>
                </a:lnTo>
                <a:lnTo>
                  <a:pt x="819442" y="104018"/>
                </a:lnTo>
                <a:lnTo>
                  <a:pt x="781423" y="77702"/>
                </a:lnTo>
                <a:lnTo>
                  <a:pt x="741013" y="54849"/>
                </a:lnTo>
                <a:lnTo>
                  <a:pt x="698424" y="35673"/>
                </a:lnTo>
                <a:lnTo>
                  <a:pt x="653871" y="20386"/>
                </a:lnTo>
                <a:lnTo>
                  <a:pt x="607566" y="9203"/>
                </a:lnTo>
                <a:lnTo>
                  <a:pt x="559723" y="2336"/>
                </a:lnTo>
                <a:lnTo>
                  <a:pt x="510555" y="0"/>
                </a:lnTo>
                <a:lnTo>
                  <a:pt x="461364" y="2336"/>
                </a:lnTo>
                <a:lnTo>
                  <a:pt x="413501" y="9203"/>
                </a:lnTo>
                <a:lnTo>
                  <a:pt x="367179" y="20386"/>
                </a:lnTo>
                <a:lnTo>
                  <a:pt x="322611" y="35673"/>
                </a:lnTo>
                <a:lnTo>
                  <a:pt x="280010" y="54849"/>
                </a:lnTo>
                <a:lnTo>
                  <a:pt x="239591" y="77702"/>
                </a:lnTo>
                <a:lnTo>
                  <a:pt x="201567" y="104018"/>
                </a:lnTo>
                <a:lnTo>
                  <a:pt x="166151" y="133583"/>
                </a:lnTo>
                <a:lnTo>
                  <a:pt x="133557" y="166184"/>
                </a:lnTo>
                <a:lnTo>
                  <a:pt x="103998" y="201607"/>
                </a:lnTo>
                <a:lnTo>
                  <a:pt x="77687" y="239639"/>
                </a:lnTo>
                <a:lnTo>
                  <a:pt x="54839" y="280065"/>
                </a:lnTo>
                <a:lnTo>
                  <a:pt x="35666" y="322674"/>
                </a:lnTo>
                <a:lnTo>
                  <a:pt x="20382" y="367251"/>
                </a:lnTo>
                <a:lnTo>
                  <a:pt x="9201" y="413583"/>
                </a:lnTo>
                <a:lnTo>
                  <a:pt x="2335" y="461455"/>
                </a:lnTo>
                <a:lnTo>
                  <a:pt x="0" y="510656"/>
                </a:lnTo>
                <a:lnTo>
                  <a:pt x="2337" y="559833"/>
                </a:lnTo>
                <a:lnTo>
                  <a:pt x="9206" y="607685"/>
                </a:lnTo>
                <a:lnTo>
                  <a:pt x="20393" y="653999"/>
                </a:lnTo>
                <a:lnTo>
                  <a:pt x="35684" y="698560"/>
                </a:lnTo>
                <a:lnTo>
                  <a:pt x="54864" y="741155"/>
                </a:lnTo>
                <a:lnTo>
                  <a:pt x="77721" y="781571"/>
                </a:lnTo>
                <a:lnTo>
                  <a:pt x="104039" y="819593"/>
                </a:lnTo>
                <a:lnTo>
                  <a:pt x="133606" y="855008"/>
                </a:lnTo>
                <a:lnTo>
                  <a:pt x="166206" y="887603"/>
                </a:lnTo>
                <a:lnTo>
                  <a:pt x="166552" y="887891"/>
                </a:lnTo>
                <a:lnTo>
                  <a:pt x="166552" y="510656"/>
                </a:lnTo>
                <a:lnTo>
                  <a:pt x="171100" y="454762"/>
                </a:lnTo>
                <a:lnTo>
                  <a:pt x="184126" y="401868"/>
                </a:lnTo>
                <a:lnTo>
                  <a:pt x="204952" y="352589"/>
                </a:lnTo>
                <a:lnTo>
                  <a:pt x="232900" y="307543"/>
                </a:lnTo>
                <a:lnTo>
                  <a:pt x="267294" y="267346"/>
                </a:lnTo>
                <a:lnTo>
                  <a:pt x="307428" y="232933"/>
                </a:lnTo>
                <a:lnTo>
                  <a:pt x="352459" y="204952"/>
                </a:lnTo>
                <a:lnTo>
                  <a:pt x="401748" y="184102"/>
                </a:lnTo>
                <a:lnTo>
                  <a:pt x="454659" y="171080"/>
                </a:lnTo>
                <a:lnTo>
                  <a:pt x="510555" y="166585"/>
                </a:lnTo>
                <a:lnTo>
                  <a:pt x="566383" y="171080"/>
                </a:lnTo>
                <a:lnTo>
                  <a:pt x="619252" y="184102"/>
                </a:lnTo>
                <a:lnTo>
                  <a:pt x="668520" y="204952"/>
                </a:lnTo>
                <a:lnTo>
                  <a:pt x="713543" y="232933"/>
                </a:lnTo>
                <a:lnTo>
                  <a:pt x="753677" y="267346"/>
                </a:lnTo>
                <a:lnTo>
                  <a:pt x="788137" y="307543"/>
                </a:lnTo>
                <a:lnTo>
                  <a:pt x="816119" y="352589"/>
                </a:lnTo>
                <a:lnTo>
                  <a:pt x="836945" y="401868"/>
                </a:lnTo>
                <a:lnTo>
                  <a:pt x="849937" y="454762"/>
                </a:lnTo>
                <a:lnTo>
                  <a:pt x="854419" y="510656"/>
                </a:lnTo>
                <a:lnTo>
                  <a:pt x="854419" y="887967"/>
                </a:lnTo>
                <a:lnTo>
                  <a:pt x="854855" y="887603"/>
                </a:lnTo>
                <a:lnTo>
                  <a:pt x="887449" y="855008"/>
                </a:lnTo>
                <a:lnTo>
                  <a:pt x="917011" y="819593"/>
                </a:lnTo>
                <a:lnTo>
                  <a:pt x="943327" y="781571"/>
                </a:lnTo>
                <a:lnTo>
                  <a:pt x="966184" y="741155"/>
                </a:lnTo>
                <a:lnTo>
                  <a:pt x="985369" y="698560"/>
                </a:lnTo>
                <a:lnTo>
                  <a:pt x="1000667" y="653999"/>
                </a:lnTo>
                <a:lnTo>
                  <a:pt x="1011866" y="607685"/>
                </a:lnTo>
                <a:lnTo>
                  <a:pt x="1018752" y="559833"/>
                </a:lnTo>
                <a:lnTo>
                  <a:pt x="1021111" y="510656"/>
                </a:lnTo>
                <a:close/>
                <a:moveTo>
                  <a:pt x="854419" y="887967"/>
                </a:moveTo>
                <a:lnTo>
                  <a:pt x="854419" y="510656"/>
                </a:lnTo>
                <a:lnTo>
                  <a:pt x="849937" y="566494"/>
                </a:lnTo>
                <a:lnTo>
                  <a:pt x="836945" y="619374"/>
                </a:lnTo>
                <a:lnTo>
                  <a:pt x="816119" y="668652"/>
                </a:lnTo>
                <a:lnTo>
                  <a:pt x="788137" y="713684"/>
                </a:lnTo>
                <a:lnTo>
                  <a:pt x="753677" y="753825"/>
                </a:lnTo>
                <a:lnTo>
                  <a:pt x="713543" y="788239"/>
                </a:lnTo>
                <a:lnTo>
                  <a:pt x="668520" y="816220"/>
                </a:lnTo>
                <a:lnTo>
                  <a:pt x="619252" y="837070"/>
                </a:lnTo>
                <a:lnTo>
                  <a:pt x="566383" y="850091"/>
                </a:lnTo>
                <a:lnTo>
                  <a:pt x="510555" y="854587"/>
                </a:lnTo>
                <a:lnTo>
                  <a:pt x="454659" y="850091"/>
                </a:lnTo>
                <a:lnTo>
                  <a:pt x="401748" y="837070"/>
                </a:lnTo>
                <a:lnTo>
                  <a:pt x="352459" y="816220"/>
                </a:lnTo>
                <a:lnTo>
                  <a:pt x="307428" y="788239"/>
                </a:lnTo>
                <a:lnTo>
                  <a:pt x="267294" y="753825"/>
                </a:lnTo>
                <a:lnTo>
                  <a:pt x="232900" y="713684"/>
                </a:lnTo>
                <a:lnTo>
                  <a:pt x="204952" y="668652"/>
                </a:lnTo>
                <a:lnTo>
                  <a:pt x="184126" y="619374"/>
                </a:lnTo>
                <a:lnTo>
                  <a:pt x="171100" y="566494"/>
                </a:lnTo>
                <a:lnTo>
                  <a:pt x="166552" y="510656"/>
                </a:lnTo>
                <a:lnTo>
                  <a:pt x="166552" y="887891"/>
                </a:lnTo>
                <a:lnTo>
                  <a:pt x="201627" y="917163"/>
                </a:lnTo>
                <a:lnTo>
                  <a:pt x="239653" y="943475"/>
                </a:lnTo>
                <a:lnTo>
                  <a:pt x="280072" y="966325"/>
                </a:lnTo>
                <a:lnTo>
                  <a:pt x="322668" y="985500"/>
                </a:lnTo>
                <a:lnTo>
                  <a:pt x="367229" y="1000786"/>
                </a:lnTo>
                <a:lnTo>
                  <a:pt x="413539" y="1011969"/>
                </a:lnTo>
                <a:lnTo>
                  <a:pt x="461386" y="1018836"/>
                </a:lnTo>
                <a:lnTo>
                  <a:pt x="510555" y="1021172"/>
                </a:lnTo>
                <a:lnTo>
                  <a:pt x="559723" y="1018836"/>
                </a:lnTo>
                <a:lnTo>
                  <a:pt x="607566" y="1011969"/>
                </a:lnTo>
                <a:lnTo>
                  <a:pt x="653871" y="1000786"/>
                </a:lnTo>
                <a:lnTo>
                  <a:pt x="698424" y="985500"/>
                </a:lnTo>
                <a:lnTo>
                  <a:pt x="741013" y="966325"/>
                </a:lnTo>
                <a:lnTo>
                  <a:pt x="781423" y="943475"/>
                </a:lnTo>
                <a:lnTo>
                  <a:pt x="819442" y="917163"/>
                </a:lnTo>
                <a:lnTo>
                  <a:pt x="854419" y="887967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5674400" y="721260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655"/>
                </a:moveTo>
                <a:lnTo>
                  <a:pt x="1018774" y="461455"/>
                </a:lnTo>
                <a:lnTo>
                  <a:pt x="1011905" y="413582"/>
                </a:lnTo>
                <a:lnTo>
                  <a:pt x="1000718" y="367251"/>
                </a:lnTo>
                <a:lnTo>
                  <a:pt x="985427" y="322674"/>
                </a:lnTo>
                <a:lnTo>
                  <a:pt x="966246" y="280065"/>
                </a:lnTo>
                <a:lnTo>
                  <a:pt x="943389" y="239638"/>
                </a:lnTo>
                <a:lnTo>
                  <a:pt x="917071" y="201607"/>
                </a:lnTo>
                <a:lnTo>
                  <a:pt x="887504" y="166184"/>
                </a:lnTo>
                <a:lnTo>
                  <a:pt x="854904" y="133583"/>
                </a:lnTo>
                <a:lnTo>
                  <a:pt x="819483" y="104018"/>
                </a:lnTo>
                <a:lnTo>
                  <a:pt x="781457" y="77702"/>
                </a:lnTo>
                <a:lnTo>
                  <a:pt x="741038" y="54849"/>
                </a:lnTo>
                <a:lnTo>
                  <a:pt x="698442" y="35673"/>
                </a:lnTo>
                <a:lnTo>
                  <a:pt x="653881" y="20386"/>
                </a:lnTo>
                <a:lnTo>
                  <a:pt x="607571" y="9203"/>
                </a:lnTo>
                <a:lnTo>
                  <a:pt x="559724" y="2336"/>
                </a:lnTo>
                <a:lnTo>
                  <a:pt x="510555" y="0"/>
                </a:lnTo>
                <a:lnTo>
                  <a:pt x="461388" y="2336"/>
                </a:lnTo>
                <a:lnTo>
                  <a:pt x="413545" y="9203"/>
                </a:lnTo>
                <a:lnTo>
                  <a:pt x="367240" y="20386"/>
                </a:lnTo>
                <a:lnTo>
                  <a:pt x="322686" y="35673"/>
                </a:lnTo>
                <a:lnTo>
                  <a:pt x="280098" y="54849"/>
                </a:lnTo>
                <a:lnTo>
                  <a:pt x="239687" y="77702"/>
                </a:lnTo>
                <a:lnTo>
                  <a:pt x="201669" y="104018"/>
                </a:lnTo>
                <a:lnTo>
                  <a:pt x="166256" y="133583"/>
                </a:lnTo>
                <a:lnTo>
                  <a:pt x="133661" y="166184"/>
                </a:lnTo>
                <a:lnTo>
                  <a:pt x="104099" y="201607"/>
                </a:lnTo>
                <a:lnTo>
                  <a:pt x="77783" y="239638"/>
                </a:lnTo>
                <a:lnTo>
                  <a:pt x="54926" y="280065"/>
                </a:lnTo>
                <a:lnTo>
                  <a:pt x="35741" y="322674"/>
                </a:lnTo>
                <a:lnTo>
                  <a:pt x="20443" y="367251"/>
                </a:lnTo>
                <a:lnTo>
                  <a:pt x="9244" y="413582"/>
                </a:lnTo>
                <a:lnTo>
                  <a:pt x="2359" y="461455"/>
                </a:lnTo>
                <a:lnTo>
                  <a:pt x="0" y="510655"/>
                </a:lnTo>
                <a:lnTo>
                  <a:pt x="2359" y="559832"/>
                </a:lnTo>
                <a:lnTo>
                  <a:pt x="9244" y="607685"/>
                </a:lnTo>
                <a:lnTo>
                  <a:pt x="20443" y="653998"/>
                </a:lnTo>
                <a:lnTo>
                  <a:pt x="35741" y="698560"/>
                </a:lnTo>
                <a:lnTo>
                  <a:pt x="54926" y="741155"/>
                </a:lnTo>
                <a:lnTo>
                  <a:pt x="77783" y="781571"/>
                </a:lnTo>
                <a:lnTo>
                  <a:pt x="104099" y="819593"/>
                </a:lnTo>
                <a:lnTo>
                  <a:pt x="133661" y="855008"/>
                </a:lnTo>
                <a:lnTo>
                  <a:pt x="166256" y="887603"/>
                </a:lnTo>
                <a:lnTo>
                  <a:pt x="166692" y="887967"/>
                </a:lnTo>
                <a:lnTo>
                  <a:pt x="166692" y="510655"/>
                </a:lnTo>
                <a:lnTo>
                  <a:pt x="171173" y="454762"/>
                </a:lnTo>
                <a:lnTo>
                  <a:pt x="184165" y="401867"/>
                </a:lnTo>
                <a:lnTo>
                  <a:pt x="204991" y="352588"/>
                </a:lnTo>
                <a:lnTo>
                  <a:pt x="232973" y="307542"/>
                </a:lnTo>
                <a:lnTo>
                  <a:pt x="267434" y="267346"/>
                </a:lnTo>
                <a:lnTo>
                  <a:pt x="307554" y="232947"/>
                </a:lnTo>
                <a:lnTo>
                  <a:pt x="352550" y="205001"/>
                </a:lnTo>
                <a:lnTo>
                  <a:pt x="401798" y="184192"/>
                </a:lnTo>
                <a:lnTo>
                  <a:pt x="454674" y="171205"/>
                </a:lnTo>
                <a:lnTo>
                  <a:pt x="510555" y="166724"/>
                </a:lnTo>
                <a:lnTo>
                  <a:pt x="566437" y="171205"/>
                </a:lnTo>
                <a:lnTo>
                  <a:pt x="619322" y="184192"/>
                </a:lnTo>
                <a:lnTo>
                  <a:pt x="668591" y="205001"/>
                </a:lnTo>
                <a:lnTo>
                  <a:pt x="713628" y="232947"/>
                </a:lnTo>
                <a:lnTo>
                  <a:pt x="753817" y="267346"/>
                </a:lnTo>
                <a:lnTo>
                  <a:pt x="788209" y="307489"/>
                </a:lnTo>
                <a:lnTo>
                  <a:pt x="816150" y="352528"/>
                </a:lnTo>
                <a:lnTo>
                  <a:pt x="836954" y="401827"/>
                </a:lnTo>
                <a:lnTo>
                  <a:pt x="849939" y="454749"/>
                </a:lnTo>
                <a:lnTo>
                  <a:pt x="854419" y="510655"/>
                </a:lnTo>
                <a:lnTo>
                  <a:pt x="854419" y="888008"/>
                </a:lnTo>
                <a:lnTo>
                  <a:pt x="854904" y="887603"/>
                </a:lnTo>
                <a:lnTo>
                  <a:pt x="887504" y="855008"/>
                </a:lnTo>
                <a:lnTo>
                  <a:pt x="917071" y="819593"/>
                </a:lnTo>
                <a:lnTo>
                  <a:pt x="943389" y="781571"/>
                </a:lnTo>
                <a:lnTo>
                  <a:pt x="966246" y="741155"/>
                </a:lnTo>
                <a:lnTo>
                  <a:pt x="985427" y="698560"/>
                </a:lnTo>
                <a:lnTo>
                  <a:pt x="1000718" y="653998"/>
                </a:lnTo>
                <a:lnTo>
                  <a:pt x="1011905" y="607685"/>
                </a:lnTo>
                <a:lnTo>
                  <a:pt x="1018774" y="559832"/>
                </a:lnTo>
                <a:lnTo>
                  <a:pt x="1021111" y="510655"/>
                </a:lnTo>
                <a:close/>
                <a:moveTo>
                  <a:pt x="854419" y="888008"/>
                </a:moveTo>
                <a:lnTo>
                  <a:pt x="854419" y="510655"/>
                </a:lnTo>
                <a:lnTo>
                  <a:pt x="849939" y="566494"/>
                </a:lnTo>
                <a:lnTo>
                  <a:pt x="836954" y="619374"/>
                </a:lnTo>
                <a:lnTo>
                  <a:pt x="816150" y="668652"/>
                </a:lnTo>
                <a:lnTo>
                  <a:pt x="788209" y="713683"/>
                </a:lnTo>
                <a:lnTo>
                  <a:pt x="753817" y="753825"/>
                </a:lnTo>
                <a:lnTo>
                  <a:pt x="713628" y="788239"/>
                </a:lnTo>
                <a:lnTo>
                  <a:pt x="668591" y="816219"/>
                </a:lnTo>
                <a:lnTo>
                  <a:pt x="619322" y="837069"/>
                </a:lnTo>
                <a:lnTo>
                  <a:pt x="566437" y="850091"/>
                </a:lnTo>
                <a:lnTo>
                  <a:pt x="510555" y="854586"/>
                </a:lnTo>
                <a:lnTo>
                  <a:pt x="454674" y="850091"/>
                </a:lnTo>
                <a:lnTo>
                  <a:pt x="401798" y="837069"/>
                </a:lnTo>
                <a:lnTo>
                  <a:pt x="352550" y="816219"/>
                </a:lnTo>
                <a:lnTo>
                  <a:pt x="307554" y="788239"/>
                </a:lnTo>
                <a:lnTo>
                  <a:pt x="267434" y="753825"/>
                </a:lnTo>
                <a:lnTo>
                  <a:pt x="232973" y="713683"/>
                </a:lnTo>
                <a:lnTo>
                  <a:pt x="204991" y="668652"/>
                </a:lnTo>
                <a:lnTo>
                  <a:pt x="184165" y="619374"/>
                </a:lnTo>
                <a:lnTo>
                  <a:pt x="171173" y="566494"/>
                </a:lnTo>
                <a:lnTo>
                  <a:pt x="166692" y="510655"/>
                </a:lnTo>
                <a:lnTo>
                  <a:pt x="166692" y="887967"/>
                </a:lnTo>
                <a:lnTo>
                  <a:pt x="201669" y="917163"/>
                </a:lnTo>
                <a:lnTo>
                  <a:pt x="239687" y="943475"/>
                </a:lnTo>
                <a:lnTo>
                  <a:pt x="280098" y="966325"/>
                </a:lnTo>
                <a:lnTo>
                  <a:pt x="322686" y="985500"/>
                </a:lnTo>
                <a:lnTo>
                  <a:pt x="367240" y="1000786"/>
                </a:lnTo>
                <a:lnTo>
                  <a:pt x="413545" y="1011969"/>
                </a:lnTo>
                <a:lnTo>
                  <a:pt x="461388" y="1018835"/>
                </a:lnTo>
                <a:lnTo>
                  <a:pt x="510555" y="1021172"/>
                </a:lnTo>
                <a:lnTo>
                  <a:pt x="559724" y="1018835"/>
                </a:lnTo>
                <a:lnTo>
                  <a:pt x="607571" y="1011969"/>
                </a:lnTo>
                <a:lnTo>
                  <a:pt x="653881" y="1000786"/>
                </a:lnTo>
                <a:lnTo>
                  <a:pt x="698442" y="985500"/>
                </a:lnTo>
                <a:lnTo>
                  <a:pt x="741038" y="966325"/>
                </a:lnTo>
                <a:lnTo>
                  <a:pt x="781457" y="943475"/>
                </a:lnTo>
                <a:lnTo>
                  <a:pt x="819483" y="917163"/>
                </a:lnTo>
                <a:lnTo>
                  <a:pt x="854419" y="888008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12586680" y="687744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656"/>
                </a:moveTo>
                <a:lnTo>
                  <a:pt x="1018775" y="461478"/>
                </a:lnTo>
                <a:lnTo>
                  <a:pt x="1011909" y="413626"/>
                </a:lnTo>
                <a:lnTo>
                  <a:pt x="1000728" y="367312"/>
                </a:lnTo>
                <a:lnTo>
                  <a:pt x="985444" y="322750"/>
                </a:lnTo>
                <a:lnTo>
                  <a:pt x="966271" y="280153"/>
                </a:lnTo>
                <a:lnTo>
                  <a:pt x="943423" y="239734"/>
                </a:lnTo>
                <a:lnTo>
                  <a:pt x="917112" y="201708"/>
                </a:lnTo>
                <a:lnTo>
                  <a:pt x="887553" y="166288"/>
                </a:lnTo>
                <a:lnTo>
                  <a:pt x="854959" y="133688"/>
                </a:lnTo>
                <a:lnTo>
                  <a:pt x="819543" y="104120"/>
                </a:lnTo>
                <a:lnTo>
                  <a:pt x="781519" y="77798"/>
                </a:lnTo>
                <a:lnTo>
                  <a:pt x="741100" y="54937"/>
                </a:lnTo>
                <a:lnTo>
                  <a:pt x="698499" y="35748"/>
                </a:lnTo>
                <a:lnTo>
                  <a:pt x="653931" y="20447"/>
                </a:lnTo>
                <a:lnTo>
                  <a:pt x="607609" y="9246"/>
                </a:lnTo>
                <a:lnTo>
                  <a:pt x="559746" y="2359"/>
                </a:lnTo>
                <a:lnTo>
                  <a:pt x="510555" y="0"/>
                </a:lnTo>
                <a:lnTo>
                  <a:pt x="461388" y="2359"/>
                </a:lnTo>
                <a:lnTo>
                  <a:pt x="413545" y="9246"/>
                </a:lnTo>
                <a:lnTo>
                  <a:pt x="367240" y="20447"/>
                </a:lnTo>
                <a:lnTo>
                  <a:pt x="322686" y="35748"/>
                </a:lnTo>
                <a:lnTo>
                  <a:pt x="280097" y="54937"/>
                </a:lnTo>
                <a:lnTo>
                  <a:pt x="239687" y="77798"/>
                </a:lnTo>
                <a:lnTo>
                  <a:pt x="201669" y="104120"/>
                </a:lnTo>
                <a:lnTo>
                  <a:pt x="166255" y="133688"/>
                </a:lnTo>
                <a:lnTo>
                  <a:pt x="133661" y="166288"/>
                </a:lnTo>
                <a:lnTo>
                  <a:pt x="104099" y="201708"/>
                </a:lnTo>
                <a:lnTo>
                  <a:pt x="77783" y="239734"/>
                </a:lnTo>
                <a:lnTo>
                  <a:pt x="54926" y="280153"/>
                </a:lnTo>
                <a:lnTo>
                  <a:pt x="35741" y="322750"/>
                </a:lnTo>
                <a:lnTo>
                  <a:pt x="20443" y="367312"/>
                </a:lnTo>
                <a:lnTo>
                  <a:pt x="9244" y="413626"/>
                </a:lnTo>
                <a:lnTo>
                  <a:pt x="2359" y="461478"/>
                </a:lnTo>
                <a:lnTo>
                  <a:pt x="0" y="510656"/>
                </a:lnTo>
                <a:lnTo>
                  <a:pt x="2359" y="559856"/>
                </a:lnTo>
                <a:lnTo>
                  <a:pt x="9244" y="607729"/>
                </a:lnTo>
                <a:lnTo>
                  <a:pt x="20443" y="654060"/>
                </a:lnTo>
                <a:lnTo>
                  <a:pt x="35741" y="698637"/>
                </a:lnTo>
                <a:lnTo>
                  <a:pt x="54926" y="741246"/>
                </a:lnTo>
                <a:lnTo>
                  <a:pt x="77783" y="781673"/>
                </a:lnTo>
                <a:lnTo>
                  <a:pt x="104099" y="819704"/>
                </a:lnTo>
                <a:lnTo>
                  <a:pt x="133661" y="855127"/>
                </a:lnTo>
                <a:lnTo>
                  <a:pt x="166255" y="887728"/>
                </a:lnTo>
                <a:lnTo>
                  <a:pt x="166691" y="888092"/>
                </a:lnTo>
                <a:lnTo>
                  <a:pt x="166691" y="510656"/>
                </a:lnTo>
                <a:lnTo>
                  <a:pt x="171173" y="454817"/>
                </a:lnTo>
                <a:lnTo>
                  <a:pt x="184165" y="401937"/>
                </a:lnTo>
                <a:lnTo>
                  <a:pt x="204991" y="352659"/>
                </a:lnTo>
                <a:lnTo>
                  <a:pt x="232973" y="307627"/>
                </a:lnTo>
                <a:lnTo>
                  <a:pt x="267433" y="267486"/>
                </a:lnTo>
                <a:lnTo>
                  <a:pt x="307553" y="233072"/>
                </a:lnTo>
                <a:lnTo>
                  <a:pt x="352549" y="205092"/>
                </a:lnTo>
                <a:lnTo>
                  <a:pt x="401797" y="184242"/>
                </a:lnTo>
                <a:lnTo>
                  <a:pt x="454674" y="171220"/>
                </a:lnTo>
                <a:lnTo>
                  <a:pt x="510555" y="166725"/>
                </a:lnTo>
                <a:lnTo>
                  <a:pt x="566437" y="171220"/>
                </a:lnTo>
                <a:lnTo>
                  <a:pt x="619322" y="184242"/>
                </a:lnTo>
                <a:lnTo>
                  <a:pt x="668591" y="205092"/>
                </a:lnTo>
                <a:lnTo>
                  <a:pt x="713628" y="233072"/>
                </a:lnTo>
                <a:lnTo>
                  <a:pt x="753817" y="267486"/>
                </a:lnTo>
                <a:lnTo>
                  <a:pt x="788209" y="307627"/>
                </a:lnTo>
                <a:lnTo>
                  <a:pt x="816150" y="352659"/>
                </a:lnTo>
                <a:lnTo>
                  <a:pt x="836954" y="401937"/>
                </a:lnTo>
                <a:lnTo>
                  <a:pt x="849938" y="454817"/>
                </a:lnTo>
                <a:lnTo>
                  <a:pt x="854419" y="510656"/>
                </a:lnTo>
                <a:lnTo>
                  <a:pt x="854419" y="888179"/>
                </a:lnTo>
                <a:lnTo>
                  <a:pt x="854959" y="887728"/>
                </a:lnTo>
                <a:lnTo>
                  <a:pt x="887553" y="855127"/>
                </a:lnTo>
                <a:lnTo>
                  <a:pt x="917112" y="819704"/>
                </a:lnTo>
                <a:lnTo>
                  <a:pt x="943423" y="781673"/>
                </a:lnTo>
                <a:lnTo>
                  <a:pt x="966271" y="741246"/>
                </a:lnTo>
                <a:lnTo>
                  <a:pt x="985444" y="698637"/>
                </a:lnTo>
                <a:lnTo>
                  <a:pt x="1000728" y="654060"/>
                </a:lnTo>
                <a:lnTo>
                  <a:pt x="1011909" y="607729"/>
                </a:lnTo>
                <a:lnTo>
                  <a:pt x="1018775" y="559856"/>
                </a:lnTo>
                <a:lnTo>
                  <a:pt x="1021111" y="510656"/>
                </a:lnTo>
                <a:close/>
                <a:moveTo>
                  <a:pt x="854419" y="888179"/>
                </a:moveTo>
                <a:lnTo>
                  <a:pt x="854419" y="510656"/>
                </a:lnTo>
                <a:lnTo>
                  <a:pt x="849938" y="566549"/>
                </a:lnTo>
                <a:lnTo>
                  <a:pt x="836954" y="619443"/>
                </a:lnTo>
                <a:lnTo>
                  <a:pt x="816150" y="668722"/>
                </a:lnTo>
                <a:lnTo>
                  <a:pt x="788209" y="713769"/>
                </a:lnTo>
                <a:lnTo>
                  <a:pt x="753817" y="753965"/>
                </a:lnTo>
                <a:lnTo>
                  <a:pt x="713628" y="788365"/>
                </a:lnTo>
                <a:lnTo>
                  <a:pt x="668591" y="816319"/>
                </a:lnTo>
                <a:lnTo>
                  <a:pt x="619322" y="837149"/>
                </a:lnTo>
                <a:lnTo>
                  <a:pt x="566437" y="850177"/>
                </a:lnTo>
                <a:lnTo>
                  <a:pt x="510555" y="854727"/>
                </a:lnTo>
                <a:lnTo>
                  <a:pt x="454674" y="850177"/>
                </a:lnTo>
                <a:lnTo>
                  <a:pt x="401797" y="837149"/>
                </a:lnTo>
                <a:lnTo>
                  <a:pt x="352549" y="816319"/>
                </a:lnTo>
                <a:lnTo>
                  <a:pt x="307553" y="788365"/>
                </a:lnTo>
                <a:lnTo>
                  <a:pt x="267433" y="753965"/>
                </a:lnTo>
                <a:lnTo>
                  <a:pt x="232973" y="713769"/>
                </a:lnTo>
                <a:lnTo>
                  <a:pt x="204991" y="668722"/>
                </a:lnTo>
                <a:lnTo>
                  <a:pt x="184165" y="619443"/>
                </a:lnTo>
                <a:lnTo>
                  <a:pt x="171173" y="566549"/>
                </a:lnTo>
                <a:lnTo>
                  <a:pt x="166691" y="510656"/>
                </a:lnTo>
                <a:lnTo>
                  <a:pt x="166691" y="888092"/>
                </a:lnTo>
                <a:lnTo>
                  <a:pt x="201669" y="917293"/>
                </a:lnTo>
                <a:lnTo>
                  <a:pt x="239687" y="943609"/>
                </a:lnTo>
                <a:lnTo>
                  <a:pt x="280097" y="966462"/>
                </a:lnTo>
                <a:lnTo>
                  <a:pt x="322686" y="985638"/>
                </a:lnTo>
                <a:lnTo>
                  <a:pt x="367240" y="1000925"/>
                </a:lnTo>
                <a:lnTo>
                  <a:pt x="413545" y="1012109"/>
                </a:lnTo>
                <a:lnTo>
                  <a:pt x="461388" y="1018975"/>
                </a:lnTo>
                <a:lnTo>
                  <a:pt x="510555" y="1021312"/>
                </a:lnTo>
                <a:lnTo>
                  <a:pt x="559746" y="1018975"/>
                </a:lnTo>
                <a:lnTo>
                  <a:pt x="607609" y="1012109"/>
                </a:lnTo>
                <a:lnTo>
                  <a:pt x="653931" y="1000925"/>
                </a:lnTo>
                <a:lnTo>
                  <a:pt x="698499" y="985638"/>
                </a:lnTo>
                <a:lnTo>
                  <a:pt x="741100" y="966462"/>
                </a:lnTo>
                <a:lnTo>
                  <a:pt x="781519" y="943609"/>
                </a:lnTo>
                <a:lnTo>
                  <a:pt x="819543" y="917293"/>
                </a:lnTo>
                <a:lnTo>
                  <a:pt x="854419" y="888179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2808800" y="2163960"/>
            <a:ext cx="1021320" cy="1021320"/>
          </a:xfrm>
          <a:custGeom>
            <a:avLst/>
            <a:gdLst/>
            <a:ahLst/>
            <a:rect l="l" t="t" r="r" b="b"/>
            <a:pathLst>
              <a:path w="1021715" h="1021714">
                <a:moveTo>
                  <a:pt x="1021111" y="510656"/>
                </a:moveTo>
                <a:lnTo>
                  <a:pt x="1018775" y="461477"/>
                </a:lnTo>
                <a:lnTo>
                  <a:pt x="1011909" y="413621"/>
                </a:lnTo>
                <a:lnTo>
                  <a:pt x="1000728" y="367301"/>
                </a:lnTo>
                <a:lnTo>
                  <a:pt x="985444" y="322732"/>
                </a:lnTo>
                <a:lnTo>
                  <a:pt x="966271" y="280127"/>
                </a:lnTo>
                <a:lnTo>
                  <a:pt x="943423" y="239700"/>
                </a:lnTo>
                <a:lnTo>
                  <a:pt x="917112" y="201667"/>
                </a:lnTo>
                <a:lnTo>
                  <a:pt x="887553" y="166239"/>
                </a:lnTo>
                <a:lnTo>
                  <a:pt x="854959" y="133632"/>
                </a:lnTo>
                <a:lnTo>
                  <a:pt x="819543" y="104060"/>
                </a:lnTo>
                <a:lnTo>
                  <a:pt x="781519" y="77736"/>
                </a:lnTo>
                <a:lnTo>
                  <a:pt x="741100" y="54875"/>
                </a:lnTo>
                <a:lnTo>
                  <a:pt x="698499" y="35691"/>
                </a:lnTo>
                <a:lnTo>
                  <a:pt x="653931" y="20397"/>
                </a:lnTo>
                <a:lnTo>
                  <a:pt x="607609" y="9208"/>
                </a:lnTo>
                <a:lnTo>
                  <a:pt x="559746" y="2337"/>
                </a:lnTo>
                <a:lnTo>
                  <a:pt x="510555" y="0"/>
                </a:lnTo>
                <a:lnTo>
                  <a:pt x="461387" y="2337"/>
                </a:lnTo>
                <a:lnTo>
                  <a:pt x="413544" y="9208"/>
                </a:lnTo>
                <a:lnTo>
                  <a:pt x="367239" y="20397"/>
                </a:lnTo>
                <a:lnTo>
                  <a:pt x="322686" y="35691"/>
                </a:lnTo>
                <a:lnTo>
                  <a:pt x="280097" y="54875"/>
                </a:lnTo>
                <a:lnTo>
                  <a:pt x="239687" y="77736"/>
                </a:lnTo>
                <a:lnTo>
                  <a:pt x="201668" y="104060"/>
                </a:lnTo>
                <a:lnTo>
                  <a:pt x="166255" y="133632"/>
                </a:lnTo>
                <a:lnTo>
                  <a:pt x="133661" y="166239"/>
                </a:lnTo>
                <a:lnTo>
                  <a:pt x="104099" y="201667"/>
                </a:lnTo>
                <a:lnTo>
                  <a:pt x="77783" y="239700"/>
                </a:lnTo>
                <a:lnTo>
                  <a:pt x="54926" y="280127"/>
                </a:lnTo>
                <a:lnTo>
                  <a:pt x="35741" y="322732"/>
                </a:lnTo>
                <a:lnTo>
                  <a:pt x="20443" y="367301"/>
                </a:lnTo>
                <a:lnTo>
                  <a:pt x="9244" y="413621"/>
                </a:lnTo>
                <a:lnTo>
                  <a:pt x="2359" y="461477"/>
                </a:lnTo>
                <a:lnTo>
                  <a:pt x="0" y="510656"/>
                </a:lnTo>
                <a:lnTo>
                  <a:pt x="2359" y="559834"/>
                </a:lnTo>
                <a:lnTo>
                  <a:pt x="9244" y="607690"/>
                </a:lnTo>
                <a:lnTo>
                  <a:pt x="20443" y="654010"/>
                </a:lnTo>
                <a:lnTo>
                  <a:pt x="35741" y="698579"/>
                </a:lnTo>
                <a:lnTo>
                  <a:pt x="54926" y="741184"/>
                </a:lnTo>
                <a:lnTo>
                  <a:pt x="77783" y="781611"/>
                </a:lnTo>
                <a:lnTo>
                  <a:pt x="104099" y="819645"/>
                </a:lnTo>
                <a:lnTo>
                  <a:pt x="133661" y="855072"/>
                </a:lnTo>
                <a:lnTo>
                  <a:pt x="166255" y="887679"/>
                </a:lnTo>
                <a:lnTo>
                  <a:pt x="166691" y="888043"/>
                </a:lnTo>
                <a:lnTo>
                  <a:pt x="166691" y="510656"/>
                </a:lnTo>
                <a:lnTo>
                  <a:pt x="171173" y="454762"/>
                </a:lnTo>
                <a:lnTo>
                  <a:pt x="184165" y="401868"/>
                </a:lnTo>
                <a:lnTo>
                  <a:pt x="204991" y="352589"/>
                </a:lnTo>
                <a:lnTo>
                  <a:pt x="232973" y="307542"/>
                </a:lnTo>
                <a:lnTo>
                  <a:pt x="267433" y="267346"/>
                </a:lnTo>
                <a:lnTo>
                  <a:pt x="307567" y="232946"/>
                </a:lnTo>
                <a:lnTo>
                  <a:pt x="352590" y="204992"/>
                </a:lnTo>
                <a:lnTo>
                  <a:pt x="401858" y="184162"/>
                </a:lnTo>
                <a:lnTo>
                  <a:pt x="454727" y="171134"/>
                </a:lnTo>
                <a:lnTo>
                  <a:pt x="510555" y="166585"/>
                </a:lnTo>
                <a:lnTo>
                  <a:pt x="566437" y="171134"/>
                </a:lnTo>
                <a:lnTo>
                  <a:pt x="619321" y="184162"/>
                </a:lnTo>
                <a:lnTo>
                  <a:pt x="668591" y="204992"/>
                </a:lnTo>
                <a:lnTo>
                  <a:pt x="713628" y="232946"/>
                </a:lnTo>
                <a:lnTo>
                  <a:pt x="753816" y="267346"/>
                </a:lnTo>
                <a:lnTo>
                  <a:pt x="788210" y="307542"/>
                </a:lnTo>
                <a:lnTo>
                  <a:pt x="816158" y="352589"/>
                </a:lnTo>
                <a:lnTo>
                  <a:pt x="836984" y="401868"/>
                </a:lnTo>
                <a:lnTo>
                  <a:pt x="850010" y="454762"/>
                </a:lnTo>
                <a:lnTo>
                  <a:pt x="854558" y="510656"/>
                </a:lnTo>
                <a:lnTo>
                  <a:pt x="854558" y="888013"/>
                </a:lnTo>
                <a:lnTo>
                  <a:pt x="854959" y="887679"/>
                </a:lnTo>
                <a:lnTo>
                  <a:pt x="887553" y="855072"/>
                </a:lnTo>
                <a:lnTo>
                  <a:pt x="917112" y="819645"/>
                </a:lnTo>
                <a:lnTo>
                  <a:pt x="943423" y="781611"/>
                </a:lnTo>
                <a:lnTo>
                  <a:pt x="966271" y="741184"/>
                </a:lnTo>
                <a:lnTo>
                  <a:pt x="985444" y="698579"/>
                </a:lnTo>
                <a:lnTo>
                  <a:pt x="1000728" y="654010"/>
                </a:lnTo>
                <a:lnTo>
                  <a:pt x="1011909" y="607690"/>
                </a:lnTo>
                <a:lnTo>
                  <a:pt x="1018775" y="559834"/>
                </a:lnTo>
                <a:lnTo>
                  <a:pt x="1021111" y="510656"/>
                </a:lnTo>
                <a:close/>
                <a:moveTo>
                  <a:pt x="854558" y="888013"/>
                </a:moveTo>
                <a:lnTo>
                  <a:pt x="854558" y="510656"/>
                </a:lnTo>
                <a:lnTo>
                  <a:pt x="850010" y="566548"/>
                </a:lnTo>
                <a:lnTo>
                  <a:pt x="836984" y="619434"/>
                </a:lnTo>
                <a:lnTo>
                  <a:pt x="816158" y="668692"/>
                </a:lnTo>
                <a:lnTo>
                  <a:pt x="788210" y="713697"/>
                </a:lnTo>
                <a:lnTo>
                  <a:pt x="753816" y="753825"/>
                </a:lnTo>
                <a:lnTo>
                  <a:pt x="713628" y="788293"/>
                </a:lnTo>
                <a:lnTo>
                  <a:pt x="668591" y="816280"/>
                </a:lnTo>
                <a:lnTo>
                  <a:pt x="619321" y="837110"/>
                </a:lnTo>
                <a:lnTo>
                  <a:pt x="566437" y="850105"/>
                </a:lnTo>
                <a:lnTo>
                  <a:pt x="510555" y="854587"/>
                </a:lnTo>
                <a:lnTo>
                  <a:pt x="454727" y="850105"/>
                </a:lnTo>
                <a:lnTo>
                  <a:pt x="401858" y="837110"/>
                </a:lnTo>
                <a:lnTo>
                  <a:pt x="352590" y="816280"/>
                </a:lnTo>
                <a:lnTo>
                  <a:pt x="307567" y="788293"/>
                </a:lnTo>
                <a:lnTo>
                  <a:pt x="267433" y="753825"/>
                </a:lnTo>
                <a:lnTo>
                  <a:pt x="232973" y="713697"/>
                </a:lnTo>
                <a:lnTo>
                  <a:pt x="204991" y="668692"/>
                </a:lnTo>
                <a:lnTo>
                  <a:pt x="184165" y="619434"/>
                </a:lnTo>
                <a:lnTo>
                  <a:pt x="171173" y="566548"/>
                </a:lnTo>
                <a:lnTo>
                  <a:pt x="166691" y="510656"/>
                </a:lnTo>
                <a:lnTo>
                  <a:pt x="166691" y="888043"/>
                </a:lnTo>
                <a:lnTo>
                  <a:pt x="201668" y="917251"/>
                </a:lnTo>
                <a:lnTo>
                  <a:pt x="239687" y="943575"/>
                </a:lnTo>
                <a:lnTo>
                  <a:pt x="280097" y="966436"/>
                </a:lnTo>
                <a:lnTo>
                  <a:pt x="322686" y="985620"/>
                </a:lnTo>
                <a:lnTo>
                  <a:pt x="367239" y="1000914"/>
                </a:lnTo>
                <a:lnTo>
                  <a:pt x="413544" y="1012103"/>
                </a:lnTo>
                <a:lnTo>
                  <a:pt x="461387" y="1018974"/>
                </a:lnTo>
                <a:lnTo>
                  <a:pt x="510555" y="1021312"/>
                </a:lnTo>
                <a:lnTo>
                  <a:pt x="559746" y="1018974"/>
                </a:lnTo>
                <a:lnTo>
                  <a:pt x="607609" y="1012103"/>
                </a:lnTo>
                <a:lnTo>
                  <a:pt x="653931" y="1000914"/>
                </a:lnTo>
                <a:lnTo>
                  <a:pt x="698499" y="985620"/>
                </a:lnTo>
                <a:lnTo>
                  <a:pt x="741100" y="966436"/>
                </a:lnTo>
                <a:lnTo>
                  <a:pt x="781519" y="943575"/>
                </a:lnTo>
                <a:lnTo>
                  <a:pt x="819543" y="917251"/>
                </a:lnTo>
                <a:lnTo>
                  <a:pt x="854558" y="888013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7937280" y="821340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516"/>
                </a:moveTo>
                <a:lnTo>
                  <a:pt x="1018752" y="461339"/>
                </a:lnTo>
                <a:lnTo>
                  <a:pt x="1011866" y="413486"/>
                </a:lnTo>
                <a:lnTo>
                  <a:pt x="1000667" y="367173"/>
                </a:lnTo>
                <a:lnTo>
                  <a:pt x="985369" y="322611"/>
                </a:lnTo>
                <a:lnTo>
                  <a:pt x="966184" y="280016"/>
                </a:lnTo>
                <a:lnTo>
                  <a:pt x="943327" y="239600"/>
                </a:lnTo>
                <a:lnTo>
                  <a:pt x="917011" y="201578"/>
                </a:lnTo>
                <a:lnTo>
                  <a:pt x="887449" y="166163"/>
                </a:lnTo>
                <a:lnTo>
                  <a:pt x="854855" y="133568"/>
                </a:lnTo>
                <a:lnTo>
                  <a:pt x="819442" y="104008"/>
                </a:lnTo>
                <a:lnTo>
                  <a:pt x="781423" y="77696"/>
                </a:lnTo>
                <a:lnTo>
                  <a:pt x="741013" y="54846"/>
                </a:lnTo>
                <a:lnTo>
                  <a:pt x="698424" y="35671"/>
                </a:lnTo>
                <a:lnTo>
                  <a:pt x="653871" y="20385"/>
                </a:lnTo>
                <a:lnTo>
                  <a:pt x="607566" y="9202"/>
                </a:lnTo>
                <a:lnTo>
                  <a:pt x="559723" y="2336"/>
                </a:lnTo>
                <a:lnTo>
                  <a:pt x="510555" y="0"/>
                </a:lnTo>
                <a:lnTo>
                  <a:pt x="461388" y="2336"/>
                </a:lnTo>
                <a:lnTo>
                  <a:pt x="413545" y="9202"/>
                </a:lnTo>
                <a:lnTo>
                  <a:pt x="367240" y="20385"/>
                </a:lnTo>
                <a:lnTo>
                  <a:pt x="322686" y="35671"/>
                </a:lnTo>
                <a:lnTo>
                  <a:pt x="280097" y="54846"/>
                </a:lnTo>
                <a:lnTo>
                  <a:pt x="239687" y="77696"/>
                </a:lnTo>
                <a:lnTo>
                  <a:pt x="201669" y="104008"/>
                </a:lnTo>
                <a:lnTo>
                  <a:pt x="166256" y="133568"/>
                </a:lnTo>
                <a:lnTo>
                  <a:pt x="133661" y="166163"/>
                </a:lnTo>
                <a:lnTo>
                  <a:pt x="104099" y="201578"/>
                </a:lnTo>
                <a:lnTo>
                  <a:pt x="77783" y="239600"/>
                </a:lnTo>
                <a:lnTo>
                  <a:pt x="54926" y="280016"/>
                </a:lnTo>
                <a:lnTo>
                  <a:pt x="35741" y="322611"/>
                </a:lnTo>
                <a:lnTo>
                  <a:pt x="20443" y="367173"/>
                </a:lnTo>
                <a:lnTo>
                  <a:pt x="9244" y="413486"/>
                </a:lnTo>
                <a:lnTo>
                  <a:pt x="2359" y="461339"/>
                </a:lnTo>
                <a:lnTo>
                  <a:pt x="0" y="510516"/>
                </a:lnTo>
                <a:lnTo>
                  <a:pt x="2359" y="559716"/>
                </a:lnTo>
                <a:lnTo>
                  <a:pt x="9244" y="607589"/>
                </a:lnTo>
                <a:lnTo>
                  <a:pt x="20443" y="653920"/>
                </a:lnTo>
                <a:lnTo>
                  <a:pt x="35741" y="698497"/>
                </a:lnTo>
                <a:lnTo>
                  <a:pt x="54926" y="741106"/>
                </a:lnTo>
                <a:lnTo>
                  <a:pt x="77783" y="781533"/>
                </a:lnTo>
                <a:lnTo>
                  <a:pt x="104099" y="819564"/>
                </a:lnTo>
                <a:lnTo>
                  <a:pt x="133661" y="854987"/>
                </a:lnTo>
                <a:lnTo>
                  <a:pt x="166256" y="887588"/>
                </a:lnTo>
                <a:lnTo>
                  <a:pt x="166692" y="887952"/>
                </a:lnTo>
                <a:lnTo>
                  <a:pt x="166692" y="510516"/>
                </a:lnTo>
                <a:lnTo>
                  <a:pt x="171186" y="454677"/>
                </a:lnTo>
                <a:lnTo>
                  <a:pt x="184205" y="401797"/>
                </a:lnTo>
                <a:lnTo>
                  <a:pt x="205051" y="352519"/>
                </a:lnTo>
                <a:lnTo>
                  <a:pt x="233026" y="307488"/>
                </a:lnTo>
                <a:lnTo>
                  <a:pt x="267433" y="267346"/>
                </a:lnTo>
                <a:lnTo>
                  <a:pt x="307567" y="232938"/>
                </a:lnTo>
                <a:lnTo>
                  <a:pt x="352590" y="204984"/>
                </a:lnTo>
                <a:lnTo>
                  <a:pt x="401858" y="184177"/>
                </a:lnTo>
                <a:lnTo>
                  <a:pt x="454728" y="171201"/>
                </a:lnTo>
                <a:lnTo>
                  <a:pt x="510555" y="166724"/>
                </a:lnTo>
                <a:lnTo>
                  <a:pt x="566436" y="171205"/>
                </a:lnTo>
                <a:lnTo>
                  <a:pt x="619313" y="184192"/>
                </a:lnTo>
                <a:lnTo>
                  <a:pt x="668561" y="205001"/>
                </a:lnTo>
                <a:lnTo>
                  <a:pt x="713557" y="232947"/>
                </a:lnTo>
                <a:lnTo>
                  <a:pt x="753677" y="267346"/>
                </a:lnTo>
                <a:lnTo>
                  <a:pt x="788137" y="307488"/>
                </a:lnTo>
                <a:lnTo>
                  <a:pt x="816119" y="352519"/>
                </a:lnTo>
                <a:lnTo>
                  <a:pt x="836945" y="401797"/>
                </a:lnTo>
                <a:lnTo>
                  <a:pt x="849937" y="454677"/>
                </a:lnTo>
                <a:lnTo>
                  <a:pt x="854419" y="510516"/>
                </a:lnTo>
                <a:lnTo>
                  <a:pt x="854419" y="887952"/>
                </a:lnTo>
                <a:lnTo>
                  <a:pt x="854855" y="887588"/>
                </a:lnTo>
                <a:lnTo>
                  <a:pt x="887449" y="854987"/>
                </a:lnTo>
                <a:lnTo>
                  <a:pt x="917011" y="819564"/>
                </a:lnTo>
                <a:lnTo>
                  <a:pt x="943327" y="781533"/>
                </a:lnTo>
                <a:lnTo>
                  <a:pt x="966184" y="741106"/>
                </a:lnTo>
                <a:lnTo>
                  <a:pt x="985369" y="698497"/>
                </a:lnTo>
                <a:lnTo>
                  <a:pt x="1000667" y="653920"/>
                </a:lnTo>
                <a:lnTo>
                  <a:pt x="1011866" y="607589"/>
                </a:lnTo>
                <a:lnTo>
                  <a:pt x="1018752" y="559716"/>
                </a:lnTo>
                <a:lnTo>
                  <a:pt x="1021111" y="510516"/>
                </a:lnTo>
                <a:close/>
                <a:moveTo>
                  <a:pt x="854419" y="887952"/>
                </a:moveTo>
                <a:lnTo>
                  <a:pt x="854419" y="510516"/>
                </a:lnTo>
                <a:lnTo>
                  <a:pt x="849937" y="566409"/>
                </a:lnTo>
                <a:lnTo>
                  <a:pt x="836945" y="619304"/>
                </a:lnTo>
                <a:lnTo>
                  <a:pt x="816119" y="668583"/>
                </a:lnTo>
                <a:lnTo>
                  <a:pt x="788137" y="713629"/>
                </a:lnTo>
                <a:lnTo>
                  <a:pt x="753677" y="753825"/>
                </a:lnTo>
                <a:lnTo>
                  <a:pt x="713557" y="788225"/>
                </a:lnTo>
                <a:lnTo>
                  <a:pt x="668561" y="816179"/>
                </a:lnTo>
                <a:lnTo>
                  <a:pt x="619313" y="837009"/>
                </a:lnTo>
                <a:lnTo>
                  <a:pt x="566436" y="850037"/>
                </a:lnTo>
                <a:lnTo>
                  <a:pt x="510555" y="854586"/>
                </a:lnTo>
                <a:lnTo>
                  <a:pt x="454674" y="850024"/>
                </a:lnTo>
                <a:lnTo>
                  <a:pt x="401798" y="836984"/>
                </a:lnTo>
                <a:lnTo>
                  <a:pt x="352549" y="816154"/>
                </a:lnTo>
                <a:lnTo>
                  <a:pt x="307553" y="788214"/>
                </a:lnTo>
                <a:lnTo>
                  <a:pt x="267433" y="753825"/>
                </a:lnTo>
                <a:lnTo>
                  <a:pt x="233026" y="713629"/>
                </a:lnTo>
                <a:lnTo>
                  <a:pt x="205051" y="668583"/>
                </a:lnTo>
                <a:lnTo>
                  <a:pt x="184205" y="619304"/>
                </a:lnTo>
                <a:lnTo>
                  <a:pt x="171186" y="566409"/>
                </a:lnTo>
                <a:lnTo>
                  <a:pt x="166692" y="510516"/>
                </a:lnTo>
                <a:lnTo>
                  <a:pt x="166692" y="887952"/>
                </a:lnTo>
                <a:lnTo>
                  <a:pt x="201669" y="917153"/>
                </a:lnTo>
                <a:lnTo>
                  <a:pt x="239687" y="943469"/>
                </a:lnTo>
                <a:lnTo>
                  <a:pt x="280097" y="966322"/>
                </a:lnTo>
                <a:lnTo>
                  <a:pt x="322686" y="985498"/>
                </a:lnTo>
                <a:lnTo>
                  <a:pt x="367240" y="1000785"/>
                </a:lnTo>
                <a:lnTo>
                  <a:pt x="413545" y="1011969"/>
                </a:lnTo>
                <a:lnTo>
                  <a:pt x="461388" y="1018835"/>
                </a:lnTo>
                <a:lnTo>
                  <a:pt x="510555" y="1021172"/>
                </a:lnTo>
                <a:lnTo>
                  <a:pt x="559723" y="1018835"/>
                </a:lnTo>
                <a:lnTo>
                  <a:pt x="607566" y="1011969"/>
                </a:lnTo>
                <a:lnTo>
                  <a:pt x="653871" y="1000785"/>
                </a:lnTo>
                <a:lnTo>
                  <a:pt x="698424" y="985498"/>
                </a:lnTo>
                <a:lnTo>
                  <a:pt x="741013" y="966322"/>
                </a:lnTo>
                <a:lnTo>
                  <a:pt x="781423" y="943469"/>
                </a:lnTo>
                <a:lnTo>
                  <a:pt x="819442" y="917153"/>
                </a:lnTo>
                <a:lnTo>
                  <a:pt x="854419" y="88795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" name="bg object 33" descr=""/>
          <p:cNvPicPr/>
          <p:nvPr/>
        </p:nvPicPr>
        <p:blipFill>
          <a:blip r:embed="rId2"/>
          <a:stretch/>
        </p:blipFill>
        <p:spPr>
          <a:xfrm>
            <a:off x="16405920" y="186840"/>
            <a:ext cx="1790280" cy="837720"/>
          </a:xfrm>
          <a:prstGeom prst="rect">
            <a:avLst/>
          </a:prstGeom>
          <a:ln>
            <a:noFill/>
          </a:ln>
        </p:spPr>
      </p:pic>
      <p:pic>
        <p:nvPicPr>
          <p:cNvPr id="19" name="bg object 34" descr=""/>
          <p:cNvPicPr/>
          <p:nvPr/>
        </p:nvPicPr>
        <p:blipFill>
          <a:blip r:embed="rId3"/>
          <a:stretch/>
        </p:blipFill>
        <p:spPr>
          <a:xfrm>
            <a:off x="171360" y="186840"/>
            <a:ext cx="4428720" cy="837720"/>
          </a:xfrm>
          <a:prstGeom prst="rect">
            <a:avLst/>
          </a:prstGeom>
          <a:ln>
            <a:noFill/>
          </a:ln>
        </p:spPr>
      </p:pic>
      <p:pic>
        <p:nvPicPr>
          <p:cNvPr id="20" name="bg object 35" descr=""/>
          <p:cNvPicPr/>
          <p:nvPr/>
        </p:nvPicPr>
        <p:blipFill>
          <a:blip r:embed="rId4"/>
          <a:stretch/>
        </p:blipFill>
        <p:spPr>
          <a:xfrm>
            <a:off x="16530120" y="8110440"/>
            <a:ext cx="1542600" cy="1713600"/>
          </a:xfrm>
          <a:prstGeom prst="rect">
            <a:avLst/>
          </a:prstGeom>
          <a:ln>
            <a:noFill/>
          </a:ln>
        </p:spPr>
      </p:pic>
      <p:sp>
        <p:nvSpPr>
          <p:cNvPr id="21" name="PlaceHolder 19"/>
          <p:cNvSpPr>
            <a:spLocks noGrp="1"/>
          </p:cNvSpPr>
          <p:nvPr>
            <p:ph type="title"/>
          </p:nvPr>
        </p:nvSpPr>
        <p:spPr>
          <a:xfrm>
            <a:off x="5911560" y="1235520"/>
            <a:ext cx="560592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0"/>
          <p:cNvSpPr>
            <a:spLocks noGrp="1"/>
          </p:cNvSpPr>
          <p:nvPr>
            <p:ph type="body"/>
          </p:nvPr>
        </p:nvSpPr>
        <p:spPr>
          <a:xfrm>
            <a:off x="914400" y="2365920"/>
            <a:ext cx="7954920" cy="596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1"/>
          <p:cNvSpPr>
            <a:spLocks noGrp="1"/>
          </p:cNvSpPr>
          <p:nvPr>
            <p:ph type="body"/>
          </p:nvPr>
        </p:nvSpPr>
        <p:spPr>
          <a:xfrm>
            <a:off x="9418320" y="2365920"/>
            <a:ext cx="7954920" cy="5966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2"/>
          <p:cNvSpPr>
            <a:spLocks noGrp="1"/>
          </p:cNvSpPr>
          <p:nvPr>
            <p:ph type="ftr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5" name="PlaceHolder 23"/>
          <p:cNvSpPr>
            <a:spLocks noGrp="1"/>
          </p:cNvSpPr>
          <p:nvPr>
            <p:ph type="dt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19B925F7-29DF-4FEB-BE6D-BDAC4417DA9C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5/20/22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6" name="PlaceHolder 24"/>
          <p:cNvSpPr>
            <a:spLocks noGrp="1"/>
          </p:cNvSpPr>
          <p:nvPr>
            <p:ph type="sldNum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25F97C7-3C60-4D06-8EE6-0D7A8905B688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0" y="0"/>
            <a:ext cx="18287640" cy="10286640"/>
          </a:xfrm>
          <a:custGeom>
            <a:avLst/>
            <a:gdLst/>
            <a:ah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PlaceHolder 2"/>
          <p:cNvSpPr>
            <a:spLocks noGrp="1"/>
          </p:cNvSpPr>
          <p:nvPr>
            <p:ph type="title"/>
          </p:nvPr>
        </p:nvSpPr>
        <p:spPr>
          <a:xfrm>
            <a:off x="5911560" y="1235520"/>
            <a:ext cx="5605920" cy="1434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ftr"/>
          </p:nvPr>
        </p:nvSpPr>
        <p:spPr>
          <a:xfrm>
            <a:off x="6217920" y="9567000"/>
            <a:ext cx="5851800" cy="5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dt"/>
          </p:nvPr>
        </p:nvSpPr>
        <p:spPr>
          <a:xfrm>
            <a:off x="914400" y="9567000"/>
            <a:ext cx="4205880" cy="5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fld id="{F49B554B-B0EE-471D-AE78-EDF7415A85F0}" type="datetime">
              <a:rPr b="0" lang="en-US" sz="1800" spc="-1" strike="noStrike">
                <a:solidFill>
                  <a:srgbClr val="b2b2b2"/>
                </a:solidFill>
                <a:latin typeface="Calibri"/>
              </a:rPr>
              <a:t>5/20/22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sldNum"/>
          </p:nvPr>
        </p:nvSpPr>
        <p:spPr>
          <a:xfrm>
            <a:off x="13167360" y="9567000"/>
            <a:ext cx="4205880" cy="5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CA4782A4-B0D0-4C2A-9AB7-FC48C1463AC4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2151360" y="4755600"/>
            <a:ext cx="6515280" cy="20520"/>
          </a:xfrm>
          <a:custGeom>
            <a:avLst/>
            <a:gdLst/>
            <a:ahLst/>
            <a:rect l="l" t="t" r="r" b="b"/>
            <a:pathLst>
              <a:path w="6515734" h="20954">
                <a:moveTo>
                  <a:pt x="0" y="0"/>
                </a:moveTo>
                <a:lnTo>
                  <a:pt x="6515129" y="20835"/>
                </a:lnTo>
              </a:path>
            </a:pathLst>
          </a:custGeom>
          <a:noFill/>
          <a:ln w="43560">
            <a:solidFill>
              <a:srgbClr val="046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"/>
          <p:cNvSpPr/>
          <p:nvPr/>
        </p:nvSpPr>
        <p:spPr>
          <a:xfrm>
            <a:off x="9521280" y="4755600"/>
            <a:ext cx="6515280" cy="20520"/>
          </a:xfrm>
          <a:custGeom>
            <a:avLst/>
            <a:gdLst/>
            <a:ahLst/>
            <a:rect l="l" t="t" r="r" b="b"/>
            <a:pathLst>
              <a:path w="6515734" h="20954">
                <a:moveTo>
                  <a:pt x="0" y="0"/>
                </a:moveTo>
                <a:lnTo>
                  <a:pt x="6515129" y="20835"/>
                </a:lnTo>
              </a:path>
            </a:pathLst>
          </a:custGeom>
          <a:noFill/>
          <a:ln w="43560">
            <a:solidFill>
              <a:srgbClr val="046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2256120" y="7118640"/>
            <a:ext cx="6515280" cy="20520"/>
          </a:xfrm>
          <a:custGeom>
            <a:avLst/>
            <a:gdLst/>
            <a:ahLst/>
            <a:rect l="l" t="t" r="r" b="b"/>
            <a:pathLst>
              <a:path w="6515734" h="20954">
                <a:moveTo>
                  <a:pt x="0" y="0"/>
                </a:moveTo>
                <a:lnTo>
                  <a:pt x="6515129" y="20835"/>
                </a:lnTo>
              </a:path>
            </a:pathLst>
          </a:custGeom>
          <a:noFill/>
          <a:ln w="43560">
            <a:solidFill>
              <a:srgbClr val="046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4"/>
          <p:cNvSpPr/>
          <p:nvPr/>
        </p:nvSpPr>
        <p:spPr>
          <a:xfrm>
            <a:off x="9626040" y="7118640"/>
            <a:ext cx="6515280" cy="20520"/>
          </a:xfrm>
          <a:custGeom>
            <a:avLst/>
            <a:gdLst/>
            <a:ahLst/>
            <a:rect l="l" t="t" r="r" b="b"/>
            <a:pathLst>
              <a:path w="6515734" h="20954">
                <a:moveTo>
                  <a:pt x="0" y="0"/>
                </a:moveTo>
                <a:lnTo>
                  <a:pt x="6515129" y="20835"/>
                </a:lnTo>
              </a:path>
            </a:pathLst>
          </a:custGeom>
          <a:noFill/>
          <a:ln w="43560">
            <a:solidFill>
              <a:srgbClr val="046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5"/>
          <p:cNvSpPr/>
          <p:nvPr/>
        </p:nvSpPr>
        <p:spPr>
          <a:xfrm>
            <a:off x="2376000" y="3010680"/>
            <a:ext cx="6552000" cy="169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lang="en-US" sz="3650" spc="97" strike="noStrike">
                <a:solidFill>
                  <a:srgbClr val="000000"/>
                </a:solidFill>
                <a:latin typeface="Tahoma"/>
              </a:rPr>
              <a:t>Gesture and Sign Language</a:t>
            </a:r>
            <a:endParaRPr b="0" lang="en-IN" sz="36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lang="en-US" sz="3650" spc="97" strike="noStrike">
                <a:solidFill>
                  <a:srgbClr val="000000"/>
                </a:solidFill>
                <a:latin typeface="Tahoma"/>
              </a:rPr>
              <a:t>Assistance</a:t>
            </a:r>
            <a:endParaRPr b="0" lang="en-IN" sz="3650" spc="-1" strike="noStrike"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11397240" y="3393360"/>
            <a:ext cx="297324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lang="en-US" sz="3650" spc="97" strike="noStrike">
                <a:solidFill>
                  <a:srgbClr val="000000"/>
                </a:solidFill>
                <a:latin typeface="Tahoma"/>
              </a:rPr>
              <a:t>Vulture</a:t>
            </a:r>
            <a:endParaRPr b="0" lang="en-IN" sz="3650" spc="-1" strike="noStrike"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2520000" y="5739840"/>
            <a:ext cx="6336000" cy="112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lang="en-US" sz="3650" spc="97" strike="noStrike">
                <a:solidFill>
                  <a:srgbClr val="000000"/>
                </a:solidFill>
                <a:latin typeface="Tahoma"/>
              </a:rPr>
              <a:t>Bharati Vidyapeeth’s College of Engineering</a:t>
            </a:r>
            <a:endParaRPr b="0" lang="en-IN" sz="3650" spc="-1" strike="noStrike"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10744200" y="5697720"/>
            <a:ext cx="480492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>
            <a:spAutoFit/>
          </a:bodyPr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lang="en-US" sz="3650" spc="97" strike="noStrike">
                <a:solidFill>
                  <a:srgbClr val="000000"/>
                </a:solidFill>
                <a:latin typeface="Tahoma"/>
              </a:rPr>
              <a:t>Saarash</a:t>
            </a:r>
            <a:endParaRPr b="0" lang="en-IN" sz="36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9"/>
              </a:spcBef>
            </a:pPr>
            <a:r>
              <a:rPr b="1" lang="en-US" sz="3650" spc="97" strike="noStrike">
                <a:solidFill>
                  <a:srgbClr val="000000"/>
                </a:solidFill>
                <a:latin typeface="Tahoma"/>
              </a:rPr>
              <a:t>Pajrath</a:t>
            </a:r>
            <a:endParaRPr b="0" lang="en-IN" sz="3650" spc="-1" strike="noStrike">
              <a:latin typeface="Arial"/>
            </a:endParaRPr>
          </a:p>
        </p:txBody>
      </p:sp>
      <p:pic>
        <p:nvPicPr>
          <p:cNvPr id="113" name="Picture 17" descr=""/>
          <p:cNvPicPr/>
          <p:nvPr/>
        </p:nvPicPr>
        <p:blipFill>
          <a:blip r:embed="rId1"/>
          <a:stretch/>
        </p:blipFill>
        <p:spPr>
          <a:xfrm>
            <a:off x="5715000" y="612360"/>
            <a:ext cx="6496560" cy="160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object 2" descr=""/>
          <p:cNvPicPr/>
          <p:nvPr/>
        </p:nvPicPr>
        <p:blipFill>
          <a:blip r:embed="rId1"/>
          <a:stretch/>
        </p:blipFill>
        <p:spPr>
          <a:xfrm>
            <a:off x="16682400" y="186840"/>
            <a:ext cx="1514160" cy="713880"/>
          </a:xfrm>
          <a:prstGeom prst="rect">
            <a:avLst/>
          </a:prstGeom>
          <a:ln>
            <a:noFill/>
          </a:ln>
        </p:spPr>
      </p:pic>
      <p:pic>
        <p:nvPicPr>
          <p:cNvPr id="115" name="object 3" descr=""/>
          <p:cNvPicPr/>
          <p:nvPr/>
        </p:nvPicPr>
        <p:blipFill>
          <a:blip r:embed="rId2"/>
          <a:stretch/>
        </p:blipFill>
        <p:spPr>
          <a:xfrm>
            <a:off x="16701480" y="8522640"/>
            <a:ext cx="1495080" cy="1666440"/>
          </a:xfrm>
          <a:prstGeom prst="rect">
            <a:avLst/>
          </a:prstGeom>
          <a:ln>
            <a:noFill/>
          </a:ln>
        </p:spPr>
      </p:pic>
      <p:pic>
        <p:nvPicPr>
          <p:cNvPr id="116" name="object 4" descr=""/>
          <p:cNvPicPr/>
          <p:nvPr/>
        </p:nvPicPr>
        <p:blipFill>
          <a:blip r:embed="rId3"/>
          <a:stretch/>
        </p:blipFill>
        <p:spPr>
          <a:xfrm>
            <a:off x="171360" y="186840"/>
            <a:ext cx="3752640" cy="71388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223920" y="1965240"/>
            <a:ext cx="3791160" cy="360"/>
          </a:xfrm>
          <a:custGeom>
            <a:avLst/>
            <a:gdLst/>
            <a:ahLst/>
            <a:rect l="l" t="t" r="r" b="b"/>
            <a:pathLst>
              <a:path w="3791585" h="0">
                <a:moveTo>
                  <a:pt x="0" y="0"/>
                </a:moveTo>
                <a:lnTo>
                  <a:pt x="3791000" y="0"/>
                </a:lnTo>
              </a:path>
            </a:pathLst>
          </a:custGeom>
          <a:noFill/>
          <a:ln w="104760">
            <a:solidFill>
              <a:srgbClr val="046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6278760" y="4753080"/>
            <a:ext cx="12006720" cy="4053960"/>
          </a:xfrm>
          <a:custGeom>
            <a:avLst/>
            <a:gdLst/>
            <a:ahLst/>
            <a:rect l="l" t="t" r="r" b="b"/>
            <a:pathLst>
              <a:path w="12007215" h="4054475">
                <a:moveTo>
                  <a:pt x="12006999" y="2207806"/>
                </a:moveTo>
                <a:lnTo>
                  <a:pt x="12000446" y="2175319"/>
                </a:lnTo>
                <a:lnTo>
                  <a:pt x="11982602" y="2148802"/>
                </a:lnTo>
                <a:lnTo>
                  <a:pt x="11956123" y="2130920"/>
                </a:lnTo>
                <a:lnTo>
                  <a:pt x="11923725" y="2124379"/>
                </a:lnTo>
                <a:lnTo>
                  <a:pt x="9433687" y="2124379"/>
                </a:lnTo>
                <a:lnTo>
                  <a:pt x="9395231" y="2133803"/>
                </a:lnTo>
                <a:lnTo>
                  <a:pt x="7040613" y="3887495"/>
                </a:lnTo>
                <a:lnTo>
                  <a:pt x="2596096" y="3887495"/>
                </a:lnTo>
                <a:lnTo>
                  <a:pt x="2563685" y="3894048"/>
                </a:lnTo>
                <a:lnTo>
                  <a:pt x="2537218" y="3911904"/>
                </a:lnTo>
                <a:lnTo>
                  <a:pt x="2519362" y="3938371"/>
                </a:lnTo>
                <a:lnTo>
                  <a:pt x="2512822" y="3970782"/>
                </a:lnTo>
                <a:lnTo>
                  <a:pt x="2519362" y="4003281"/>
                </a:lnTo>
                <a:lnTo>
                  <a:pt x="2537218" y="4029799"/>
                </a:lnTo>
                <a:lnTo>
                  <a:pt x="2563685" y="4047667"/>
                </a:lnTo>
                <a:lnTo>
                  <a:pt x="2596096" y="4054221"/>
                </a:lnTo>
                <a:lnTo>
                  <a:pt x="7068274" y="4054221"/>
                </a:lnTo>
                <a:lnTo>
                  <a:pt x="7106729" y="4044721"/>
                </a:lnTo>
                <a:lnTo>
                  <a:pt x="9461348" y="2291105"/>
                </a:lnTo>
                <a:lnTo>
                  <a:pt x="11923725" y="2291105"/>
                </a:lnTo>
                <a:lnTo>
                  <a:pt x="11956123" y="2284552"/>
                </a:lnTo>
                <a:lnTo>
                  <a:pt x="11982602" y="2266696"/>
                </a:lnTo>
                <a:lnTo>
                  <a:pt x="12000446" y="2240216"/>
                </a:lnTo>
                <a:lnTo>
                  <a:pt x="12006999" y="2207806"/>
                </a:lnTo>
                <a:close/>
                <a:moveTo>
                  <a:pt x="12006999" y="834593"/>
                </a:moveTo>
                <a:lnTo>
                  <a:pt x="12000446" y="802182"/>
                </a:lnTo>
                <a:lnTo>
                  <a:pt x="11982602" y="775716"/>
                </a:lnTo>
                <a:lnTo>
                  <a:pt x="11956123" y="757859"/>
                </a:lnTo>
                <a:lnTo>
                  <a:pt x="11923725" y="751306"/>
                </a:lnTo>
                <a:lnTo>
                  <a:pt x="6920725" y="751306"/>
                </a:lnTo>
                <a:lnTo>
                  <a:pt x="6882270" y="760742"/>
                </a:lnTo>
                <a:lnTo>
                  <a:pt x="4527651" y="2514562"/>
                </a:lnTo>
                <a:lnTo>
                  <a:pt x="83273" y="2514562"/>
                </a:lnTo>
                <a:lnTo>
                  <a:pt x="50876" y="2521115"/>
                </a:lnTo>
                <a:lnTo>
                  <a:pt x="24396" y="2538984"/>
                </a:lnTo>
                <a:lnTo>
                  <a:pt x="6553" y="2565501"/>
                </a:lnTo>
                <a:lnTo>
                  <a:pt x="0" y="2598001"/>
                </a:lnTo>
                <a:lnTo>
                  <a:pt x="6553" y="2630411"/>
                </a:lnTo>
                <a:lnTo>
                  <a:pt x="24396" y="2656890"/>
                </a:lnTo>
                <a:lnTo>
                  <a:pt x="50876" y="2674747"/>
                </a:lnTo>
                <a:lnTo>
                  <a:pt x="83273" y="2681287"/>
                </a:lnTo>
                <a:lnTo>
                  <a:pt x="4555312" y="2681287"/>
                </a:lnTo>
                <a:lnTo>
                  <a:pt x="4593768" y="2671851"/>
                </a:lnTo>
                <a:lnTo>
                  <a:pt x="6948386" y="918032"/>
                </a:lnTo>
                <a:lnTo>
                  <a:pt x="11923725" y="918032"/>
                </a:lnTo>
                <a:lnTo>
                  <a:pt x="11956123" y="911479"/>
                </a:lnTo>
                <a:lnTo>
                  <a:pt x="11982602" y="893610"/>
                </a:lnTo>
                <a:lnTo>
                  <a:pt x="12000446" y="867092"/>
                </a:lnTo>
                <a:lnTo>
                  <a:pt x="12006999" y="834593"/>
                </a:lnTo>
                <a:close/>
                <a:moveTo>
                  <a:pt x="12006999" y="83286"/>
                </a:moveTo>
                <a:lnTo>
                  <a:pt x="12000446" y="50876"/>
                </a:lnTo>
                <a:lnTo>
                  <a:pt x="11982602" y="24396"/>
                </a:lnTo>
                <a:lnTo>
                  <a:pt x="11956123" y="6540"/>
                </a:lnTo>
                <a:lnTo>
                  <a:pt x="11923725" y="0"/>
                </a:lnTo>
                <a:lnTo>
                  <a:pt x="4914277" y="0"/>
                </a:lnTo>
                <a:lnTo>
                  <a:pt x="4867973" y="13970"/>
                </a:lnTo>
                <a:lnTo>
                  <a:pt x="3643617" y="1236522"/>
                </a:lnTo>
                <a:lnTo>
                  <a:pt x="524103" y="1236522"/>
                </a:lnTo>
                <a:lnTo>
                  <a:pt x="491617" y="1243076"/>
                </a:lnTo>
                <a:lnTo>
                  <a:pt x="465112" y="1260932"/>
                </a:lnTo>
                <a:lnTo>
                  <a:pt x="447243" y="1287411"/>
                </a:lnTo>
                <a:lnTo>
                  <a:pt x="440690" y="1319822"/>
                </a:lnTo>
                <a:lnTo>
                  <a:pt x="447243" y="1352232"/>
                </a:lnTo>
                <a:lnTo>
                  <a:pt x="465112" y="1378712"/>
                </a:lnTo>
                <a:lnTo>
                  <a:pt x="491617" y="1396568"/>
                </a:lnTo>
                <a:lnTo>
                  <a:pt x="524103" y="1403108"/>
                </a:lnTo>
                <a:lnTo>
                  <a:pt x="3678123" y="1403108"/>
                </a:lnTo>
                <a:lnTo>
                  <a:pt x="3724338" y="1389202"/>
                </a:lnTo>
                <a:lnTo>
                  <a:pt x="4948783" y="166725"/>
                </a:lnTo>
                <a:lnTo>
                  <a:pt x="11923725" y="166725"/>
                </a:lnTo>
                <a:lnTo>
                  <a:pt x="11956123" y="160172"/>
                </a:lnTo>
                <a:lnTo>
                  <a:pt x="11982602" y="142303"/>
                </a:lnTo>
                <a:lnTo>
                  <a:pt x="12000446" y="115785"/>
                </a:lnTo>
                <a:lnTo>
                  <a:pt x="12006999" y="83286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9687960" y="4054320"/>
            <a:ext cx="8597520" cy="166680"/>
          </a:xfrm>
          <a:custGeom>
            <a:avLst/>
            <a:gdLst/>
            <a:ahLst/>
            <a:rect l="l" t="t" r="r" b="b"/>
            <a:pathLst>
              <a:path w="8597900" h="167004">
                <a:moveTo>
                  <a:pt x="8597845" y="83432"/>
                </a:moveTo>
                <a:lnTo>
                  <a:pt x="8591298" y="50939"/>
                </a:lnTo>
                <a:lnTo>
                  <a:pt x="8573446" y="24421"/>
                </a:lnTo>
                <a:lnTo>
                  <a:pt x="8546974" y="6550"/>
                </a:lnTo>
                <a:lnTo>
                  <a:pt x="8514569" y="0"/>
                </a:lnTo>
                <a:lnTo>
                  <a:pt x="83415" y="0"/>
                </a:lnTo>
                <a:lnTo>
                  <a:pt x="50929" y="6550"/>
                </a:lnTo>
                <a:lnTo>
                  <a:pt x="24416" y="24421"/>
                </a:lnTo>
                <a:lnTo>
                  <a:pt x="6549" y="50939"/>
                </a:lnTo>
                <a:lnTo>
                  <a:pt x="0" y="83432"/>
                </a:lnTo>
                <a:lnTo>
                  <a:pt x="6549" y="115844"/>
                </a:lnTo>
                <a:lnTo>
                  <a:pt x="24416" y="142320"/>
                </a:lnTo>
                <a:lnTo>
                  <a:pt x="50929" y="160176"/>
                </a:lnTo>
                <a:lnTo>
                  <a:pt x="83415" y="166724"/>
                </a:lnTo>
                <a:lnTo>
                  <a:pt x="8514569" y="166724"/>
                </a:lnTo>
                <a:lnTo>
                  <a:pt x="8546974" y="160176"/>
                </a:lnTo>
                <a:lnTo>
                  <a:pt x="8573446" y="142320"/>
                </a:lnTo>
                <a:lnTo>
                  <a:pt x="8591298" y="115844"/>
                </a:lnTo>
                <a:lnTo>
                  <a:pt x="8597845" y="8343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"/>
          <p:cNvSpPr/>
          <p:nvPr/>
        </p:nvSpPr>
        <p:spPr>
          <a:xfrm>
            <a:off x="10012320" y="8524800"/>
            <a:ext cx="8273520" cy="1328760"/>
          </a:xfrm>
          <a:custGeom>
            <a:avLst/>
            <a:gdLst/>
            <a:ahLst/>
            <a:rect l="l" t="t" r="r" b="b"/>
            <a:pathLst>
              <a:path w="8274050" h="1329054">
                <a:moveTo>
                  <a:pt x="8273543" y="83432"/>
                </a:moveTo>
                <a:lnTo>
                  <a:pt x="8266996" y="50939"/>
                </a:lnTo>
                <a:lnTo>
                  <a:pt x="8249144" y="24421"/>
                </a:lnTo>
                <a:lnTo>
                  <a:pt x="8222672" y="6550"/>
                </a:lnTo>
                <a:lnTo>
                  <a:pt x="8190267" y="0"/>
                </a:lnTo>
                <a:lnTo>
                  <a:pt x="5196936" y="0"/>
                </a:lnTo>
                <a:lnTo>
                  <a:pt x="5149429" y="14953"/>
                </a:lnTo>
                <a:lnTo>
                  <a:pt x="3500254" y="1162042"/>
                </a:lnTo>
                <a:lnTo>
                  <a:pt x="83276" y="1162182"/>
                </a:lnTo>
                <a:lnTo>
                  <a:pt x="50870" y="1168711"/>
                </a:lnTo>
                <a:lnTo>
                  <a:pt x="24399" y="1186534"/>
                </a:lnTo>
                <a:lnTo>
                  <a:pt x="6547" y="1213004"/>
                </a:lnTo>
                <a:lnTo>
                  <a:pt x="0" y="1245475"/>
                </a:lnTo>
                <a:lnTo>
                  <a:pt x="6547" y="1277886"/>
                </a:lnTo>
                <a:lnTo>
                  <a:pt x="24399" y="1304363"/>
                </a:lnTo>
                <a:lnTo>
                  <a:pt x="50870" y="1322218"/>
                </a:lnTo>
                <a:lnTo>
                  <a:pt x="83276" y="1328767"/>
                </a:lnTo>
                <a:lnTo>
                  <a:pt x="3526522" y="1328767"/>
                </a:lnTo>
                <a:lnTo>
                  <a:pt x="3574028" y="1313814"/>
                </a:lnTo>
                <a:lnTo>
                  <a:pt x="5223064" y="166724"/>
                </a:lnTo>
                <a:lnTo>
                  <a:pt x="8190267" y="166724"/>
                </a:lnTo>
                <a:lnTo>
                  <a:pt x="8222672" y="160175"/>
                </a:lnTo>
                <a:lnTo>
                  <a:pt x="8249144" y="142320"/>
                </a:lnTo>
                <a:lnTo>
                  <a:pt x="8266996" y="115843"/>
                </a:lnTo>
                <a:lnTo>
                  <a:pt x="8273543" y="8343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5"/>
          <p:cNvSpPr/>
          <p:nvPr/>
        </p:nvSpPr>
        <p:spPr>
          <a:xfrm>
            <a:off x="16529040" y="7639920"/>
            <a:ext cx="1756800" cy="166680"/>
          </a:xfrm>
          <a:custGeom>
            <a:avLst/>
            <a:gdLst/>
            <a:ahLst/>
            <a:rect l="l" t="t" r="r" b="b"/>
            <a:pathLst>
              <a:path w="1757044" h="167004">
                <a:moveTo>
                  <a:pt x="1756763" y="83432"/>
                </a:moveTo>
                <a:lnTo>
                  <a:pt x="1750216" y="50939"/>
                </a:lnTo>
                <a:lnTo>
                  <a:pt x="1732364" y="24421"/>
                </a:lnTo>
                <a:lnTo>
                  <a:pt x="1705893" y="6550"/>
                </a:lnTo>
                <a:lnTo>
                  <a:pt x="1673487" y="0"/>
                </a:lnTo>
                <a:lnTo>
                  <a:pt x="83415" y="0"/>
                </a:lnTo>
                <a:lnTo>
                  <a:pt x="50929" y="6550"/>
                </a:lnTo>
                <a:lnTo>
                  <a:pt x="24416" y="24421"/>
                </a:lnTo>
                <a:lnTo>
                  <a:pt x="6549" y="50939"/>
                </a:lnTo>
                <a:lnTo>
                  <a:pt x="0" y="83432"/>
                </a:lnTo>
                <a:lnTo>
                  <a:pt x="6549" y="115844"/>
                </a:lnTo>
                <a:lnTo>
                  <a:pt x="24416" y="142320"/>
                </a:lnTo>
                <a:lnTo>
                  <a:pt x="50929" y="160176"/>
                </a:lnTo>
                <a:lnTo>
                  <a:pt x="83415" y="166724"/>
                </a:lnTo>
                <a:lnTo>
                  <a:pt x="1673487" y="166724"/>
                </a:lnTo>
                <a:lnTo>
                  <a:pt x="1705893" y="160176"/>
                </a:lnTo>
                <a:lnTo>
                  <a:pt x="1732364" y="142320"/>
                </a:lnTo>
                <a:lnTo>
                  <a:pt x="1750216" y="115844"/>
                </a:lnTo>
                <a:lnTo>
                  <a:pt x="1756763" y="8343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6"/>
          <p:cNvSpPr/>
          <p:nvPr/>
        </p:nvSpPr>
        <p:spPr>
          <a:xfrm>
            <a:off x="13353840" y="6224040"/>
            <a:ext cx="4931640" cy="988200"/>
          </a:xfrm>
          <a:custGeom>
            <a:avLst/>
            <a:gdLst/>
            <a:ahLst/>
            <a:rect l="l" t="t" r="r" b="b"/>
            <a:pathLst>
              <a:path w="4932044" h="988695">
                <a:moveTo>
                  <a:pt x="4931755" y="83292"/>
                </a:moveTo>
                <a:lnTo>
                  <a:pt x="4925207" y="50880"/>
                </a:lnTo>
                <a:lnTo>
                  <a:pt x="4907355" y="24404"/>
                </a:lnTo>
                <a:lnTo>
                  <a:pt x="4880884" y="6548"/>
                </a:lnTo>
                <a:lnTo>
                  <a:pt x="4848479" y="0"/>
                </a:lnTo>
                <a:lnTo>
                  <a:pt x="1085821" y="0"/>
                </a:lnTo>
                <a:lnTo>
                  <a:pt x="1044873" y="10730"/>
                </a:lnTo>
                <a:lnTo>
                  <a:pt x="30058" y="841310"/>
                </a:lnTo>
                <a:lnTo>
                  <a:pt x="0" y="897473"/>
                </a:lnTo>
                <a:lnTo>
                  <a:pt x="2962" y="929295"/>
                </a:lnTo>
                <a:lnTo>
                  <a:pt x="18461" y="958563"/>
                </a:lnTo>
                <a:lnTo>
                  <a:pt x="44107" y="979458"/>
                </a:lnTo>
                <a:lnTo>
                  <a:pt x="74717" y="988627"/>
                </a:lnTo>
                <a:lnTo>
                  <a:pt x="106507" y="985664"/>
                </a:lnTo>
                <a:lnTo>
                  <a:pt x="135690" y="970162"/>
                </a:lnTo>
                <a:lnTo>
                  <a:pt x="1115582" y="166724"/>
                </a:lnTo>
                <a:lnTo>
                  <a:pt x="4848479" y="166724"/>
                </a:lnTo>
                <a:lnTo>
                  <a:pt x="4880884" y="160173"/>
                </a:lnTo>
                <a:lnTo>
                  <a:pt x="4907355" y="142302"/>
                </a:lnTo>
                <a:lnTo>
                  <a:pt x="4925207" y="115784"/>
                </a:lnTo>
                <a:lnTo>
                  <a:pt x="4931755" y="8329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7"/>
          <p:cNvSpPr/>
          <p:nvPr/>
        </p:nvSpPr>
        <p:spPr>
          <a:xfrm>
            <a:off x="10238040" y="411840"/>
            <a:ext cx="8047800" cy="3030480"/>
          </a:xfrm>
          <a:custGeom>
            <a:avLst/>
            <a:gdLst/>
            <a:ahLst/>
            <a:rect l="l" t="t" r="r" b="b"/>
            <a:pathLst>
              <a:path w="8047990" h="3030854">
                <a:moveTo>
                  <a:pt x="8047774" y="2947238"/>
                </a:moveTo>
                <a:lnTo>
                  <a:pt x="8041221" y="2914751"/>
                </a:lnTo>
                <a:lnTo>
                  <a:pt x="8023377" y="2888234"/>
                </a:lnTo>
                <a:lnTo>
                  <a:pt x="7996898" y="2870365"/>
                </a:lnTo>
                <a:lnTo>
                  <a:pt x="7964500" y="2863812"/>
                </a:lnTo>
                <a:lnTo>
                  <a:pt x="2348382" y="2863812"/>
                </a:lnTo>
                <a:lnTo>
                  <a:pt x="125920" y="1506816"/>
                </a:lnTo>
                <a:lnTo>
                  <a:pt x="94830" y="1495526"/>
                </a:lnTo>
                <a:lnTo>
                  <a:pt x="62915" y="1496961"/>
                </a:lnTo>
                <a:lnTo>
                  <a:pt x="33858" y="1510233"/>
                </a:lnTo>
                <a:lnTo>
                  <a:pt x="11341" y="1534490"/>
                </a:lnTo>
                <a:lnTo>
                  <a:pt x="0" y="1565630"/>
                </a:lnTo>
                <a:lnTo>
                  <a:pt x="1435" y="1597545"/>
                </a:lnTo>
                <a:lnTo>
                  <a:pt x="39014" y="1649082"/>
                </a:lnTo>
                <a:lnTo>
                  <a:pt x="2281593" y="3018371"/>
                </a:lnTo>
                <a:lnTo>
                  <a:pt x="2324912" y="3030537"/>
                </a:lnTo>
                <a:lnTo>
                  <a:pt x="7964500" y="3030537"/>
                </a:lnTo>
                <a:lnTo>
                  <a:pt x="7996898" y="3023984"/>
                </a:lnTo>
                <a:lnTo>
                  <a:pt x="8023377" y="3006128"/>
                </a:lnTo>
                <a:lnTo>
                  <a:pt x="8041221" y="2979648"/>
                </a:lnTo>
                <a:lnTo>
                  <a:pt x="8047774" y="2947238"/>
                </a:lnTo>
                <a:close/>
                <a:moveTo>
                  <a:pt x="8047774" y="2262594"/>
                </a:moveTo>
                <a:lnTo>
                  <a:pt x="8041221" y="2230183"/>
                </a:lnTo>
                <a:lnTo>
                  <a:pt x="8023377" y="2203704"/>
                </a:lnTo>
                <a:lnTo>
                  <a:pt x="7996898" y="2185847"/>
                </a:lnTo>
                <a:lnTo>
                  <a:pt x="7964500" y="2179307"/>
                </a:lnTo>
                <a:lnTo>
                  <a:pt x="3508667" y="2179307"/>
                </a:lnTo>
                <a:lnTo>
                  <a:pt x="3476256" y="2185847"/>
                </a:lnTo>
                <a:lnTo>
                  <a:pt x="3449790" y="2203704"/>
                </a:lnTo>
                <a:lnTo>
                  <a:pt x="3431933" y="2230183"/>
                </a:lnTo>
                <a:lnTo>
                  <a:pt x="3425393" y="2262594"/>
                </a:lnTo>
                <a:lnTo>
                  <a:pt x="3431933" y="2295004"/>
                </a:lnTo>
                <a:lnTo>
                  <a:pt x="3449790" y="2321483"/>
                </a:lnTo>
                <a:lnTo>
                  <a:pt x="3476256" y="2339340"/>
                </a:lnTo>
                <a:lnTo>
                  <a:pt x="3508667" y="2345893"/>
                </a:lnTo>
                <a:lnTo>
                  <a:pt x="7964500" y="2345893"/>
                </a:lnTo>
                <a:lnTo>
                  <a:pt x="7996898" y="2339340"/>
                </a:lnTo>
                <a:lnTo>
                  <a:pt x="8023377" y="2321483"/>
                </a:lnTo>
                <a:lnTo>
                  <a:pt x="8041221" y="2295004"/>
                </a:lnTo>
                <a:lnTo>
                  <a:pt x="8047774" y="2262594"/>
                </a:lnTo>
                <a:close/>
                <a:moveTo>
                  <a:pt x="8047774" y="1577949"/>
                </a:moveTo>
                <a:lnTo>
                  <a:pt x="8041221" y="1545539"/>
                </a:lnTo>
                <a:lnTo>
                  <a:pt x="8023377" y="1519059"/>
                </a:lnTo>
                <a:lnTo>
                  <a:pt x="7996898" y="1501203"/>
                </a:lnTo>
                <a:lnTo>
                  <a:pt x="7964500" y="1494650"/>
                </a:lnTo>
                <a:lnTo>
                  <a:pt x="4859667" y="1494650"/>
                </a:lnTo>
                <a:lnTo>
                  <a:pt x="3399955" y="24739"/>
                </a:lnTo>
                <a:lnTo>
                  <a:pt x="3387242" y="14147"/>
                </a:lnTo>
                <a:lnTo>
                  <a:pt x="3372866" y="6388"/>
                </a:lnTo>
                <a:lnTo>
                  <a:pt x="3357257" y="1625"/>
                </a:lnTo>
                <a:lnTo>
                  <a:pt x="3340849" y="0"/>
                </a:lnTo>
                <a:lnTo>
                  <a:pt x="1935772" y="139"/>
                </a:lnTo>
                <a:lnTo>
                  <a:pt x="1903374" y="6667"/>
                </a:lnTo>
                <a:lnTo>
                  <a:pt x="1876894" y="24485"/>
                </a:lnTo>
                <a:lnTo>
                  <a:pt x="1859051" y="50965"/>
                </a:lnTo>
                <a:lnTo>
                  <a:pt x="1852498" y="83426"/>
                </a:lnTo>
                <a:lnTo>
                  <a:pt x="1859051" y="115849"/>
                </a:lnTo>
                <a:lnTo>
                  <a:pt x="1876894" y="142316"/>
                </a:lnTo>
                <a:lnTo>
                  <a:pt x="1903374" y="160172"/>
                </a:lnTo>
                <a:lnTo>
                  <a:pt x="1935772" y="166725"/>
                </a:lnTo>
                <a:lnTo>
                  <a:pt x="3306064" y="166725"/>
                </a:lnTo>
                <a:lnTo>
                  <a:pt x="4765903" y="1636649"/>
                </a:lnTo>
                <a:lnTo>
                  <a:pt x="4778629" y="1647164"/>
                </a:lnTo>
                <a:lnTo>
                  <a:pt x="4793005" y="1654937"/>
                </a:lnTo>
                <a:lnTo>
                  <a:pt x="4808601" y="1659737"/>
                </a:lnTo>
                <a:lnTo>
                  <a:pt x="4825009" y="1661375"/>
                </a:lnTo>
                <a:lnTo>
                  <a:pt x="7964500" y="1661375"/>
                </a:lnTo>
                <a:lnTo>
                  <a:pt x="7996898" y="1654810"/>
                </a:lnTo>
                <a:lnTo>
                  <a:pt x="8023377" y="1636903"/>
                </a:lnTo>
                <a:lnTo>
                  <a:pt x="8041221" y="1610385"/>
                </a:lnTo>
                <a:lnTo>
                  <a:pt x="8047774" y="1577949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8"/>
          <p:cNvSpPr/>
          <p:nvPr/>
        </p:nvSpPr>
        <p:spPr>
          <a:xfrm>
            <a:off x="5424120" y="6840360"/>
            <a:ext cx="1021320" cy="1021320"/>
          </a:xfrm>
          <a:custGeom>
            <a:avLst/>
            <a:gdLst/>
            <a:ahLst/>
            <a:rect l="l" t="t" r="r" b="b"/>
            <a:pathLst>
              <a:path w="1021714" h="1021715">
                <a:moveTo>
                  <a:pt x="1021111" y="510655"/>
                </a:moveTo>
                <a:lnTo>
                  <a:pt x="1018775" y="461455"/>
                </a:lnTo>
                <a:lnTo>
                  <a:pt x="1011910" y="413582"/>
                </a:lnTo>
                <a:lnTo>
                  <a:pt x="1000729" y="367251"/>
                </a:lnTo>
                <a:lnTo>
                  <a:pt x="985446" y="322674"/>
                </a:lnTo>
                <a:lnTo>
                  <a:pt x="966275" y="280065"/>
                </a:lnTo>
                <a:lnTo>
                  <a:pt x="943429" y="239638"/>
                </a:lnTo>
                <a:lnTo>
                  <a:pt x="917122" y="201607"/>
                </a:lnTo>
                <a:lnTo>
                  <a:pt x="887568" y="166184"/>
                </a:lnTo>
                <a:lnTo>
                  <a:pt x="854980" y="133583"/>
                </a:lnTo>
                <a:lnTo>
                  <a:pt x="819572" y="104018"/>
                </a:lnTo>
                <a:lnTo>
                  <a:pt x="781557" y="77702"/>
                </a:lnTo>
                <a:lnTo>
                  <a:pt x="741149" y="54849"/>
                </a:lnTo>
                <a:lnTo>
                  <a:pt x="698562" y="35673"/>
                </a:lnTo>
                <a:lnTo>
                  <a:pt x="654010" y="20386"/>
                </a:lnTo>
                <a:lnTo>
                  <a:pt x="607705" y="9203"/>
                </a:lnTo>
                <a:lnTo>
                  <a:pt x="559862" y="2336"/>
                </a:lnTo>
                <a:lnTo>
                  <a:pt x="510695" y="0"/>
                </a:lnTo>
                <a:lnTo>
                  <a:pt x="461504" y="2336"/>
                </a:lnTo>
                <a:lnTo>
                  <a:pt x="413641" y="9203"/>
                </a:lnTo>
                <a:lnTo>
                  <a:pt x="367318" y="20386"/>
                </a:lnTo>
                <a:lnTo>
                  <a:pt x="322749" y="35673"/>
                </a:lnTo>
                <a:lnTo>
                  <a:pt x="280147" y="54849"/>
                </a:lnTo>
                <a:lnTo>
                  <a:pt x="239725" y="77702"/>
                </a:lnTo>
                <a:lnTo>
                  <a:pt x="201697" y="104018"/>
                </a:lnTo>
                <a:lnTo>
                  <a:pt x="166276" y="133583"/>
                </a:lnTo>
                <a:lnTo>
                  <a:pt x="133676" y="166184"/>
                </a:lnTo>
                <a:lnTo>
                  <a:pt x="104109" y="201607"/>
                </a:lnTo>
                <a:lnTo>
                  <a:pt x="77789" y="239638"/>
                </a:lnTo>
                <a:lnTo>
                  <a:pt x="54929" y="280065"/>
                </a:lnTo>
                <a:lnTo>
                  <a:pt x="35743" y="322674"/>
                </a:lnTo>
                <a:lnTo>
                  <a:pt x="20444" y="367251"/>
                </a:lnTo>
                <a:lnTo>
                  <a:pt x="9244" y="413582"/>
                </a:lnTo>
                <a:lnTo>
                  <a:pt x="2359" y="461455"/>
                </a:lnTo>
                <a:lnTo>
                  <a:pt x="0" y="510655"/>
                </a:lnTo>
                <a:lnTo>
                  <a:pt x="2359" y="559832"/>
                </a:lnTo>
                <a:lnTo>
                  <a:pt x="9244" y="607685"/>
                </a:lnTo>
                <a:lnTo>
                  <a:pt x="20444" y="653998"/>
                </a:lnTo>
                <a:lnTo>
                  <a:pt x="35743" y="698560"/>
                </a:lnTo>
                <a:lnTo>
                  <a:pt x="54929" y="741155"/>
                </a:lnTo>
                <a:lnTo>
                  <a:pt x="77789" y="781571"/>
                </a:lnTo>
                <a:lnTo>
                  <a:pt x="104109" y="819593"/>
                </a:lnTo>
                <a:lnTo>
                  <a:pt x="133676" y="855008"/>
                </a:lnTo>
                <a:lnTo>
                  <a:pt x="166276" y="887603"/>
                </a:lnTo>
                <a:lnTo>
                  <a:pt x="166692" y="887949"/>
                </a:lnTo>
                <a:lnTo>
                  <a:pt x="166692" y="510655"/>
                </a:lnTo>
                <a:lnTo>
                  <a:pt x="171186" y="454762"/>
                </a:lnTo>
                <a:lnTo>
                  <a:pt x="184205" y="401867"/>
                </a:lnTo>
                <a:lnTo>
                  <a:pt x="205051" y="352588"/>
                </a:lnTo>
                <a:lnTo>
                  <a:pt x="233026" y="307542"/>
                </a:lnTo>
                <a:lnTo>
                  <a:pt x="267433" y="267346"/>
                </a:lnTo>
                <a:lnTo>
                  <a:pt x="307568" y="232946"/>
                </a:lnTo>
                <a:lnTo>
                  <a:pt x="352599" y="204992"/>
                </a:lnTo>
                <a:lnTo>
                  <a:pt x="401888" y="184162"/>
                </a:lnTo>
                <a:lnTo>
                  <a:pt x="454799" y="171134"/>
                </a:lnTo>
                <a:lnTo>
                  <a:pt x="510695" y="166585"/>
                </a:lnTo>
                <a:lnTo>
                  <a:pt x="566522" y="171134"/>
                </a:lnTo>
                <a:lnTo>
                  <a:pt x="619392" y="184162"/>
                </a:lnTo>
                <a:lnTo>
                  <a:pt x="668660" y="204992"/>
                </a:lnTo>
                <a:lnTo>
                  <a:pt x="713683" y="232946"/>
                </a:lnTo>
                <a:lnTo>
                  <a:pt x="753817" y="267346"/>
                </a:lnTo>
                <a:lnTo>
                  <a:pt x="788210" y="307542"/>
                </a:lnTo>
                <a:lnTo>
                  <a:pt x="816159" y="352588"/>
                </a:lnTo>
                <a:lnTo>
                  <a:pt x="836984" y="401867"/>
                </a:lnTo>
                <a:lnTo>
                  <a:pt x="850010" y="454762"/>
                </a:lnTo>
                <a:lnTo>
                  <a:pt x="854558" y="510655"/>
                </a:lnTo>
                <a:lnTo>
                  <a:pt x="854558" y="887954"/>
                </a:lnTo>
                <a:lnTo>
                  <a:pt x="854980" y="887603"/>
                </a:lnTo>
                <a:lnTo>
                  <a:pt x="887568" y="855008"/>
                </a:lnTo>
                <a:lnTo>
                  <a:pt x="917122" y="819593"/>
                </a:lnTo>
                <a:lnTo>
                  <a:pt x="943429" y="781571"/>
                </a:lnTo>
                <a:lnTo>
                  <a:pt x="966275" y="741155"/>
                </a:lnTo>
                <a:lnTo>
                  <a:pt x="985446" y="698560"/>
                </a:lnTo>
                <a:lnTo>
                  <a:pt x="1000729" y="653998"/>
                </a:lnTo>
                <a:lnTo>
                  <a:pt x="1011910" y="607685"/>
                </a:lnTo>
                <a:lnTo>
                  <a:pt x="1018775" y="559832"/>
                </a:lnTo>
                <a:lnTo>
                  <a:pt x="1021111" y="510655"/>
                </a:lnTo>
                <a:close/>
                <a:moveTo>
                  <a:pt x="854558" y="887954"/>
                </a:moveTo>
                <a:lnTo>
                  <a:pt x="854558" y="510655"/>
                </a:lnTo>
                <a:lnTo>
                  <a:pt x="850010" y="566494"/>
                </a:lnTo>
                <a:lnTo>
                  <a:pt x="836984" y="619374"/>
                </a:lnTo>
                <a:lnTo>
                  <a:pt x="816159" y="668652"/>
                </a:lnTo>
                <a:lnTo>
                  <a:pt x="788210" y="713683"/>
                </a:lnTo>
                <a:lnTo>
                  <a:pt x="753817" y="753825"/>
                </a:lnTo>
                <a:lnTo>
                  <a:pt x="713683" y="788239"/>
                </a:lnTo>
                <a:lnTo>
                  <a:pt x="668660" y="816219"/>
                </a:lnTo>
                <a:lnTo>
                  <a:pt x="619392" y="837069"/>
                </a:lnTo>
                <a:lnTo>
                  <a:pt x="566522" y="850091"/>
                </a:lnTo>
                <a:lnTo>
                  <a:pt x="510695" y="854586"/>
                </a:lnTo>
                <a:lnTo>
                  <a:pt x="454799" y="850091"/>
                </a:lnTo>
                <a:lnTo>
                  <a:pt x="401888" y="837069"/>
                </a:lnTo>
                <a:lnTo>
                  <a:pt x="352599" y="816219"/>
                </a:lnTo>
                <a:lnTo>
                  <a:pt x="307568" y="788239"/>
                </a:lnTo>
                <a:lnTo>
                  <a:pt x="267433" y="753825"/>
                </a:lnTo>
                <a:lnTo>
                  <a:pt x="233026" y="713683"/>
                </a:lnTo>
                <a:lnTo>
                  <a:pt x="205051" y="668652"/>
                </a:lnTo>
                <a:lnTo>
                  <a:pt x="184205" y="619374"/>
                </a:lnTo>
                <a:lnTo>
                  <a:pt x="171186" y="566494"/>
                </a:lnTo>
                <a:lnTo>
                  <a:pt x="166692" y="510655"/>
                </a:lnTo>
                <a:lnTo>
                  <a:pt x="166692" y="887949"/>
                </a:lnTo>
                <a:lnTo>
                  <a:pt x="201697" y="917163"/>
                </a:lnTo>
                <a:lnTo>
                  <a:pt x="239725" y="943475"/>
                </a:lnTo>
                <a:lnTo>
                  <a:pt x="280147" y="966325"/>
                </a:lnTo>
                <a:lnTo>
                  <a:pt x="322749" y="985500"/>
                </a:lnTo>
                <a:lnTo>
                  <a:pt x="367318" y="1000786"/>
                </a:lnTo>
                <a:lnTo>
                  <a:pt x="413641" y="1011969"/>
                </a:lnTo>
                <a:lnTo>
                  <a:pt x="461504" y="1018835"/>
                </a:lnTo>
                <a:lnTo>
                  <a:pt x="510695" y="1021172"/>
                </a:lnTo>
                <a:lnTo>
                  <a:pt x="559862" y="1018835"/>
                </a:lnTo>
                <a:lnTo>
                  <a:pt x="607705" y="1011969"/>
                </a:lnTo>
                <a:lnTo>
                  <a:pt x="654010" y="1000786"/>
                </a:lnTo>
                <a:lnTo>
                  <a:pt x="698562" y="985500"/>
                </a:lnTo>
                <a:lnTo>
                  <a:pt x="741149" y="966325"/>
                </a:lnTo>
                <a:lnTo>
                  <a:pt x="781557" y="943475"/>
                </a:lnTo>
                <a:lnTo>
                  <a:pt x="819572" y="917163"/>
                </a:lnTo>
                <a:lnTo>
                  <a:pt x="854558" y="887954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9"/>
          <p:cNvSpPr/>
          <p:nvPr/>
        </p:nvSpPr>
        <p:spPr>
          <a:xfrm>
            <a:off x="5851440" y="556200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656"/>
                </a:moveTo>
                <a:lnTo>
                  <a:pt x="1018752" y="461477"/>
                </a:lnTo>
                <a:lnTo>
                  <a:pt x="1011866" y="413621"/>
                </a:lnTo>
                <a:lnTo>
                  <a:pt x="1000667" y="367301"/>
                </a:lnTo>
                <a:lnTo>
                  <a:pt x="985369" y="322732"/>
                </a:lnTo>
                <a:lnTo>
                  <a:pt x="966184" y="280127"/>
                </a:lnTo>
                <a:lnTo>
                  <a:pt x="943327" y="239701"/>
                </a:lnTo>
                <a:lnTo>
                  <a:pt x="917011" y="201667"/>
                </a:lnTo>
                <a:lnTo>
                  <a:pt x="887449" y="166239"/>
                </a:lnTo>
                <a:lnTo>
                  <a:pt x="854855" y="133632"/>
                </a:lnTo>
                <a:lnTo>
                  <a:pt x="819442" y="104060"/>
                </a:lnTo>
                <a:lnTo>
                  <a:pt x="781423" y="77736"/>
                </a:lnTo>
                <a:lnTo>
                  <a:pt x="741013" y="54875"/>
                </a:lnTo>
                <a:lnTo>
                  <a:pt x="698424" y="35691"/>
                </a:lnTo>
                <a:lnTo>
                  <a:pt x="653871" y="20397"/>
                </a:lnTo>
                <a:lnTo>
                  <a:pt x="607566" y="9208"/>
                </a:lnTo>
                <a:lnTo>
                  <a:pt x="559723" y="2337"/>
                </a:lnTo>
                <a:lnTo>
                  <a:pt x="510555" y="0"/>
                </a:lnTo>
                <a:lnTo>
                  <a:pt x="461388" y="2337"/>
                </a:lnTo>
                <a:lnTo>
                  <a:pt x="413545" y="9208"/>
                </a:lnTo>
                <a:lnTo>
                  <a:pt x="367240" y="20397"/>
                </a:lnTo>
                <a:lnTo>
                  <a:pt x="322686" y="35691"/>
                </a:lnTo>
                <a:lnTo>
                  <a:pt x="280097" y="54875"/>
                </a:lnTo>
                <a:lnTo>
                  <a:pt x="239687" y="77736"/>
                </a:lnTo>
                <a:lnTo>
                  <a:pt x="201669" y="104060"/>
                </a:lnTo>
                <a:lnTo>
                  <a:pt x="166256" y="133632"/>
                </a:lnTo>
                <a:lnTo>
                  <a:pt x="133661" y="166239"/>
                </a:lnTo>
                <a:lnTo>
                  <a:pt x="104099" y="201667"/>
                </a:lnTo>
                <a:lnTo>
                  <a:pt x="77783" y="239701"/>
                </a:lnTo>
                <a:lnTo>
                  <a:pt x="54926" y="280127"/>
                </a:lnTo>
                <a:lnTo>
                  <a:pt x="35741" y="322732"/>
                </a:lnTo>
                <a:lnTo>
                  <a:pt x="20443" y="367301"/>
                </a:lnTo>
                <a:lnTo>
                  <a:pt x="9244" y="413621"/>
                </a:lnTo>
                <a:lnTo>
                  <a:pt x="2359" y="461477"/>
                </a:lnTo>
                <a:lnTo>
                  <a:pt x="0" y="510656"/>
                </a:lnTo>
                <a:lnTo>
                  <a:pt x="2359" y="559834"/>
                </a:lnTo>
                <a:lnTo>
                  <a:pt x="9244" y="607690"/>
                </a:lnTo>
                <a:lnTo>
                  <a:pt x="20443" y="654010"/>
                </a:lnTo>
                <a:lnTo>
                  <a:pt x="35741" y="698579"/>
                </a:lnTo>
                <a:lnTo>
                  <a:pt x="54926" y="741184"/>
                </a:lnTo>
                <a:lnTo>
                  <a:pt x="77783" y="781611"/>
                </a:lnTo>
                <a:lnTo>
                  <a:pt x="104099" y="819645"/>
                </a:lnTo>
                <a:lnTo>
                  <a:pt x="133661" y="855072"/>
                </a:lnTo>
                <a:lnTo>
                  <a:pt x="166256" y="887679"/>
                </a:lnTo>
                <a:lnTo>
                  <a:pt x="166692" y="888043"/>
                </a:lnTo>
                <a:lnTo>
                  <a:pt x="166692" y="510656"/>
                </a:lnTo>
                <a:lnTo>
                  <a:pt x="171173" y="454762"/>
                </a:lnTo>
                <a:lnTo>
                  <a:pt x="184165" y="401868"/>
                </a:lnTo>
                <a:lnTo>
                  <a:pt x="204991" y="352589"/>
                </a:lnTo>
                <a:lnTo>
                  <a:pt x="232973" y="307543"/>
                </a:lnTo>
                <a:lnTo>
                  <a:pt x="267433" y="267346"/>
                </a:lnTo>
                <a:lnTo>
                  <a:pt x="307553" y="232947"/>
                </a:lnTo>
                <a:lnTo>
                  <a:pt x="352549" y="205001"/>
                </a:lnTo>
                <a:lnTo>
                  <a:pt x="401798" y="184192"/>
                </a:lnTo>
                <a:lnTo>
                  <a:pt x="454674" y="171206"/>
                </a:lnTo>
                <a:lnTo>
                  <a:pt x="510555" y="166725"/>
                </a:lnTo>
                <a:lnTo>
                  <a:pt x="566383" y="171206"/>
                </a:lnTo>
                <a:lnTo>
                  <a:pt x="619252" y="184192"/>
                </a:lnTo>
                <a:lnTo>
                  <a:pt x="668520" y="205001"/>
                </a:lnTo>
                <a:lnTo>
                  <a:pt x="713543" y="232947"/>
                </a:lnTo>
                <a:lnTo>
                  <a:pt x="753677" y="267346"/>
                </a:lnTo>
                <a:lnTo>
                  <a:pt x="788137" y="307543"/>
                </a:lnTo>
                <a:lnTo>
                  <a:pt x="816119" y="352589"/>
                </a:lnTo>
                <a:lnTo>
                  <a:pt x="836945" y="401868"/>
                </a:lnTo>
                <a:lnTo>
                  <a:pt x="849937" y="454762"/>
                </a:lnTo>
                <a:lnTo>
                  <a:pt x="854419" y="510656"/>
                </a:lnTo>
                <a:lnTo>
                  <a:pt x="854419" y="888043"/>
                </a:lnTo>
                <a:lnTo>
                  <a:pt x="854855" y="887679"/>
                </a:lnTo>
                <a:lnTo>
                  <a:pt x="887449" y="855072"/>
                </a:lnTo>
                <a:lnTo>
                  <a:pt x="917011" y="819645"/>
                </a:lnTo>
                <a:lnTo>
                  <a:pt x="943327" y="781611"/>
                </a:lnTo>
                <a:lnTo>
                  <a:pt x="966184" y="741184"/>
                </a:lnTo>
                <a:lnTo>
                  <a:pt x="985369" y="698579"/>
                </a:lnTo>
                <a:lnTo>
                  <a:pt x="1000667" y="654010"/>
                </a:lnTo>
                <a:lnTo>
                  <a:pt x="1011866" y="607690"/>
                </a:lnTo>
                <a:lnTo>
                  <a:pt x="1018752" y="559834"/>
                </a:lnTo>
                <a:lnTo>
                  <a:pt x="1021111" y="510656"/>
                </a:lnTo>
                <a:close/>
                <a:moveTo>
                  <a:pt x="854419" y="888043"/>
                </a:moveTo>
                <a:lnTo>
                  <a:pt x="854419" y="510656"/>
                </a:lnTo>
                <a:lnTo>
                  <a:pt x="849937" y="566495"/>
                </a:lnTo>
                <a:lnTo>
                  <a:pt x="836945" y="619383"/>
                </a:lnTo>
                <a:lnTo>
                  <a:pt x="816119" y="668682"/>
                </a:lnTo>
                <a:lnTo>
                  <a:pt x="788137" y="713755"/>
                </a:lnTo>
                <a:lnTo>
                  <a:pt x="753677" y="753965"/>
                </a:lnTo>
                <a:lnTo>
                  <a:pt x="713543" y="788364"/>
                </a:lnTo>
                <a:lnTo>
                  <a:pt x="668520" y="816310"/>
                </a:lnTo>
                <a:lnTo>
                  <a:pt x="619252" y="837119"/>
                </a:lnTo>
                <a:lnTo>
                  <a:pt x="566383" y="850106"/>
                </a:lnTo>
                <a:lnTo>
                  <a:pt x="510555" y="854587"/>
                </a:lnTo>
                <a:lnTo>
                  <a:pt x="454674" y="850106"/>
                </a:lnTo>
                <a:lnTo>
                  <a:pt x="401798" y="837119"/>
                </a:lnTo>
                <a:lnTo>
                  <a:pt x="352549" y="816310"/>
                </a:lnTo>
                <a:lnTo>
                  <a:pt x="307553" y="788364"/>
                </a:lnTo>
                <a:lnTo>
                  <a:pt x="267433" y="753965"/>
                </a:lnTo>
                <a:lnTo>
                  <a:pt x="232973" y="713755"/>
                </a:lnTo>
                <a:lnTo>
                  <a:pt x="204991" y="668682"/>
                </a:lnTo>
                <a:lnTo>
                  <a:pt x="184165" y="619383"/>
                </a:lnTo>
                <a:lnTo>
                  <a:pt x="171173" y="566495"/>
                </a:lnTo>
                <a:lnTo>
                  <a:pt x="166692" y="510656"/>
                </a:lnTo>
                <a:lnTo>
                  <a:pt x="166692" y="888043"/>
                </a:lnTo>
                <a:lnTo>
                  <a:pt x="201669" y="917251"/>
                </a:lnTo>
                <a:lnTo>
                  <a:pt x="239687" y="943575"/>
                </a:lnTo>
                <a:lnTo>
                  <a:pt x="280097" y="966436"/>
                </a:lnTo>
                <a:lnTo>
                  <a:pt x="322686" y="985621"/>
                </a:lnTo>
                <a:lnTo>
                  <a:pt x="367240" y="1000914"/>
                </a:lnTo>
                <a:lnTo>
                  <a:pt x="413545" y="1012104"/>
                </a:lnTo>
                <a:lnTo>
                  <a:pt x="461388" y="1018974"/>
                </a:lnTo>
                <a:lnTo>
                  <a:pt x="510555" y="1021312"/>
                </a:lnTo>
                <a:lnTo>
                  <a:pt x="559723" y="1018974"/>
                </a:lnTo>
                <a:lnTo>
                  <a:pt x="607566" y="1012104"/>
                </a:lnTo>
                <a:lnTo>
                  <a:pt x="653871" y="1000914"/>
                </a:lnTo>
                <a:lnTo>
                  <a:pt x="698424" y="985621"/>
                </a:lnTo>
                <a:lnTo>
                  <a:pt x="741013" y="966436"/>
                </a:lnTo>
                <a:lnTo>
                  <a:pt x="781423" y="943575"/>
                </a:lnTo>
                <a:lnTo>
                  <a:pt x="819442" y="917251"/>
                </a:lnTo>
                <a:lnTo>
                  <a:pt x="854419" y="888043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0"/>
          <p:cNvSpPr/>
          <p:nvPr/>
        </p:nvSpPr>
        <p:spPr>
          <a:xfrm>
            <a:off x="8833320" y="3627000"/>
            <a:ext cx="1021320" cy="1021320"/>
          </a:xfrm>
          <a:custGeom>
            <a:avLst/>
            <a:gdLst/>
            <a:ahLst/>
            <a:rect l="l" t="t" r="r" b="b"/>
            <a:pathLst>
              <a:path w="1021715" h="1021714">
                <a:moveTo>
                  <a:pt x="1021111" y="510655"/>
                </a:moveTo>
                <a:lnTo>
                  <a:pt x="1018773" y="461455"/>
                </a:lnTo>
                <a:lnTo>
                  <a:pt x="1011904" y="413582"/>
                </a:lnTo>
                <a:lnTo>
                  <a:pt x="1000717" y="367251"/>
                </a:lnTo>
                <a:lnTo>
                  <a:pt x="985427" y="322674"/>
                </a:lnTo>
                <a:lnTo>
                  <a:pt x="966184" y="279957"/>
                </a:lnTo>
                <a:lnTo>
                  <a:pt x="943327" y="239549"/>
                </a:lnTo>
                <a:lnTo>
                  <a:pt x="917011" y="201535"/>
                </a:lnTo>
                <a:lnTo>
                  <a:pt x="887449" y="166128"/>
                </a:lnTo>
                <a:lnTo>
                  <a:pt x="854855" y="133542"/>
                </a:lnTo>
                <a:lnTo>
                  <a:pt x="819442" y="103989"/>
                </a:lnTo>
                <a:lnTo>
                  <a:pt x="781423" y="77683"/>
                </a:lnTo>
                <a:lnTo>
                  <a:pt x="741013" y="54838"/>
                </a:lnTo>
                <a:lnTo>
                  <a:pt x="698424" y="35667"/>
                </a:lnTo>
                <a:lnTo>
                  <a:pt x="653871" y="20383"/>
                </a:lnTo>
                <a:lnTo>
                  <a:pt x="607566" y="9202"/>
                </a:lnTo>
                <a:lnTo>
                  <a:pt x="559723" y="2336"/>
                </a:lnTo>
                <a:lnTo>
                  <a:pt x="510555" y="0"/>
                </a:lnTo>
                <a:lnTo>
                  <a:pt x="461386" y="2336"/>
                </a:lnTo>
                <a:lnTo>
                  <a:pt x="413540" y="9203"/>
                </a:lnTo>
                <a:lnTo>
                  <a:pt x="367229" y="20386"/>
                </a:lnTo>
                <a:lnTo>
                  <a:pt x="322668" y="35673"/>
                </a:lnTo>
                <a:lnTo>
                  <a:pt x="280072" y="54849"/>
                </a:lnTo>
                <a:lnTo>
                  <a:pt x="239653" y="77702"/>
                </a:lnTo>
                <a:lnTo>
                  <a:pt x="201627" y="104018"/>
                </a:lnTo>
                <a:lnTo>
                  <a:pt x="166206" y="133583"/>
                </a:lnTo>
                <a:lnTo>
                  <a:pt x="133606" y="166184"/>
                </a:lnTo>
                <a:lnTo>
                  <a:pt x="104039" y="201607"/>
                </a:lnTo>
                <a:lnTo>
                  <a:pt x="77721" y="239638"/>
                </a:lnTo>
                <a:lnTo>
                  <a:pt x="54864" y="280065"/>
                </a:lnTo>
                <a:lnTo>
                  <a:pt x="35684" y="322674"/>
                </a:lnTo>
                <a:lnTo>
                  <a:pt x="20393" y="367251"/>
                </a:lnTo>
                <a:lnTo>
                  <a:pt x="9206" y="413582"/>
                </a:lnTo>
                <a:lnTo>
                  <a:pt x="2337" y="461455"/>
                </a:lnTo>
                <a:lnTo>
                  <a:pt x="0" y="510655"/>
                </a:lnTo>
                <a:lnTo>
                  <a:pt x="2337" y="559832"/>
                </a:lnTo>
                <a:lnTo>
                  <a:pt x="9206" y="607685"/>
                </a:lnTo>
                <a:lnTo>
                  <a:pt x="20393" y="653999"/>
                </a:lnTo>
                <a:lnTo>
                  <a:pt x="35684" y="698561"/>
                </a:lnTo>
                <a:lnTo>
                  <a:pt x="54864" y="741158"/>
                </a:lnTo>
                <a:lnTo>
                  <a:pt x="77721" y="781577"/>
                </a:lnTo>
                <a:lnTo>
                  <a:pt x="104039" y="819603"/>
                </a:lnTo>
                <a:lnTo>
                  <a:pt x="133606" y="855023"/>
                </a:lnTo>
                <a:lnTo>
                  <a:pt x="166206" y="887623"/>
                </a:lnTo>
                <a:lnTo>
                  <a:pt x="166552" y="887912"/>
                </a:lnTo>
                <a:lnTo>
                  <a:pt x="166552" y="510655"/>
                </a:lnTo>
                <a:lnTo>
                  <a:pt x="171100" y="454749"/>
                </a:lnTo>
                <a:lnTo>
                  <a:pt x="184126" y="401827"/>
                </a:lnTo>
                <a:lnTo>
                  <a:pt x="204952" y="352528"/>
                </a:lnTo>
                <a:lnTo>
                  <a:pt x="232900" y="307489"/>
                </a:lnTo>
                <a:lnTo>
                  <a:pt x="267294" y="267346"/>
                </a:lnTo>
                <a:lnTo>
                  <a:pt x="307482" y="232946"/>
                </a:lnTo>
                <a:lnTo>
                  <a:pt x="352519" y="204992"/>
                </a:lnTo>
                <a:lnTo>
                  <a:pt x="401789" y="184162"/>
                </a:lnTo>
                <a:lnTo>
                  <a:pt x="454673" y="171134"/>
                </a:lnTo>
                <a:lnTo>
                  <a:pt x="510555" y="166585"/>
                </a:lnTo>
                <a:lnTo>
                  <a:pt x="566436" y="171134"/>
                </a:lnTo>
                <a:lnTo>
                  <a:pt x="619313" y="184162"/>
                </a:lnTo>
                <a:lnTo>
                  <a:pt x="668561" y="204992"/>
                </a:lnTo>
                <a:lnTo>
                  <a:pt x="713557" y="232946"/>
                </a:lnTo>
                <a:lnTo>
                  <a:pt x="753677" y="267346"/>
                </a:lnTo>
                <a:lnTo>
                  <a:pt x="788138" y="307489"/>
                </a:lnTo>
                <a:lnTo>
                  <a:pt x="816119" y="352528"/>
                </a:lnTo>
                <a:lnTo>
                  <a:pt x="836945" y="401827"/>
                </a:lnTo>
                <a:lnTo>
                  <a:pt x="849937" y="454749"/>
                </a:lnTo>
                <a:lnTo>
                  <a:pt x="854419" y="510655"/>
                </a:lnTo>
                <a:lnTo>
                  <a:pt x="854419" y="887987"/>
                </a:lnTo>
                <a:lnTo>
                  <a:pt x="854904" y="887574"/>
                </a:lnTo>
                <a:lnTo>
                  <a:pt x="887504" y="854956"/>
                </a:lnTo>
                <a:lnTo>
                  <a:pt x="917071" y="819516"/>
                </a:lnTo>
                <a:lnTo>
                  <a:pt x="943389" y="781467"/>
                </a:lnTo>
                <a:lnTo>
                  <a:pt x="966184" y="741158"/>
                </a:lnTo>
                <a:lnTo>
                  <a:pt x="985369" y="698561"/>
                </a:lnTo>
                <a:lnTo>
                  <a:pt x="1000667" y="653999"/>
                </a:lnTo>
                <a:lnTo>
                  <a:pt x="1011866" y="607685"/>
                </a:lnTo>
                <a:lnTo>
                  <a:pt x="1018752" y="559832"/>
                </a:lnTo>
                <a:lnTo>
                  <a:pt x="1021111" y="510655"/>
                </a:lnTo>
                <a:close/>
                <a:moveTo>
                  <a:pt x="854419" y="887987"/>
                </a:moveTo>
                <a:lnTo>
                  <a:pt x="854419" y="510655"/>
                </a:lnTo>
                <a:lnTo>
                  <a:pt x="849937" y="566494"/>
                </a:lnTo>
                <a:lnTo>
                  <a:pt x="836945" y="619374"/>
                </a:lnTo>
                <a:lnTo>
                  <a:pt x="816119" y="668652"/>
                </a:lnTo>
                <a:lnTo>
                  <a:pt x="788138" y="713683"/>
                </a:lnTo>
                <a:lnTo>
                  <a:pt x="753677" y="753825"/>
                </a:lnTo>
                <a:lnTo>
                  <a:pt x="713557" y="788239"/>
                </a:lnTo>
                <a:lnTo>
                  <a:pt x="668561" y="816219"/>
                </a:lnTo>
                <a:lnTo>
                  <a:pt x="619313" y="837069"/>
                </a:lnTo>
                <a:lnTo>
                  <a:pt x="566436" y="850091"/>
                </a:lnTo>
                <a:lnTo>
                  <a:pt x="510555" y="854586"/>
                </a:lnTo>
                <a:lnTo>
                  <a:pt x="454673" y="850091"/>
                </a:lnTo>
                <a:lnTo>
                  <a:pt x="401789" y="837069"/>
                </a:lnTo>
                <a:lnTo>
                  <a:pt x="352519" y="816219"/>
                </a:lnTo>
                <a:lnTo>
                  <a:pt x="307482" y="788239"/>
                </a:lnTo>
                <a:lnTo>
                  <a:pt x="267294" y="753825"/>
                </a:lnTo>
                <a:lnTo>
                  <a:pt x="232900" y="713683"/>
                </a:lnTo>
                <a:lnTo>
                  <a:pt x="204952" y="668652"/>
                </a:lnTo>
                <a:lnTo>
                  <a:pt x="184126" y="619374"/>
                </a:lnTo>
                <a:lnTo>
                  <a:pt x="171100" y="566494"/>
                </a:lnTo>
                <a:lnTo>
                  <a:pt x="166552" y="510655"/>
                </a:lnTo>
                <a:lnTo>
                  <a:pt x="166552" y="887912"/>
                </a:lnTo>
                <a:lnTo>
                  <a:pt x="201627" y="917191"/>
                </a:lnTo>
                <a:lnTo>
                  <a:pt x="239653" y="943513"/>
                </a:lnTo>
                <a:lnTo>
                  <a:pt x="280072" y="966374"/>
                </a:lnTo>
                <a:lnTo>
                  <a:pt x="322668" y="985563"/>
                </a:lnTo>
                <a:lnTo>
                  <a:pt x="367229" y="1000864"/>
                </a:lnTo>
                <a:lnTo>
                  <a:pt x="413540" y="1012065"/>
                </a:lnTo>
                <a:lnTo>
                  <a:pt x="461386" y="1018952"/>
                </a:lnTo>
                <a:lnTo>
                  <a:pt x="510555" y="1021311"/>
                </a:lnTo>
                <a:lnTo>
                  <a:pt x="559724" y="1018952"/>
                </a:lnTo>
                <a:lnTo>
                  <a:pt x="607571" y="1012064"/>
                </a:lnTo>
                <a:lnTo>
                  <a:pt x="653881" y="1000860"/>
                </a:lnTo>
                <a:lnTo>
                  <a:pt x="698442" y="985555"/>
                </a:lnTo>
                <a:lnTo>
                  <a:pt x="741038" y="966360"/>
                </a:lnTo>
                <a:lnTo>
                  <a:pt x="781457" y="943489"/>
                </a:lnTo>
                <a:lnTo>
                  <a:pt x="819483" y="917156"/>
                </a:lnTo>
                <a:lnTo>
                  <a:pt x="854419" y="887987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11"/>
          <p:cNvSpPr/>
          <p:nvPr/>
        </p:nvSpPr>
        <p:spPr>
          <a:xfrm>
            <a:off x="9448920" y="1241640"/>
            <a:ext cx="1020600" cy="1021320"/>
          </a:xfrm>
          <a:custGeom>
            <a:avLst/>
            <a:gdLst/>
            <a:ahLst/>
            <a:rect l="l" t="t" r="r" b="b"/>
            <a:pathLst>
              <a:path w="1021079" h="1021714">
                <a:moveTo>
                  <a:pt x="1020971" y="510656"/>
                </a:moveTo>
                <a:lnTo>
                  <a:pt x="1018634" y="461478"/>
                </a:lnTo>
                <a:lnTo>
                  <a:pt x="1011765" y="413626"/>
                </a:lnTo>
                <a:lnTo>
                  <a:pt x="1000579" y="367312"/>
                </a:lnTo>
                <a:lnTo>
                  <a:pt x="985289" y="322750"/>
                </a:lnTo>
                <a:lnTo>
                  <a:pt x="966110" y="280152"/>
                </a:lnTo>
                <a:lnTo>
                  <a:pt x="943256" y="239734"/>
                </a:lnTo>
                <a:lnTo>
                  <a:pt x="916941" y="201708"/>
                </a:lnTo>
                <a:lnTo>
                  <a:pt x="887379" y="166288"/>
                </a:lnTo>
                <a:lnTo>
                  <a:pt x="854785" y="133688"/>
                </a:lnTo>
                <a:lnTo>
                  <a:pt x="819372" y="104120"/>
                </a:lnTo>
                <a:lnTo>
                  <a:pt x="781355" y="77798"/>
                </a:lnTo>
                <a:lnTo>
                  <a:pt x="740948" y="54937"/>
                </a:lnTo>
                <a:lnTo>
                  <a:pt x="698365" y="35748"/>
                </a:lnTo>
                <a:lnTo>
                  <a:pt x="653820" y="20447"/>
                </a:lnTo>
                <a:lnTo>
                  <a:pt x="607527" y="9246"/>
                </a:lnTo>
                <a:lnTo>
                  <a:pt x="559701" y="2359"/>
                </a:lnTo>
                <a:lnTo>
                  <a:pt x="510555" y="0"/>
                </a:lnTo>
                <a:lnTo>
                  <a:pt x="461386" y="2359"/>
                </a:lnTo>
                <a:lnTo>
                  <a:pt x="413539" y="9246"/>
                </a:lnTo>
                <a:lnTo>
                  <a:pt x="367229" y="20447"/>
                </a:lnTo>
                <a:lnTo>
                  <a:pt x="322668" y="35748"/>
                </a:lnTo>
                <a:lnTo>
                  <a:pt x="280072" y="54937"/>
                </a:lnTo>
                <a:lnTo>
                  <a:pt x="239653" y="77798"/>
                </a:lnTo>
                <a:lnTo>
                  <a:pt x="201627" y="104120"/>
                </a:lnTo>
                <a:lnTo>
                  <a:pt x="166206" y="133688"/>
                </a:lnTo>
                <a:lnTo>
                  <a:pt x="133606" y="166288"/>
                </a:lnTo>
                <a:lnTo>
                  <a:pt x="104039" y="201708"/>
                </a:lnTo>
                <a:lnTo>
                  <a:pt x="77721" y="239734"/>
                </a:lnTo>
                <a:lnTo>
                  <a:pt x="54864" y="280152"/>
                </a:lnTo>
                <a:lnTo>
                  <a:pt x="35684" y="322750"/>
                </a:lnTo>
                <a:lnTo>
                  <a:pt x="20393" y="367312"/>
                </a:lnTo>
                <a:lnTo>
                  <a:pt x="9206" y="413626"/>
                </a:lnTo>
                <a:lnTo>
                  <a:pt x="2337" y="461478"/>
                </a:lnTo>
                <a:lnTo>
                  <a:pt x="0" y="510656"/>
                </a:lnTo>
                <a:lnTo>
                  <a:pt x="2337" y="559834"/>
                </a:lnTo>
                <a:lnTo>
                  <a:pt x="9206" y="607690"/>
                </a:lnTo>
                <a:lnTo>
                  <a:pt x="20393" y="654010"/>
                </a:lnTo>
                <a:lnTo>
                  <a:pt x="35684" y="698579"/>
                </a:lnTo>
                <a:lnTo>
                  <a:pt x="54864" y="741184"/>
                </a:lnTo>
                <a:lnTo>
                  <a:pt x="77721" y="781611"/>
                </a:lnTo>
                <a:lnTo>
                  <a:pt x="104039" y="819645"/>
                </a:lnTo>
                <a:lnTo>
                  <a:pt x="133606" y="855072"/>
                </a:lnTo>
                <a:lnTo>
                  <a:pt x="166206" y="887679"/>
                </a:lnTo>
                <a:lnTo>
                  <a:pt x="166552" y="887967"/>
                </a:lnTo>
                <a:lnTo>
                  <a:pt x="166552" y="510656"/>
                </a:lnTo>
                <a:lnTo>
                  <a:pt x="171047" y="454817"/>
                </a:lnTo>
                <a:lnTo>
                  <a:pt x="184066" y="401937"/>
                </a:lnTo>
                <a:lnTo>
                  <a:pt x="204911" y="352659"/>
                </a:lnTo>
                <a:lnTo>
                  <a:pt x="232887" y="307627"/>
                </a:lnTo>
                <a:lnTo>
                  <a:pt x="267294" y="267486"/>
                </a:lnTo>
                <a:lnTo>
                  <a:pt x="307482" y="233019"/>
                </a:lnTo>
                <a:lnTo>
                  <a:pt x="352519" y="205031"/>
                </a:lnTo>
                <a:lnTo>
                  <a:pt x="401789" y="184201"/>
                </a:lnTo>
                <a:lnTo>
                  <a:pt x="454673" y="171207"/>
                </a:lnTo>
                <a:lnTo>
                  <a:pt x="510555" y="166724"/>
                </a:lnTo>
                <a:lnTo>
                  <a:pt x="566369" y="171207"/>
                </a:lnTo>
                <a:lnTo>
                  <a:pt x="619212" y="184201"/>
                </a:lnTo>
                <a:lnTo>
                  <a:pt x="668460" y="205031"/>
                </a:lnTo>
                <a:lnTo>
                  <a:pt x="713490" y="233019"/>
                </a:lnTo>
                <a:lnTo>
                  <a:pt x="753677" y="267486"/>
                </a:lnTo>
                <a:lnTo>
                  <a:pt x="788069" y="307627"/>
                </a:lnTo>
                <a:lnTo>
                  <a:pt x="816010" y="352659"/>
                </a:lnTo>
                <a:lnTo>
                  <a:pt x="836814" y="401937"/>
                </a:lnTo>
                <a:lnTo>
                  <a:pt x="849799" y="454817"/>
                </a:lnTo>
                <a:lnTo>
                  <a:pt x="854279" y="510656"/>
                </a:lnTo>
                <a:lnTo>
                  <a:pt x="854279" y="888101"/>
                </a:lnTo>
                <a:lnTo>
                  <a:pt x="854785" y="887679"/>
                </a:lnTo>
                <a:lnTo>
                  <a:pt x="887379" y="855072"/>
                </a:lnTo>
                <a:lnTo>
                  <a:pt x="916941" y="819645"/>
                </a:lnTo>
                <a:lnTo>
                  <a:pt x="943256" y="781611"/>
                </a:lnTo>
                <a:lnTo>
                  <a:pt x="966110" y="741184"/>
                </a:lnTo>
                <a:lnTo>
                  <a:pt x="985289" y="698579"/>
                </a:lnTo>
                <a:lnTo>
                  <a:pt x="1000579" y="654010"/>
                </a:lnTo>
                <a:lnTo>
                  <a:pt x="1011765" y="607690"/>
                </a:lnTo>
                <a:lnTo>
                  <a:pt x="1018634" y="559834"/>
                </a:lnTo>
                <a:lnTo>
                  <a:pt x="1020971" y="510656"/>
                </a:lnTo>
                <a:close/>
                <a:moveTo>
                  <a:pt x="854279" y="888101"/>
                </a:moveTo>
                <a:lnTo>
                  <a:pt x="854279" y="510656"/>
                </a:lnTo>
                <a:lnTo>
                  <a:pt x="849799" y="566549"/>
                </a:lnTo>
                <a:lnTo>
                  <a:pt x="836814" y="619443"/>
                </a:lnTo>
                <a:lnTo>
                  <a:pt x="816010" y="668722"/>
                </a:lnTo>
                <a:lnTo>
                  <a:pt x="788069" y="713769"/>
                </a:lnTo>
                <a:lnTo>
                  <a:pt x="753677" y="753965"/>
                </a:lnTo>
                <a:lnTo>
                  <a:pt x="713490" y="788364"/>
                </a:lnTo>
                <a:lnTo>
                  <a:pt x="668460" y="816310"/>
                </a:lnTo>
                <a:lnTo>
                  <a:pt x="619212" y="837119"/>
                </a:lnTo>
                <a:lnTo>
                  <a:pt x="566369" y="850106"/>
                </a:lnTo>
                <a:lnTo>
                  <a:pt x="510555" y="854587"/>
                </a:lnTo>
                <a:lnTo>
                  <a:pt x="454673" y="850105"/>
                </a:lnTo>
                <a:lnTo>
                  <a:pt x="401789" y="837110"/>
                </a:lnTo>
                <a:lnTo>
                  <a:pt x="352519" y="816280"/>
                </a:lnTo>
                <a:lnTo>
                  <a:pt x="307482" y="788293"/>
                </a:lnTo>
                <a:lnTo>
                  <a:pt x="267294" y="753825"/>
                </a:lnTo>
                <a:lnTo>
                  <a:pt x="232887" y="713697"/>
                </a:lnTo>
                <a:lnTo>
                  <a:pt x="204911" y="668692"/>
                </a:lnTo>
                <a:lnTo>
                  <a:pt x="184066" y="619434"/>
                </a:lnTo>
                <a:lnTo>
                  <a:pt x="171047" y="566548"/>
                </a:lnTo>
                <a:lnTo>
                  <a:pt x="166552" y="510656"/>
                </a:lnTo>
                <a:lnTo>
                  <a:pt x="166552" y="887967"/>
                </a:lnTo>
                <a:lnTo>
                  <a:pt x="201627" y="917251"/>
                </a:lnTo>
                <a:lnTo>
                  <a:pt x="239653" y="943575"/>
                </a:lnTo>
                <a:lnTo>
                  <a:pt x="280072" y="966436"/>
                </a:lnTo>
                <a:lnTo>
                  <a:pt x="322668" y="985620"/>
                </a:lnTo>
                <a:lnTo>
                  <a:pt x="367229" y="1000914"/>
                </a:lnTo>
                <a:lnTo>
                  <a:pt x="413539" y="1012103"/>
                </a:lnTo>
                <a:lnTo>
                  <a:pt x="461386" y="1018974"/>
                </a:lnTo>
                <a:lnTo>
                  <a:pt x="510555" y="1021312"/>
                </a:lnTo>
                <a:lnTo>
                  <a:pt x="559701" y="1018974"/>
                </a:lnTo>
                <a:lnTo>
                  <a:pt x="607527" y="1012103"/>
                </a:lnTo>
                <a:lnTo>
                  <a:pt x="653820" y="1000914"/>
                </a:lnTo>
                <a:lnTo>
                  <a:pt x="698365" y="985620"/>
                </a:lnTo>
                <a:lnTo>
                  <a:pt x="740948" y="966436"/>
                </a:lnTo>
                <a:lnTo>
                  <a:pt x="781355" y="943575"/>
                </a:lnTo>
                <a:lnTo>
                  <a:pt x="819372" y="917251"/>
                </a:lnTo>
                <a:lnTo>
                  <a:pt x="854279" y="888101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2"/>
          <p:cNvSpPr/>
          <p:nvPr/>
        </p:nvSpPr>
        <p:spPr>
          <a:xfrm>
            <a:off x="11235960" y="0"/>
            <a:ext cx="1020600" cy="1006200"/>
          </a:xfrm>
          <a:custGeom>
            <a:avLst/>
            <a:gdLst/>
            <a:ahLst/>
            <a:rect l="l" t="t" r="r" b="b"/>
            <a:pathLst>
              <a:path w="1021079" h="1006475">
                <a:moveTo>
                  <a:pt x="1020971" y="495401"/>
                </a:moveTo>
                <a:lnTo>
                  <a:pt x="1018635" y="446200"/>
                </a:lnTo>
                <a:lnTo>
                  <a:pt x="1011769" y="398328"/>
                </a:lnTo>
                <a:lnTo>
                  <a:pt x="1000588" y="351996"/>
                </a:lnTo>
                <a:lnTo>
                  <a:pt x="985304" y="307419"/>
                </a:lnTo>
                <a:lnTo>
                  <a:pt x="966132" y="264811"/>
                </a:lnTo>
                <a:lnTo>
                  <a:pt x="943283" y="224384"/>
                </a:lnTo>
                <a:lnTo>
                  <a:pt x="916973" y="186352"/>
                </a:lnTo>
                <a:lnTo>
                  <a:pt x="887413" y="150929"/>
                </a:lnTo>
                <a:lnTo>
                  <a:pt x="854819" y="118328"/>
                </a:lnTo>
                <a:lnTo>
                  <a:pt x="819403" y="88763"/>
                </a:lnTo>
                <a:lnTo>
                  <a:pt x="781379" y="62447"/>
                </a:lnTo>
                <a:lnTo>
                  <a:pt x="740960" y="39595"/>
                </a:lnTo>
                <a:lnTo>
                  <a:pt x="698360" y="20418"/>
                </a:lnTo>
                <a:lnTo>
                  <a:pt x="653792" y="5131"/>
                </a:lnTo>
                <a:lnTo>
                  <a:pt x="632537" y="0"/>
                </a:lnTo>
                <a:lnTo>
                  <a:pt x="388348" y="0"/>
                </a:lnTo>
                <a:lnTo>
                  <a:pt x="322548" y="20418"/>
                </a:lnTo>
                <a:lnTo>
                  <a:pt x="279961" y="39595"/>
                </a:lnTo>
                <a:lnTo>
                  <a:pt x="239553" y="62447"/>
                </a:lnTo>
                <a:lnTo>
                  <a:pt x="201539" y="88763"/>
                </a:lnTo>
                <a:lnTo>
                  <a:pt x="166130" y="118328"/>
                </a:lnTo>
                <a:lnTo>
                  <a:pt x="133542" y="150929"/>
                </a:lnTo>
                <a:lnTo>
                  <a:pt x="103988" y="186352"/>
                </a:lnTo>
                <a:lnTo>
                  <a:pt x="77681" y="224384"/>
                </a:lnTo>
                <a:lnTo>
                  <a:pt x="54835" y="264811"/>
                </a:lnTo>
                <a:lnTo>
                  <a:pt x="35664" y="307419"/>
                </a:lnTo>
                <a:lnTo>
                  <a:pt x="20381" y="351996"/>
                </a:lnTo>
                <a:lnTo>
                  <a:pt x="9200" y="398328"/>
                </a:lnTo>
                <a:lnTo>
                  <a:pt x="2335" y="446200"/>
                </a:lnTo>
                <a:lnTo>
                  <a:pt x="0" y="495401"/>
                </a:lnTo>
                <a:lnTo>
                  <a:pt x="2335" y="544578"/>
                </a:lnTo>
                <a:lnTo>
                  <a:pt x="9200" y="592430"/>
                </a:lnTo>
                <a:lnTo>
                  <a:pt x="20381" y="638744"/>
                </a:lnTo>
                <a:lnTo>
                  <a:pt x="35664" y="683307"/>
                </a:lnTo>
                <a:lnTo>
                  <a:pt x="54835" y="725904"/>
                </a:lnTo>
                <a:lnTo>
                  <a:pt x="77681" y="766322"/>
                </a:lnTo>
                <a:lnTo>
                  <a:pt x="103988" y="804348"/>
                </a:lnTo>
                <a:lnTo>
                  <a:pt x="133542" y="839768"/>
                </a:lnTo>
                <a:lnTo>
                  <a:pt x="166130" y="872369"/>
                </a:lnTo>
                <a:lnTo>
                  <a:pt x="166552" y="872721"/>
                </a:lnTo>
                <a:lnTo>
                  <a:pt x="166552" y="495401"/>
                </a:lnTo>
                <a:lnTo>
                  <a:pt x="171046" y="439494"/>
                </a:lnTo>
                <a:lnTo>
                  <a:pt x="184065" y="386572"/>
                </a:lnTo>
                <a:lnTo>
                  <a:pt x="204911" y="337273"/>
                </a:lnTo>
                <a:lnTo>
                  <a:pt x="232886" y="292234"/>
                </a:lnTo>
                <a:lnTo>
                  <a:pt x="267293" y="252091"/>
                </a:lnTo>
                <a:lnTo>
                  <a:pt x="307427" y="217678"/>
                </a:lnTo>
                <a:lnTo>
                  <a:pt x="352450" y="189697"/>
                </a:lnTo>
                <a:lnTo>
                  <a:pt x="401718" y="168847"/>
                </a:lnTo>
                <a:lnTo>
                  <a:pt x="454588" y="155825"/>
                </a:lnTo>
                <a:lnTo>
                  <a:pt x="510415" y="151330"/>
                </a:lnTo>
                <a:lnTo>
                  <a:pt x="566298" y="155825"/>
                </a:lnTo>
                <a:lnTo>
                  <a:pt x="619182" y="168847"/>
                </a:lnTo>
                <a:lnTo>
                  <a:pt x="668451" y="189697"/>
                </a:lnTo>
                <a:lnTo>
                  <a:pt x="713488" y="217678"/>
                </a:lnTo>
                <a:lnTo>
                  <a:pt x="753677" y="252091"/>
                </a:lnTo>
                <a:lnTo>
                  <a:pt x="788070" y="292234"/>
                </a:lnTo>
                <a:lnTo>
                  <a:pt x="816019" y="337273"/>
                </a:lnTo>
                <a:lnTo>
                  <a:pt x="836844" y="386572"/>
                </a:lnTo>
                <a:lnTo>
                  <a:pt x="849870" y="439494"/>
                </a:lnTo>
                <a:lnTo>
                  <a:pt x="854418" y="495401"/>
                </a:lnTo>
                <a:lnTo>
                  <a:pt x="854418" y="872703"/>
                </a:lnTo>
                <a:lnTo>
                  <a:pt x="854819" y="872369"/>
                </a:lnTo>
                <a:lnTo>
                  <a:pt x="887413" y="839768"/>
                </a:lnTo>
                <a:lnTo>
                  <a:pt x="916973" y="804348"/>
                </a:lnTo>
                <a:lnTo>
                  <a:pt x="943283" y="766322"/>
                </a:lnTo>
                <a:lnTo>
                  <a:pt x="966132" y="725904"/>
                </a:lnTo>
                <a:lnTo>
                  <a:pt x="985304" y="683307"/>
                </a:lnTo>
                <a:lnTo>
                  <a:pt x="1000588" y="638744"/>
                </a:lnTo>
                <a:lnTo>
                  <a:pt x="1011769" y="592430"/>
                </a:lnTo>
                <a:lnTo>
                  <a:pt x="1018635" y="544578"/>
                </a:lnTo>
                <a:lnTo>
                  <a:pt x="1020971" y="495401"/>
                </a:lnTo>
                <a:close/>
                <a:moveTo>
                  <a:pt x="854418" y="872703"/>
                </a:moveTo>
                <a:lnTo>
                  <a:pt x="854418" y="495401"/>
                </a:lnTo>
                <a:lnTo>
                  <a:pt x="849870" y="551239"/>
                </a:lnTo>
                <a:lnTo>
                  <a:pt x="836844" y="604119"/>
                </a:lnTo>
                <a:lnTo>
                  <a:pt x="816019" y="653397"/>
                </a:lnTo>
                <a:lnTo>
                  <a:pt x="788070" y="698429"/>
                </a:lnTo>
                <a:lnTo>
                  <a:pt x="753677" y="738570"/>
                </a:lnTo>
                <a:lnTo>
                  <a:pt x="713488" y="772984"/>
                </a:lnTo>
                <a:lnTo>
                  <a:pt x="668451" y="800965"/>
                </a:lnTo>
                <a:lnTo>
                  <a:pt x="619182" y="821815"/>
                </a:lnTo>
                <a:lnTo>
                  <a:pt x="566298" y="834836"/>
                </a:lnTo>
                <a:lnTo>
                  <a:pt x="510415" y="839332"/>
                </a:lnTo>
                <a:lnTo>
                  <a:pt x="454588" y="834836"/>
                </a:lnTo>
                <a:lnTo>
                  <a:pt x="401718" y="821815"/>
                </a:lnTo>
                <a:lnTo>
                  <a:pt x="352450" y="800965"/>
                </a:lnTo>
                <a:lnTo>
                  <a:pt x="307427" y="772984"/>
                </a:lnTo>
                <a:lnTo>
                  <a:pt x="267293" y="738570"/>
                </a:lnTo>
                <a:lnTo>
                  <a:pt x="232886" y="698429"/>
                </a:lnTo>
                <a:lnTo>
                  <a:pt x="204911" y="653397"/>
                </a:lnTo>
                <a:lnTo>
                  <a:pt x="184065" y="604119"/>
                </a:lnTo>
                <a:lnTo>
                  <a:pt x="171046" y="551239"/>
                </a:lnTo>
                <a:lnTo>
                  <a:pt x="166552" y="495401"/>
                </a:lnTo>
                <a:lnTo>
                  <a:pt x="166552" y="872721"/>
                </a:lnTo>
                <a:lnTo>
                  <a:pt x="201539" y="901936"/>
                </a:lnTo>
                <a:lnTo>
                  <a:pt x="239553" y="928258"/>
                </a:lnTo>
                <a:lnTo>
                  <a:pt x="279961" y="951120"/>
                </a:lnTo>
                <a:lnTo>
                  <a:pt x="322548" y="970308"/>
                </a:lnTo>
                <a:lnTo>
                  <a:pt x="367101" y="985609"/>
                </a:lnTo>
                <a:lnTo>
                  <a:pt x="413405" y="996810"/>
                </a:lnTo>
                <a:lnTo>
                  <a:pt x="461248" y="1003697"/>
                </a:lnTo>
                <a:lnTo>
                  <a:pt x="510415" y="1006057"/>
                </a:lnTo>
                <a:lnTo>
                  <a:pt x="559606" y="1003697"/>
                </a:lnTo>
                <a:lnTo>
                  <a:pt x="607469" y="996810"/>
                </a:lnTo>
                <a:lnTo>
                  <a:pt x="653792" y="985609"/>
                </a:lnTo>
                <a:lnTo>
                  <a:pt x="698360" y="970308"/>
                </a:lnTo>
                <a:lnTo>
                  <a:pt x="740960" y="951120"/>
                </a:lnTo>
                <a:lnTo>
                  <a:pt x="781379" y="928258"/>
                </a:lnTo>
                <a:lnTo>
                  <a:pt x="819403" y="901936"/>
                </a:lnTo>
                <a:lnTo>
                  <a:pt x="854418" y="872703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3"/>
          <p:cNvSpPr/>
          <p:nvPr/>
        </p:nvSpPr>
        <p:spPr>
          <a:xfrm>
            <a:off x="9157680" y="925956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656"/>
                </a:moveTo>
                <a:lnTo>
                  <a:pt x="1018752" y="461455"/>
                </a:lnTo>
                <a:lnTo>
                  <a:pt x="1011866" y="413583"/>
                </a:lnTo>
                <a:lnTo>
                  <a:pt x="1000667" y="367251"/>
                </a:lnTo>
                <a:lnTo>
                  <a:pt x="985369" y="322674"/>
                </a:lnTo>
                <a:lnTo>
                  <a:pt x="966184" y="280065"/>
                </a:lnTo>
                <a:lnTo>
                  <a:pt x="943327" y="239639"/>
                </a:lnTo>
                <a:lnTo>
                  <a:pt x="917011" y="201607"/>
                </a:lnTo>
                <a:lnTo>
                  <a:pt x="887449" y="166184"/>
                </a:lnTo>
                <a:lnTo>
                  <a:pt x="854855" y="133583"/>
                </a:lnTo>
                <a:lnTo>
                  <a:pt x="819442" y="104018"/>
                </a:lnTo>
                <a:lnTo>
                  <a:pt x="781423" y="77702"/>
                </a:lnTo>
                <a:lnTo>
                  <a:pt x="741013" y="54849"/>
                </a:lnTo>
                <a:lnTo>
                  <a:pt x="698424" y="35673"/>
                </a:lnTo>
                <a:lnTo>
                  <a:pt x="653871" y="20386"/>
                </a:lnTo>
                <a:lnTo>
                  <a:pt x="607566" y="9203"/>
                </a:lnTo>
                <a:lnTo>
                  <a:pt x="559723" y="2336"/>
                </a:lnTo>
                <a:lnTo>
                  <a:pt x="510555" y="0"/>
                </a:lnTo>
                <a:lnTo>
                  <a:pt x="461364" y="2336"/>
                </a:lnTo>
                <a:lnTo>
                  <a:pt x="413501" y="9203"/>
                </a:lnTo>
                <a:lnTo>
                  <a:pt x="367179" y="20386"/>
                </a:lnTo>
                <a:lnTo>
                  <a:pt x="322611" y="35673"/>
                </a:lnTo>
                <a:lnTo>
                  <a:pt x="280010" y="54849"/>
                </a:lnTo>
                <a:lnTo>
                  <a:pt x="239591" y="77702"/>
                </a:lnTo>
                <a:lnTo>
                  <a:pt x="201567" y="104018"/>
                </a:lnTo>
                <a:lnTo>
                  <a:pt x="166151" y="133583"/>
                </a:lnTo>
                <a:lnTo>
                  <a:pt x="133557" y="166184"/>
                </a:lnTo>
                <a:lnTo>
                  <a:pt x="103998" y="201607"/>
                </a:lnTo>
                <a:lnTo>
                  <a:pt x="77687" y="239639"/>
                </a:lnTo>
                <a:lnTo>
                  <a:pt x="54839" y="280065"/>
                </a:lnTo>
                <a:lnTo>
                  <a:pt x="35666" y="322674"/>
                </a:lnTo>
                <a:lnTo>
                  <a:pt x="20382" y="367251"/>
                </a:lnTo>
                <a:lnTo>
                  <a:pt x="9201" y="413583"/>
                </a:lnTo>
                <a:lnTo>
                  <a:pt x="2335" y="461455"/>
                </a:lnTo>
                <a:lnTo>
                  <a:pt x="0" y="510656"/>
                </a:lnTo>
                <a:lnTo>
                  <a:pt x="2337" y="559833"/>
                </a:lnTo>
                <a:lnTo>
                  <a:pt x="9206" y="607685"/>
                </a:lnTo>
                <a:lnTo>
                  <a:pt x="20393" y="653999"/>
                </a:lnTo>
                <a:lnTo>
                  <a:pt x="35684" y="698560"/>
                </a:lnTo>
                <a:lnTo>
                  <a:pt x="54864" y="741155"/>
                </a:lnTo>
                <a:lnTo>
                  <a:pt x="77721" y="781571"/>
                </a:lnTo>
                <a:lnTo>
                  <a:pt x="104039" y="819593"/>
                </a:lnTo>
                <a:lnTo>
                  <a:pt x="133606" y="855008"/>
                </a:lnTo>
                <a:lnTo>
                  <a:pt x="166206" y="887603"/>
                </a:lnTo>
                <a:lnTo>
                  <a:pt x="166552" y="887891"/>
                </a:lnTo>
                <a:lnTo>
                  <a:pt x="166552" y="510656"/>
                </a:lnTo>
                <a:lnTo>
                  <a:pt x="171100" y="454762"/>
                </a:lnTo>
                <a:lnTo>
                  <a:pt x="184126" y="401868"/>
                </a:lnTo>
                <a:lnTo>
                  <a:pt x="204952" y="352589"/>
                </a:lnTo>
                <a:lnTo>
                  <a:pt x="232900" y="307543"/>
                </a:lnTo>
                <a:lnTo>
                  <a:pt x="267294" y="267346"/>
                </a:lnTo>
                <a:lnTo>
                  <a:pt x="307428" y="232933"/>
                </a:lnTo>
                <a:lnTo>
                  <a:pt x="352459" y="204952"/>
                </a:lnTo>
                <a:lnTo>
                  <a:pt x="401748" y="184102"/>
                </a:lnTo>
                <a:lnTo>
                  <a:pt x="454659" y="171080"/>
                </a:lnTo>
                <a:lnTo>
                  <a:pt x="510555" y="166585"/>
                </a:lnTo>
                <a:lnTo>
                  <a:pt x="566383" y="171080"/>
                </a:lnTo>
                <a:lnTo>
                  <a:pt x="619252" y="184102"/>
                </a:lnTo>
                <a:lnTo>
                  <a:pt x="668520" y="204952"/>
                </a:lnTo>
                <a:lnTo>
                  <a:pt x="713543" y="232933"/>
                </a:lnTo>
                <a:lnTo>
                  <a:pt x="753677" y="267346"/>
                </a:lnTo>
                <a:lnTo>
                  <a:pt x="788137" y="307543"/>
                </a:lnTo>
                <a:lnTo>
                  <a:pt x="816119" y="352589"/>
                </a:lnTo>
                <a:lnTo>
                  <a:pt x="836945" y="401868"/>
                </a:lnTo>
                <a:lnTo>
                  <a:pt x="849937" y="454762"/>
                </a:lnTo>
                <a:lnTo>
                  <a:pt x="854419" y="510656"/>
                </a:lnTo>
                <a:lnTo>
                  <a:pt x="854419" y="887967"/>
                </a:lnTo>
                <a:lnTo>
                  <a:pt x="854855" y="887603"/>
                </a:lnTo>
                <a:lnTo>
                  <a:pt x="887449" y="855008"/>
                </a:lnTo>
                <a:lnTo>
                  <a:pt x="917011" y="819593"/>
                </a:lnTo>
                <a:lnTo>
                  <a:pt x="943327" y="781571"/>
                </a:lnTo>
                <a:lnTo>
                  <a:pt x="966184" y="741155"/>
                </a:lnTo>
                <a:lnTo>
                  <a:pt x="985369" y="698560"/>
                </a:lnTo>
                <a:lnTo>
                  <a:pt x="1000667" y="653999"/>
                </a:lnTo>
                <a:lnTo>
                  <a:pt x="1011866" y="607685"/>
                </a:lnTo>
                <a:lnTo>
                  <a:pt x="1018752" y="559833"/>
                </a:lnTo>
                <a:lnTo>
                  <a:pt x="1021111" y="510656"/>
                </a:lnTo>
                <a:close/>
                <a:moveTo>
                  <a:pt x="854419" y="887967"/>
                </a:moveTo>
                <a:lnTo>
                  <a:pt x="854419" y="510656"/>
                </a:lnTo>
                <a:lnTo>
                  <a:pt x="849937" y="566494"/>
                </a:lnTo>
                <a:lnTo>
                  <a:pt x="836945" y="619374"/>
                </a:lnTo>
                <a:lnTo>
                  <a:pt x="816119" y="668652"/>
                </a:lnTo>
                <a:lnTo>
                  <a:pt x="788137" y="713684"/>
                </a:lnTo>
                <a:lnTo>
                  <a:pt x="753677" y="753825"/>
                </a:lnTo>
                <a:lnTo>
                  <a:pt x="713543" y="788239"/>
                </a:lnTo>
                <a:lnTo>
                  <a:pt x="668520" y="816220"/>
                </a:lnTo>
                <a:lnTo>
                  <a:pt x="619252" y="837070"/>
                </a:lnTo>
                <a:lnTo>
                  <a:pt x="566383" y="850091"/>
                </a:lnTo>
                <a:lnTo>
                  <a:pt x="510555" y="854587"/>
                </a:lnTo>
                <a:lnTo>
                  <a:pt x="454659" y="850091"/>
                </a:lnTo>
                <a:lnTo>
                  <a:pt x="401748" y="837070"/>
                </a:lnTo>
                <a:lnTo>
                  <a:pt x="352459" y="816220"/>
                </a:lnTo>
                <a:lnTo>
                  <a:pt x="307428" y="788239"/>
                </a:lnTo>
                <a:lnTo>
                  <a:pt x="267294" y="753825"/>
                </a:lnTo>
                <a:lnTo>
                  <a:pt x="232900" y="713684"/>
                </a:lnTo>
                <a:lnTo>
                  <a:pt x="204952" y="668652"/>
                </a:lnTo>
                <a:lnTo>
                  <a:pt x="184126" y="619374"/>
                </a:lnTo>
                <a:lnTo>
                  <a:pt x="171100" y="566494"/>
                </a:lnTo>
                <a:lnTo>
                  <a:pt x="166552" y="510656"/>
                </a:lnTo>
                <a:lnTo>
                  <a:pt x="166552" y="887891"/>
                </a:lnTo>
                <a:lnTo>
                  <a:pt x="201627" y="917163"/>
                </a:lnTo>
                <a:lnTo>
                  <a:pt x="239653" y="943475"/>
                </a:lnTo>
                <a:lnTo>
                  <a:pt x="280072" y="966325"/>
                </a:lnTo>
                <a:lnTo>
                  <a:pt x="322668" y="985500"/>
                </a:lnTo>
                <a:lnTo>
                  <a:pt x="367229" y="1000786"/>
                </a:lnTo>
                <a:lnTo>
                  <a:pt x="413539" y="1011969"/>
                </a:lnTo>
                <a:lnTo>
                  <a:pt x="461386" y="1018836"/>
                </a:lnTo>
                <a:lnTo>
                  <a:pt x="510555" y="1021172"/>
                </a:lnTo>
                <a:lnTo>
                  <a:pt x="559723" y="1018836"/>
                </a:lnTo>
                <a:lnTo>
                  <a:pt x="607566" y="1011969"/>
                </a:lnTo>
                <a:lnTo>
                  <a:pt x="653871" y="1000786"/>
                </a:lnTo>
                <a:lnTo>
                  <a:pt x="698424" y="985500"/>
                </a:lnTo>
                <a:lnTo>
                  <a:pt x="741013" y="966325"/>
                </a:lnTo>
                <a:lnTo>
                  <a:pt x="781423" y="943475"/>
                </a:lnTo>
                <a:lnTo>
                  <a:pt x="819442" y="917163"/>
                </a:lnTo>
                <a:lnTo>
                  <a:pt x="854419" y="887967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4"/>
          <p:cNvSpPr/>
          <p:nvPr/>
        </p:nvSpPr>
        <p:spPr>
          <a:xfrm>
            <a:off x="15674400" y="721260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655"/>
                </a:moveTo>
                <a:lnTo>
                  <a:pt x="1018774" y="461455"/>
                </a:lnTo>
                <a:lnTo>
                  <a:pt x="1011905" y="413582"/>
                </a:lnTo>
                <a:lnTo>
                  <a:pt x="1000718" y="367251"/>
                </a:lnTo>
                <a:lnTo>
                  <a:pt x="985427" y="322674"/>
                </a:lnTo>
                <a:lnTo>
                  <a:pt x="966246" y="280065"/>
                </a:lnTo>
                <a:lnTo>
                  <a:pt x="943389" y="239638"/>
                </a:lnTo>
                <a:lnTo>
                  <a:pt x="917071" y="201607"/>
                </a:lnTo>
                <a:lnTo>
                  <a:pt x="887504" y="166184"/>
                </a:lnTo>
                <a:lnTo>
                  <a:pt x="854904" y="133583"/>
                </a:lnTo>
                <a:lnTo>
                  <a:pt x="819483" y="104018"/>
                </a:lnTo>
                <a:lnTo>
                  <a:pt x="781457" y="77702"/>
                </a:lnTo>
                <a:lnTo>
                  <a:pt x="741038" y="54849"/>
                </a:lnTo>
                <a:lnTo>
                  <a:pt x="698442" y="35673"/>
                </a:lnTo>
                <a:lnTo>
                  <a:pt x="653881" y="20386"/>
                </a:lnTo>
                <a:lnTo>
                  <a:pt x="607571" y="9203"/>
                </a:lnTo>
                <a:lnTo>
                  <a:pt x="559724" y="2336"/>
                </a:lnTo>
                <a:lnTo>
                  <a:pt x="510555" y="0"/>
                </a:lnTo>
                <a:lnTo>
                  <a:pt x="461388" y="2336"/>
                </a:lnTo>
                <a:lnTo>
                  <a:pt x="413545" y="9203"/>
                </a:lnTo>
                <a:lnTo>
                  <a:pt x="367240" y="20386"/>
                </a:lnTo>
                <a:lnTo>
                  <a:pt x="322686" y="35673"/>
                </a:lnTo>
                <a:lnTo>
                  <a:pt x="280098" y="54849"/>
                </a:lnTo>
                <a:lnTo>
                  <a:pt x="239687" y="77702"/>
                </a:lnTo>
                <a:lnTo>
                  <a:pt x="201669" y="104018"/>
                </a:lnTo>
                <a:lnTo>
                  <a:pt x="166256" y="133583"/>
                </a:lnTo>
                <a:lnTo>
                  <a:pt x="133661" y="166184"/>
                </a:lnTo>
                <a:lnTo>
                  <a:pt x="104099" y="201607"/>
                </a:lnTo>
                <a:lnTo>
                  <a:pt x="77783" y="239638"/>
                </a:lnTo>
                <a:lnTo>
                  <a:pt x="54926" y="280065"/>
                </a:lnTo>
                <a:lnTo>
                  <a:pt x="35741" y="322674"/>
                </a:lnTo>
                <a:lnTo>
                  <a:pt x="20443" y="367251"/>
                </a:lnTo>
                <a:lnTo>
                  <a:pt x="9244" y="413582"/>
                </a:lnTo>
                <a:lnTo>
                  <a:pt x="2359" y="461455"/>
                </a:lnTo>
                <a:lnTo>
                  <a:pt x="0" y="510655"/>
                </a:lnTo>
                <a:lnTo>
                  <a:pt x="2359" y="559832"/>
                </a:lnTo>
                <a:lnTo>
                  <a:pt x="9244" y="607685"/>
                </a:lnTo>
                <a:lnTo>
                  <a:pt x="20443" y="653998"/>
                </a:lnTo>
                <a:lnTo>
                  <a:pt x="35741" y="698560"/>
                </a:lnTo>
                <a:lnTo>
                  <a:pt x="54926" y="741155"/>
                </a:lnTo>
                <a:lnTo>
                  <a:pt x="77783" y="781571"/>
                </a:lnTo>
                <a:lnTo>
                  <a:pt x="104099" y="819593"/>
                </a:lnTo>
                <a:lnTo>
                  <a:pt x="133661" y="855008"/>
                </a:lnTo>
                <a:lnTo>
                  <a:pt x="166256" y="887603"/>
                </a:lnTo>
                <a:lnTo>
                  <a:pt x="166692" y="887967"/>
                </a:lnTo>
                <a:lnTo>
                  <a:pt x="166692" y="510655"/>
                </a:lnTo>
                <a:lnTo>
                  <a:pt x="171173" y="454762"/>
                </a:lnTo>
                <a:lnTo>
                  <a:pt x="184165" y="401867"/>
                </a:lnTo>
                <a:lnTo>
                  <a:pt x="204991" y="352588"/>
                </a:lnTo>
                <a:lnTo>
                  <a:pt x="232973" y="307542"/>
                </a:lnTo>
                <a:lnTo>
                  <a:pt x="267434" y="267346"/>
                </a:lnTo>
                <a:lnTo>
                  <a:pt x="307554" y="232947"/>
                </a:lnTo>
                <a:lnTo>
                  <a:pt x="352550" y="205001"/>
                </a:lnTo>
                <a:lnTo>
                  <a:pt x="401798" y="184192"/>
                </a:lnTo>
                <a:lnTo>
                  <a:pt x="454674" y="171205"/>
                </a:lnTo>
                <a:lnTo>
                  <a:pt x="510555" y="166724"/>
                </a:lnTo>
                <a:lnTo>
                  <a:pt x="566437" y="171205"/>
                </a:lnTo>
                <a:lnTo>
                  <a:pt x="619322" y="184192"/>
                </a:lnTo>
                <a:lnTo>
                  <a:pt x="668591" y="205001"/>
                </a:lnTo>
                <a:lnTo>
                  <a:pt x="713628" y="232947"/>
                </a:lnTo>
                <a:lnTo>
                  <a:pt x="753817" y="267346"/>
                </a:lnTo>
                <a:lnTo>
                  <a:pt x="788209" y="307489"/>
                </a:lnTo>
                <a:lnTo>
                  <a:pt x="816150" y="352528"/>
                </a:lnTo>
                <a:lnTo>
                  <a:pt x="836954" y="401827"/>
                </a:lnTo>
                <a:lnTo>
                  <a:pt x="849939" y="454749"/>
                </a:lnTo>
                <a:lnTo>
                  <a:pt x="854419" y="510655"/>
                </a:lnTo>
                <a:lnTo>
                  <a:pt x="854419" y="888008"/>
                </a:lnTo>
                <a:lnTo>
                  <a:pt x="854904" y="887603"/>
                </a:lnTo>
                <a:lnTo>
                  <a:pt x="887504" y="855008"/>
                </a:lnTo>
                <a:lnTo>
                  <a:pt x="917071" y="819593"/>
                </a:lnTo>
                <a:lnTo>
                  <a:pt x="943389" y="781571"/>
                </a:lnTo>
                <a:lnTo>
                  <a:pt x="966246" y="741155"/>
                </a:lnTo>
                <a:lnTo>
                  <a:pt x="985427" y="698560"/>
                </a:lnTo>
                <a:lnTo>
                  <a:pt x="1000718" y="653998"/>
                </a:lnTo>
                <a:lnTo>
                  <a:pt x="1011905" y="607685"/>
                </a:lnTo>
                <a:lnTo>
                  <a:pt x="1018774" y="559832"/>
                </a:lnTo>
                <a:lnTo>
                  <a:pt x="1021111" y="510655"/>
                </a:lnTo>
                <a:close/>
                <a:moveTo>
                  <a:pt x="854419" y="888008"/>
                </a:moveTo>
                <a:lnTo>
                  <a:pt x="854419" y="510655"/>
                </a:lnTo>
                <a:lnTo>
                  <a:pt x="849939" y="566494"/>
                </a:lnTo>
                <a:lnTo>
                  <a:pt x="836954" y="619374"/>
                </a:lnTo>
                <a:lnTo>
                  <a:pt x="816150" y="668652"/>
                </a:lnTo>
                <a:lnTo>
                  <a:pt x="788209" y="713683"/>
                </a:lnTo>
                <a:lnTo>
                  <a:pt x="753817" y="753825"/>
                </a:lnTo>
                <a:lnTo>
                  <a:pt x="713628" y="788239"/>
                </a:lnTo>
                <a:lnTo>
                  <a:pt x="668591" y="816219"/>
                </a:lnTo>
                <a:lnTo>
                  <a:pt x="619322" y="837069"/>
                </a:lnTo>
                <a:lnTo>
                  <a:pt x="566437" y="850091"/>
                </a:lnTo>
                <a:lnTo>
                  <a:pt x="510555" y="854586"/>
                </a:lnTo>
                <a:lnTo>
                  <a:pt x="454674" y="850091"/>
                </a:lnTo>
                <a:lnTo>
                  <a:pt x="401798" y="837069"/>
                </a:lnTo>
                <a:lnTo>
                  <a:pt x="352550" y="816219"/>
                </a:lnTo>
                <a:lnTo>
                  <a:pt x="307554" y="788239"/>
                </a:lnTo>
                <a:lnTo>
                  <a:pt x="267434" y="753825"/>
                </a:lnTo>
                <a:lnTo>
                  <a:pt x="232973" y="713683"/>
                </a:lnTo>
                <a:lnTo>
                  <a:pt x="204991" y="668652"/>
                </a:lnTo>
                <a:lnTo>
                  <a:pt x="184165" y="619374"/>
                </a:lnTo>
                <a:lnTo>
                  <a:pt x="171173" y="566494"/>
                </a:lnTo>
                <a:lnTo>
                  <a:pt x="166692" y="510655"/>
                </a:lnTo>
                <a:lnTo>
                  <a:pt x="166692" y="887967"/>
                </a:lnTo>
                <a:lnTo>
                  <a:pt x="201669" y="917163"/>
                </a:lnTo>
                <a:lnTo>
                  <a:pt x="239687" y="943475"/>
                </a:lnTo>
                <a:lnTo>
                  <a:pt x="280098" y="966325"/>
                </a:lnTo>
                <a:lnTo>
                  <a:pt x="322686" y="985500"/>
                </a:lnTo>
                <a:lnTo>
                  <a:pt x="367240" y="1000786"/>
                </a:lnTo>
                <a:lnTo>
                  <a:pt x="413545" y="1011969"/>
                </a:lnTo>
                <a:lnTo>
                  <a:pt x="461388" y="1018835"/>
                </a:lnTo>
                <a:lnTo>
                  <a:pt x="510555" y="1021172"/>
                </a:lnTo>
                <a:lnTo>
                  <a:pt x="559724" y="1018835"/>
                </a:lnTo>
                <a:lnTo>
                  <a:pt x="607571" y="1011969"/>
                </a:lnTo>
                <a:lnTo>
                  <a:pt x="653881" y="1000786"/>
                </a:lnTo>
                <a:lnTo>
                  <a:pt x="698442" y="985500"/>
                </a:lnTo>
                <a:lnTo>
                  <a:pt x="741038" y="966325"/>
                </a:lnTo>
                <a:lnTo>
                  <a:pt x="781457" y="943475"/>
                </a:lnTo>
                <a:lnTo>
                  <a:pt x="819483" y="917163"/>
                </a:lnTo>
                <a:lnTo>
                  <a:pt x="854419" y="888008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5"/>
          <p:cNvSpPr/>
          <p:nvPr/>
        </p:nvSpPr>
        <p:spPr>
          <a:xfrm>
            <a:off x="12586680" y="687744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656"/>
                </a:moveTo>
                <a:lnTo>
                  <a:pt x="1018775" y="461478"/>
                </a:lnTo>
                <a:lnTo>
                  <a:pt x="1011909" y="413626"/>
                </a:lnTo>
                <a:lnTo>
                  <a:pt x="1000728" y="367312"/>
                </a:lnTo>
                <a:lnTo>
                  <a:pt x="985444" y="322750"/>
                </a:lnTo>
                <a:lnTo>
                  <a:pt x="966271" y="280153"/>
                </a:lnTo>
                <a:lnTo>
                  <a:pt x="943423" y="239734"/>
                </a:lnTo>
                <a:lnTo>
                  <a:pt x="917112" y="201708"/>
                </a:lnTo>
                <a:lnTo>
                  <a:pt x="887553" y="166288"/>
                </a:lnTo>
                <a:lnTo>
                  <a:pt x="854959" y="133688"/>
                </a:lnTo>
                <a:lnTo>
                  <a:pt x="819543" y="104120"/>
                </a:lnTo>
                <a:lnTo>
                  <a:pt x="781519" y="77798"/>
                </a:lnTo>
                <a:lnTo>
                  <a:pt x="741100" y="54937"/>
                </a:lnTo>
                <a:lnTo>
                  <a:pt x="698499" y="35748"/>
                </a:lnTo>
                <a:lnTo>
                  <a:pt x="653931" y="20447"/>
                </a:lnTo>
                <a:lnTo>
                  <a:pt x="607609" y="9246"/>
                </a:lnTo>
                <a:lnTo>
                  <a:pt x="559746" y="2359"/>
                </a:lnTo>
                <a:lnTo>
                  <a:pt x="510555" y="0"/>
                </a:lnTo>
                <a:lnTo>
                  <a:pt x="461388" y="2359"/>
                </a:lnTo>
                <a:lnTo>
                  <a:pt x="413545" y="9246"/>
                </a:lnTo>
                <a:lnTo>
                  <a:pt x="367240" y="20447"/>
                </a:lnTo>
                <a:lnTo>
                  <a:pt x="322686" y="35748"/>
                </a:lnTo>
                <a:lnTo>
                  <a:pt x="280097" y="54937"/>
                </a:lnTo>
                <a:lnTo>
                  <a:pt x="239687" y="77798"/>
                </a:lnTo>
                <a:lnTo>
                  <a:pt x="201669" y="104120"/>
                </a:lnTo>
                <a:lnTo>
                  <a:pt x="166255" y="133688"/>
                </a:lnTo>
                <a:lnTo>
                  <a:pt x="133661" y="166288"/>
                </a:lnTo>
                <a:lnTo>
                  <a:pt x="104099" y="201708"/>
                </a:lnTo>
                <a:lnTo>
                  <a:pt x="77783" y="239734"/>
                </a:lnTo>
                <a:lnTo>
                  <a:pt x="54926" y="280153"/>
                </a:lnTo>
                <a:lnTo>
                  <a:pt x="35741" y="322750"/>
                </a:lnTo>
                <a:lnTo>
                  <a:pt x="20443" y="367312"/>
                </a:lnTo>
                <a:lnTo>
                  <a:pt x="9244" y="413626"/>
                </a:lnTo>
                <a:lnTo>
                  <a:pt x="2359" y="461478"/>
                </a:lnTo>
                <a:lnTo>
                  <a:pt x="0" y="510656"/>
                </a:lnTo>
                <a:lnTo>
                  <a:pt x="2359" y="559856"/>
                </a:lnTo>
                <a:lnTo>
                  <a:pt x="9244" y="607729"/>
                </a:lnTo>
                <a:lnTo>
                  <a:pt x="20443" y="654060"/>
                </a:lnTo>
                <a:lnTo>
                  <a:pt x="35741" y="698637"/>
                </a:lnTo>
                <a:lnTo>
                  <a:pt x="54926" y="741246"/>
                </a:lnTo>
                <a:lnTo>
                  <a:pt x="77783" y="781673"/>
                </a:lnTo>
                <a:lnTo>
                  <a:pt x="104099" y="819704"/>
                </a:lnTo>
                <a:lnTo>
                  <a:pt x="133661" y="855127"/>
                </a:lnTo>
                <a:lnTo>
                  <a:pt x="166255" y="887728"/>
                </a:lnTo>
                <a:lnTo>
                  <a:pt x="166691" y="888092"/>
                </a:lnTo>
                <a:lnTo>
                  <a:pt x="166691" y="510656"/>
                </a:lnTo>
                <a:lnTo>
                  <a:pt x="171173" y="454817"/>
                </a:lnTo>
                <a:lnTo>
                  <a:pt x="184165" y="401937"/>
                </a:lnTo>
                <a:lnTo>
                  <a:pt x="204991" y="352659"/>
                </a:lnTo>
                <a:lnTo>
                  <a:pt x="232973" y="307627"/>
                </a:lnTo>
                <a:lnTo>
                  <a:pt x="267433" y="267486"/>
                </a:lnTo>
                <a:lnTo>
                  <a:pt x="307553" y="233072"/>
                </a:lnTo>
                <a:lnTo>
                  <a:pt x="352549" y="205092"/>
                </a:lnTo>
                <a:lnTo>
                  <a:pt x="401797" y="184242"/>
                </a:lnTo>
                <a:lnTo>
                  <a:pt x="454674" y="171220"/>
                </a:lnTo>
                <a:lnTo>
                  <a:pt x="510555" y="166725"/>
                </a:lnTo>
                <a:lnTo>
                  <a:pt x="566437" y="171220"/>
                </a:lnTo>
                <a:lnTo>
                  <a:pt x="619322" y="184242"/>
                </a:lnTo>
                <a:lnTo>
                  <a:pt x="668591" y="205092"/>
                </a:lnTo>
                <a:lnTo>
                  <a:pt x="713628" y="233072"/>
                </a:lnTo>
                <a:lnTo>
                  <a:pt x="753817" y="267486"/>
                </a:lnTo>
                <a:lnTo>
                  <a:pt x="788209" y="307627"/>
                </a:lnTo>
                <a:lnTo>
                  <a:pt x="816150" y="352659"/>
                </a:lnTo>
                <a:lnTo>
                  <a:pt x="836954" y="401937"/>
                </a:lnTo>
                <a:lnTo>
                  <a:pt x="849938" y="454817"/>
                </a:lnTo>
                <a:lnTo>
                  <a:pt x="854419" y="510656"/>
                </a:lnTo>
                <a:lnTo>
                  <a:pt x="854419" y="888179"/>
                </a:lnTo>
                <a:lnTo>
                  <a:pt x="854959" y="887728"/>
                </a:lnTo>
                <a:lnTo>
                  <a:pt x="887553" y="855127"/>
                </a:lnTo>
                <a:lnTo>
                  <a:pt x="917112" y="819704"/>
                </a:lnTo>
                <a:lnTo>
                  <a:pt x="943423" y="781673"/>
                </a:lnTo>
                <a:lnTo>
                  <a:pt x="966271" y="741246"/>
                </a:lnTo>
                <a:lnTo>
                  <a:pt x="985444" y="698637"/>
                </a:lnTo>
                <a:lnTo>
                  <a:pt x="1000728" y="654060"/>
                </a:lnTo>
                <a:lnTo>
                  <a:pt x="1011909" y="607729"/>
                </a:lnTo>
                <a:lnTo>
                  <a:pt x="1018775" y="559856"/>
                </a:lnTo>
                <a:lnTo>
                  <a:pt x="1021111" y="510656"/>
                </a:lnTo>
                <a:close/>
                <a:moveTo>
                  <a:pt x="854419" y="888179"/>
                </a:moveTo>
                <a:lnTo>
                  <a:pt x="854419" y="510656"/>
                </a:lnTo>
                <a:lnTo>
                  <a:pt x="849938" y="566549"/>
                </a:lnTo>
                <a:lnTo>
                  <a:pt x="836954" y="619443"/>
                </a:lnTo>
                <a:lnTo>
                  <a:pt x="816150" y="668722"/>
                </a:lnTo>
                <a:lnTo>
                  <a:pt x="788209" y="713769"/>
                </a:lnTo>
                <a:lnTo>
                  <a:pt x="753817" y="753965"/>
                </a:lnTo>
                <a:lnTo>
                  <a:pt x="713628" y="788365"/>
                </a:lnTo>
                <a:lnTo>
                  <a:pt x="668591" y="816319"/>
                </a:lnTo>
                <a:lnTo>
                  <a:pt x="619322" y="837149"/>
                </a:lnTo>
                <a:lnTo>
                  <a:pt x="566437" y="850177"/>
                </a:lnTo>
                <a:lnTo>
                  <a:pt x="510555" y="854727"/>
                </a:lnTo>
                <a:lnTo>
                  <a:pt x="454674" y="850177"/>
                </a:lnTo>
                <a:lnTo>
                  <a:pt x="401797" y="837149"/>
                </a:lnTo>
                <a:lnTo>
                  <a:pt x="352549" y="816319"/>
                </a:lnTo>
                <a:lnTo>
                  <a:pt x="307553" y="788365"/>
                </a:lnTo>
                <a:lnTo>
                  <a:pt x="267433" y="753965"/>
                </a:lnTo>
                <a:lnTo>
                  <a:pt x="232973" y="713769"/>
                </a:lnTo>
                <a:lnTo>
                  <a:pt x="204991" y="668722"/>
                </a:lnTo>
                <a:lnTo>
                  <a:pt x="184165" y="619443"/>
                </a:lnTo>
                <a:lnTo>
                  <a:pt x="171173" y="566549"/>
                </a:lnTo>
                <a:lnTo>
                  <a:pt x="166691" y="510656"/>
                </a:lnTo>
                <a:lnTo>
                  <a:pt x="166691" y="888092"/>
                </a:lnTo>
                <a:lnTo>
                  <a:pt x="201669" y="917293"/>
                </a:lnTo>
                <a:lnTo>
                  <a:pt x="239687" y="943609"/>
                </a:lnTo>
                <a:lnTo>
                  <a:pt x="280097" y="966462"/>
                </a:lnTo>
                <a:lnTo>
                  <a:pt x="322686" y="985638"/>
                </a:lnTo>
                <a:lnTo>
                  <a:pt x="367240" y="1000925"/>
                </a:lnTo>
                <a:lnTo>
                  <a:pt x="413545" y="1012109"/>
                </a:lnTo>
                <a:lnTo>
                  <a:pt x="461388" y="1018975"/>
                </a:lnTo>
                <a:lnTo>
                  <a:pt x="510555" y="1021312"/>
                </a:lnTo>
                <a:lnTo>
                  <a:pt x="559746" y="1018975"/>
                </a:lnTo>
                <a:lnTo>
                  <a:pt x="607609" y="1012109"/>
                </a:lnTo>
                <a:lnTo>
                  <a:pt x="653931" y="1000925"/>
                </a:lnTo>
                <a:lnTo>
                  <a:pt x="698499" y="985638"/>
                </a:lnTo>
                <a:lnTo>
                  <a:pt x="741100" y="966462"/>
                </a:lnTo>
                <a:lnTo>
                  <a:pt x="781519" y="943609"/>
                </a:lnTo>
                <a:lnTo>
                  <a:pt x="819543" y="917293"/>
                </a:lnTo>
                <a:lnTo>
                  <a:pt x="854419" y="888179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6"/>
          <p:cNvSpPr/>
          <p:nvPr/>
        </p:nvSpPr>
        <p:spPr>
          <a:xfrm>
            <a:off x="12808800" y="2163960"/>
            <a:ext cx="1021320" cy="1021320"/>
          </a:xfrm>
          <a:custGeom>
            <a:avLst/>
            <a:gdLst/>
            <a:ahLst/>
            <a:rect l="l" t="t" r="r" b="b"/>
            <a:pathLst>
              <a:path w="1021715" h="1021714">
                <a:moveTo>
                  <a:pt x="1021111" y="510656"/>
                </a:moveTo>
                <a:lnTo>
                  <a:pt x="1018775" y="461477"/>
                </a:lnTo>
                <a:lnTo>
                  <a:pt x="1011909" y="413621"/>
                </a:lnTo>
                <a:lnTo>
                  <a:pt x="1000728" y="367301"/>
                </a:lnTo>
                <a:lnTo>
                  <a:pt x="985444" y="322732"/>
                </a:lnTo>
                <a:lnTo>
                  <a:pt x="966271" y="280127"/>
                </a:lnTo>
                <a:lnTo>
                  <a:pt x="943423" y="239700"/>
                </a:lnTo>
                <a:lnTo>
                  <a:pt x="917112" y="201667"/>
                </a:lnTo>
                <a:lnTo>
                  <a:pt x="887553" y="166239"/>
                </a:lnTo>
                <a:lnTo>
                  <a:pt x="854959" y="133632"/>
                </a:lnTo>
                <a:lnTo>
                  <a:pt x="819543" y="104060"/>
                </a:lnTo>
                <a:lnTo>
                  <a:pt x="781519" y="77736"/>
                </a:lnTo>
                <a:lnTo>
                  <a:pt x="741100" y="54875"/>
                </a:lnTo>
                <a:lnTo>
                  <a:pt x="698499" y="35691"/>
                </a:lnTo>
                <a:lnTo>
                  <a:pt x="653931" y="20397"/>
                </a:lnTo>
                <a:lnTo>
                  <a:pt x="607609" y="9208"/>
                </a:lnTo>
                <a:lnTo>
                  <a:pt x="559746" y="2337"/>
                </a:lnTo>
                <a:lnTo>
                  <a:pt x="510555" y="0"/>
                </a:lnTo>
                <a:lnTo>
                  <a:pt x="461387" y="2337"/>
                </a:lnTo>
                <a:lnTo>
                  <a:pt x="413544" y="9208"/>
                </a:lnTo>
                <a:lnTo>
                  <a:pt x="367239" y="20397"/>
                </a:lnTo>
                <a:lnTo>
                  <a:pt x="322686" y="35691"/>
                </a:lnTo>
                <a:lnTo>
                  <a:pt x="280097" y="54875"/>
                </a:lnTo>
                <a:lnTo>
                  <a:pt x="239687" y="77736"/>
                </a:lnTo>
                <a:lnTo>
                  <a:pt x="201668" y="104060"/>
                </a:lnTo>
                <a:lnTo>
                  <a:pt x="166255" y="133632"/>
                </a:lnTo>
                <a:lnTo>
                  <a:pt x="133661" y="166239"/>
                </a:lnTo>
                <a:lnTo>
                  <a:pt x="104099" y="201667"/>
                </a:lnTo>
                <a:lnTo>
                  <a:pt x="77783" y="239700"/>
                </a:lnTo>
                <a:lnTo>
                  <a:pt x="54926" y="280127"/>
                </a:lnTo>
                <a:lnTo>
                  <a:pt x="35741" y="322732"/>
                </a:lnTo>
                <a:lnTo>
                  <a:pt x="20443" y="367301"/>
                </a:lnTo>
                <a:lnTo>
                  <a:pt x="9244" y="413621"/>
                </a:lnTo>
                <a:lnTo>
                  <a:pt x="2359" y="461477"/>
                </a:lnTo>
                <a:lnTo>
                  <a:pt x="0" y="510656"/>
                </a:lnTo>
                <a:lnTo>
                  <a:pt x="2359" y="559834"/>
                </a:lnTo>
                <a:lnTo>
                  <a:pt x="9244" y="607690"/>
                </a:lnTo>
                <a:lnTo>
                  <a:pt x="20443" y="654010"/>
                </a:lnTo>
                <a:lnTo>
                  <a:pt x="35741" y="698579"/>
                </a:lnTo>
                <a:lnTo>
                  <a:pt x="54926" y="741184"/>
                </a:lnTo>
                <a:lnTo>
                  <a:pt x="77783" y="781611"/>
                </a:lnTo>
                <a:lnTo>
                  <a:pt x="104099" y="819645"/>
                </a:lnTo>
                <a:lnTo>
                  <a:pt x="133661" y="855072"/>
                </a:lnTo>
                <a:lnTo>
                  <a:pt x="166255" y="887679"/>
                </a:lnTo>
                <a:lnTo>
                  <a:pt x="166691" y="888043"/>
                </a:lnTo>
                <a:lnTo>
                  <a:pt x="166691" y="510656"/>
                </a:lnTo>
                <a:lnTo>
                  <a:pt x="171173" y="454762"/>
                </a:lnTo>
                <a:lnTo>
                  <a:pt x="184165" y="401868"/>
                </a:lnTo>
                <a:lnTo>
                  <a:pt x="204991" y="352589"/>
                </a:lnTo>
                <a:lnTo>
                  <a:pt x="232973" y="307542"/>
                </a:lnTo>
                <a:lnTo>
                  <a:pt x="267433" y="267346"/>
                </a:lnTo>
                <a:lnTo>
                  <a:pt x="307567" y="232946"/>
                </a:lnTo>
                <a:lnTo>
                  <a:pt x="352590" y="204992"/>
                </a:lnTo>
                <a:lnTo>
                  <a:pt x="401858" y="184162"/>
                </a:lnTo>
                <a:lnTo>
                  <a:pt x="454727" y="171134"/>
                </a:lnTo>
                <a:lnTo>
                  <a:pt x="510555" y="166585"/>
                </a:lnTo>
                <a:lnTo>
                  <a:pt x="566437" y="171134"/>
                </a:lnTo>
                <a:lnTo>
                  <a:pt x="619321" y="184162"/>
                </a:lnTo>
                <a:lnTo>
                  <a:pt x="668591" y="204992"/>
                </a:lnTo>
                <a:lnTo>
                  <a:pt x="713628" y="232946"/>
                </a:lnTo>
                <a:lnTo>
                  <a:pt x="753816" y="267346"/>
                </a:lnTo>
                <a:lnTo>
                  <a:pt x="788210" y="307542"/>
                </a:lnTo>
                <a:lnTo>
                  <a:pt x="816158" y="352589"/>
                </a:lnTo>
                <a:lnTo>
                  <a:pt x="836984" y="401868"/>
                </a:lnTo>
                <a:lnTo>
                  <a:pt x="850010" y="454762"/>
                </a:lnTo>
                <a:lnTo>
                  <a:pt x="854558" y="510656"/>
                </a:lnTo>
                <a:lnTo>
                  <a:pt x="854558" y="888013"/>
                </a:lnTo>
                <a:lnTo>
                  <a:pt x="854959" y="887679"/>
                </a:lnTo>
                <a:lnTo>
                  <a:pt x="887553" y="855072"/>
                </a:lnTo>
                <a:lnTo>
                  <a:pt x="917112" y="819645"/>
                </a:lnTo>
                <a:lnTo>
                  <a:pt x="943423" y="781611"/>
                </a:lnTo>
                <a:lnTo>
                  <a:pt x="966271" y="741184"/>
                </a:lnTo>
                <a:lnTo>
                  <a:pt x="985444" y="698579"/>
                </a:lnTo>
                <a:lnTo>
                  <a:pt x="1000728" y="654010"/>
                </a:lnTo>
                <a:lnTo>
                  <a:pt x="1011909" y="607690"/>
                </a:lnTo>
                <a:lnTo>
                  <a:pt x="1018775" y="559834"/>
                </a:lnTo>
                <a:lnTo>
                  <a:pt x="1021111" y="510656"/>
                </a:lnTo>
                <a:close/>
                <a:moveTo>
                  <a:pt x="854558" y="888013"/>
                </a:moveTo>
                <a:lnTo>
                  <a:pt x="854558" y="510656"/>
                </a:lnTo>
                <a:lnTo>
                  <a:pt x="850010" y="566548"/>
                </a:lnTo>
                <a:lnTo>
                  <a:pt x="836984" y="619434"/>
                </a:lnTo>
                <a:lnTo>
                  <a:pt x="816158" y="668692"/>
                </a:lnTo>
                <a:lnTo>
                  <a:pt x="788210" y="713697"/>
                </a:lnTo>
                <a:lnTo>
                  <a:pt x="753816" y="753825"/>
                </a:lnTo>
                <a:lnTo>
                  <a:pt x="713628" y="788293"/>
                </a:lnTo>
                <a:lnTo>
                  <a:pt x="668591" y="816280"/>
                </a:lnTo>
                <a:lnTo>
                  <a:pt x="619321" y="837110"/>
                </a:lnTo>
                <a:lnTo>
                  <a:pt x="566437" y="850105"/>
                </a:lnTo>
                <a:lnTo>
                  <a:pt x="510555" y="854587"/>
                </a:lnTo>
                <a:lnTo>
                  <a:pt x="454727" y="850105"/>
                </a:lnTo>
                <a:lnTo>
                  <a:pt x="401858" y="837110"/>
                </a:lnTo>
                <a:lnTo>
                  <a:pt x="352590" y="816280"/>
                </a:lnTo>
                <a:lnTo>
                  <a:pt x="307567" y="788293"/>
                </a:lnTo>
                <a:lnTo>
                  <a:pt x="267433" y="753825"/>
                </a:lnTo>
                <a:lnTo>
                  <a:pt x="232973" y="713697"/>
                </a:lnTo>
                <a:lnTo>
                  <a:pt x="204991" y="668692"/>
                </a:lnTo>
                <a:lnTo>
                  <a:pt x="184165" y="619434"/>
                </a:lnTo>
                <a:lnTo>
                  <a:pt x="171173" y="566548"/>
                </a:lnTo>
                <a:lnTo>
                  <a:pt x="166691" y="510656"/>
                </a:lnTo>
                <a:lnTo>
                  <a:pt x="166691" y="888043"/>
                </a:lnTo>
                <a:lnTo>
                  <a:pt x="201668" y="917251"/>
                </a:lnTo>
                <a:lnTo>
                  <a:pt x="239687" y="943575"/>
                </a:lnTo>
                <a:lnTo>
                  <a:pt x="280097" y="966436"/>
                </a:lnTo>
                <a:lnTo>
                  <a:pt x="322686" y="985620"/>
                </a:lnTo>
                <a:lnTo>
                  <a:pt x="367239" y="1000914"/>
                </a:lnTo>
                <a:lnTo>
                  <a:pt x="413544" y="1012103"/>
                </a:lnTo>
                <a:lnTo>
                  <a:pt x="461387" y="1018974"/>
                </a:lnTo>
                <a:lnTo>
                  <a:pt x="510555" y="1021312"/>
                </a:lnTo>
                <a:lnTo>
                  <a:pt x="559746" y="1018974"/>
                </a:lnTo>
                <a:lnTo>
                  <a:pt x="607609" y="1012103"/>
                </a:lnTo>
                <a:lnTo>
                  <a:pt x="653931" y="1000914"/>
                </a:lnTo>
                <a:lnTo>
                  <a:pt x="698499" y="985620"/>
                </a:lnTo>
                <a:lnTo>
                  <a:pt x="741100" y="966436"/>
                </a:lnTo>
                <a:lnTo>
                  <a:pt x="781519" y="943575"/>
                </a:lnTo>
                <a:lnTo>
                  <a:pt x="819543" y="917251"/>
                </a:lnTo>
                <a:lnTo>
                  <a:pt x="854558" y="888013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7"/>
          <p:cNvSpPr/>
          <p:nvPr/>
        </p:nvSpPr>
        <p:spPr>
          <a:xfrm>
            <a:off x="7937280" y="821340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516"/>
                </a:moveTo>
                <a:lnTo>
                  <a:pt x="1018752" y="461339"/>
                </a:lnTo>
                <a:lnTo>
                  <a:pt x="1011866" y="413486"/>
                </a:lnTo>
                <a:lnTo>
                  <a:pt x="1000667" y="367173"/>
                </a:lnTo>
                <a:lnTo>
                  <a:pt x="985369" y="322611"/>
                </a:lnTo>
                <a:lnTo>
                  <a:pt x="966184" y="280016"/>
                </a:lnTo>
                <a:lnTo>
                  <a:pt x="943327" y="239600"/>
                </a:lnTo>
                <a:lnTo>
                  <a:pt x="917011" y="201578"/>
                </a:lnTo>
                <a:lnTo>
                  <a:pt x="887449" y="166163"/>
                </a:lnTo>
                <a:lnTo>
                  <a:pt x="854855" y="133568"/>
                </a:lnTo>
                <a:lnTo>
                  <a:pt x="819442" y="104008"/>
                </a:lnTo>
                <a:lnTo>
                  <a:pt x="781423" y="77696"/>
                </a:lnTo>
                <a:lnTo>
                  <a:pt x="741013" y="54846"/>
                </a:lnTo>
                <a:lnTo>
                  <a:pt x="698424" y="35671"/>
                </a:lnTo>
                <a:lnTo>
                  <a:pt x="653871" y="20385"/>
                </a:lnTo>
                <a:lnTo>
                  <a:pt x="607566" y="9202"/>
                </a:lnTo>
                <a:lnTo>
                  <a:pt x="559723" y="2336"/>
                </a:lnTo>
                <a:lnTo>
                  <a:pt x="510555" y="0"/>
                </a:lnTo>
                <a:lnTo>
                  <a:pt x="461388" y="2336"/>
                </a:lnTo>
                <a:lnTo>
                  <a:pt x="413545" y="9202"/>
                </a:lnTo>
                <a:lnTo>
                  <a:pt x="367240" y="20385"/>
                </a:lnTo>
                <a:lnTo>
                  <a:pt x="322686" y="35671"/>
                </a:lnTo>
                <a:lnTo>
                  <a:pt x="280097" y="54846"/>
                </a:lnTo>
                <a:lnTo>
                  <a:pt x="239687" y="77696"/>
                </a:lnTo>
                <a:lnTo>
                  <a:pt x="201669" y="104008"/>
                </a:lnTo>
                <a:lnTo>
                  <a:pt x="166256" y="133568"/>
                </a:lnTo>
                <a:lnTo>
                  <a:pt x="133661" y="166163"/>
                </a:lnTo>
                <a:lnTo>
                  <a:pt x="104099" y="201578"/>
                </a:lnTo>
                <a:lnTo>
                  <a:pt x="77783" y="239600"/>
                </a:lnTo>
                <a:lnTo>
                  <a:pt x="54926" y="280016"/>
                </a:lnTo>
                <a:lnTo>
                  <a:pt x="35741" y="322611"/>
                </a:lnTo>
                <a:lnTo>
                  <a:pt x="20443" y="367173"/>
                </a:lnTo>
                <a:lnTo>
                  <a:pt x="9244" y="413486"/>
                </a:lnTo>
                <a:lnTo>
                  <a:pt x="2359" y="461339"/>
                </a:lnTo>
                <a:lnTo>
                  <a:pt x="0" y="510516"/>
                </a:lnTo>
                <a:lnTo>
                  <a:pt x="2359" y="559716"/>
                </a:lnTo>
                <a:lnTo>
                  <a:pt x="9244" y="607589"/>
                </a:lnTo>
                <a:lnTo>
                  <a:pt x="20443" y="653920"/>
                </a:lnTo>
                <a:lnTo>
                  <a:pt x="35741" y="698497"/>
                </a:lnTo>
                <a:lnTo>
                  <a:pt x="54926" y="741106"/>
                </a:lnTo>
                <a:lnTo>
                  <a:pt x="77783" y="781533"/>
                </a:lnTo>
                <a:lnTo>
                  <a:pt x="104099" y="819564"/>
                </a:lnTo>
                <a:lnTo>
                  <a:pt x="133661" y="854987"/>
                </a:lnTo>
                <a:lnTo>
                  <a:pt x="166256" y="887588"/>
                </a:lnTo>
                <a:lnTo>
                  <a:pt x="166692" y="887952"/>
                </a:lnTo>
                <a:lnTo>
                  <a:pt x="166692" y="510516"/>
                </a:lnTo>
                <a:lnTo>
                  <a:pt x="171186" y="454677"/>
                </a:lnTo>
                <a:lnTo>
                  <a:pt x="184205" y="401797"/>
                </a:lnTo>
                <a:lnTo>
                  <a:pt x="205051" y="352519"/>
                </a:lnTo>
                <a:lnTo>
                  <a:pt x="233026" y="307488"/>
                </a:lnTo>
                <a:lnTo>
                  <a:pt x="267433" y="267346"/>
                </a:lnTo>
                <a:lnTo>
                  <a:pt x="307567" y="232938"/>
                </a:lnTo>
                <a:lnTo>
                  <a:pt x="352590" y="204984"/>
                </a:lnTo>
                <a:lnTo>
                  <a:pt x="401858" y="184177"/>
                </a:lnTo>
                <a:lnTo>
                  <a:pt x="454728" y="171201"/>
                </a:lnTo>
                <a:lnTo>
                  <a:pt x="510555" y="166724"/>
                </a:lnTo>
                <a:lnTo>
                  <a:pt x="566436" y="171205"/>
                </a:lnTo>
                <a:lnTo>
                  <a:pt x="619313" y="184192"/>
                </a:lnTo>
                <a:lnTo>
                  <a:pt x="668561" y="205001"/>
                </a:lnTo>
                <a:lnTo>
                  <a:pt x="713557" y="232947"/>
                </a:lnTo>
                <a:lnTo>
                  <a:pt x="753677" y="267346"/>
                </a:lnTo>
                <a:lnTo>
                  <a:pt x="788137" y="307488"/>
                </a:lnTo>
                <a:lnTo>
                  <a:pt x="816119" y="352519"/>
                </a:lnTo>
                <a:lnTo>
                  <a:pt x="836945" y="401797"/>
                </a:lnTo>
                <a:lnTo>
                  <a:pt x="849937" y="454677"/>
                </a:lnTo>
                <a:lnTo>
                  <a:pt x="854419" y="510516"/>
                </a:lnTo>
                <a:lnTo>
                  <a:pt x="854419" y="887952"/>
                </a:lnTo>
                <a:lnTo>
                  <a:pt x="854855" y="887588"/>
                </a:lnTo>
                <a:lnTo>
                  <a:pt x="887449" y="854987"/>
                </a:lnTo>
                <a:lnTo>
                  <a:pt x="917011" y="819564"/>
                </a:lnTo>
                <a:lnTo>
                  <a:pt x="943327" y="781533"/>
                </a:lnTo>
                <a:lnTo>
                  <a:pt x="966184" y="741106"/>
                </a:lnTo>
                <a:lnTo>
                  <a:pt x="985369" y="698497"/>
                </a:lnTo>
                <a:lnTo>
                  <a:pt x="1000667" y="653920"/>
                </a:lnTo>
                <a:lnTo>
                  <a:pt x="1011866" y="607589"/>
                </a:lnTo>
                <a:lnTo>
                  <a:pt x="1018752" y="559716"/>
                </a:lnTo>
                <a:lnTo>
                  <a:pt x="1021111" y="510516"/>
                </a:lnTo>
                <a:close/>
                <a:moveTo>
                  <a:pt x="854419" y="887952"/>
                </a:moveTo>
                <a:lnTo>
                  <a:pt x="854419" y="510516"/>
                </a:lnTo>
                <a:lnTo>
                  <a:pt x="849937" y="566409"/>
                </a:lnTo>
                <a:lnTo>
                  <a:pt x="836945" y="619304"/>
                </a:lnTo>
                <a:lnTo>
                  <a:pt x="816119" y="668583"/>
                </a:lnTo>
                <a:lnTo>
                  <a:pt x="788137" y="713629"/>
                </a:lnTo>
                <a:lnTo>
                  <a:pt x="753677" y="753825"/>
                </a:lnTo>
                <a:lnTo>
                  <a:pt x="713557" y="788225"/>
                </a:lnTo>
                <a:lnTo>
                  <a:pt x="668561" y="816179"/>
                </a:lnTo>
                <a:lnTo>
                  <a:pt x="619313" y="837009"/>
                </a:lnTo>
                <a:lnTo>
                  <a:pt x="566436" y="850037"/>
                </a:lnTo>
                <a:lnTo>
                  <a:pt x="510555" y="854586"/>
                </a:lnTo>
                <a:lnTo>
                  <a:pt x="454674" y="850024"/>
                </a:lnTo>
                <a:lnTo>
                  <a:pt x="401798" y="836984"/>
                </a:lnTo>
                <a:lnTo>
                  <a:pt x="352549" y="816154"/>
                </a:lnTo>
                <a:lnTo>
                  <a:pt x="307553" y="788214"/>
                </a:lnTo>
                <a:lnTo>
                  <a:pt x="267433" y="753825"/>
                </a:lnTo>
                <a:lnTo>
                  <a:pt x="233026" y="713629"/>
                </a:lnTo>
                <a:lnTo>
                  <a:pt x="205051" y="668583"/>
                </a:lnTo>
                <a:lnTo>
                  <a:pt x="184205" y="619304"/>
                </a:lnTo>
                <a:lnTo>
                  <a:pt x="171186" y="566409"/>
                </a:lnTo>
                <a:lnTo>
                  <a:pt x="166692" y="510516"/>
                </a:lnTo>
                <a:lnTo>
                  <a:pt x="166692" y="887952"/>
                </a:lnTo>
                <a:lnTo>
                  <a:pt x="201669" y="917153"/>
                </a:lnTo>
                <a:lnTo>
                  <a:pt x="239687" y="943469"/>
                </a:lnTo>
                <a:lnTo>
                  <a:pt x="280097" y="966322"/>
                </a:lnTo>
                <a:lnTo>
                  <a:pt x="322686" y="985498"/>
                </a:lnTo>
                <a:lnTo>
                  <a:pt x="367240" y="1000785"/>
                </a:lnTo>
                <a:lnTo>
                  <a:pt x="413545" y="1011969"/>
                </a:lnTo>
                <a:lnTo>
                  <a:pt x="461388" y="1018835"/>
                </a:lnTo>
                <a:lnTo>
                  <a:pt x="510555" y="1021172"/>
                </a:lnTo>
                <a:lnTo>
                  <a:pt x="559723" y="1018835"/>
                </a:lnTo>
                <a:lnTo>
                  <a:pt x="607566" y="1011969"/>
                </a:lnTo>
                <a:lnTo>
                  <a:pt x="653871" y="1000785"/>
                </a:lnTo>
                <a:lnTo>
                  <a:pt x="698424" y="985498"/>
                </a:lnTo>
                <a:lnTo>
                  <a:pt x="741013" y="966322"/>
                </a:lnTo>
                <a:lnTo>
                  <a:pt x="781423" y="943469"/>
                </a:lnTo>
                <a:lnTo>
                  <a:pt x="819442" y="917153"/>
                </a:lnTo>
                <a:lnTo>
                  <a:pt x="854419" y="88795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TextShape 18"/>
          <p:cNvSpPr txBox="1"/>
          <p:nvPr/>
        </p:nvSpPr>
        <p:spPr>
          <a:xfrm>
            <a:off x="276480" y="843480"/>
            <a:ext cx="6059520" cy="2041200"/>
          </a:xfrm>
          <a:prstGeom prst="rect">
            <a:avLst/>
          </a:prstGeom>
          <a:noFill/>
          <a:ln>
            <a:noFill/>
          </a:ln>
        </p:spPr>
        <p:txBody>
          <a:bodyPr lIns="0" rIns="0" tIns="14040" bIns="0">
            <a:no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1" lang="en-US" sz="6650" spc="97" strike="noStrike">
                <a:solidFill>
                  <a:srgbClr val="0460ff"/>
                </a:solidFill>
                <a:latin typeface="Tahoma"/>
              </a:rPr>
              <a:t>PROBLEM</a:t>
            </a:r>
            <a:endParaRPr b="0" lang="en-US" sz="66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19"/>
          <p:cNvSpPr txBox="1"/>
          <p:nvPr/>
        </p:nvSpPr>
        <p:spPr>
          <a:xfrm>
            <a:off x="936000" y="2232000"/>
            <a:ext cx="16200000" cy="59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1. Human beings interact with each other to convey their ideas, thoughts, and experiences to the people around them. But this is not the case for specially-abled people.</a:t>
            </a:r>
            <a:endParaRPr b="0" lang="en-IN" sz="2800" spc="-1" strike="noStrike">
              <a:latin typeface="Arial"/>
            </a:endParaRPr>
          </a:p>
          <a:p>
            <a:endParaRPr b="0" lang="en-IN" sz="2800" spc="-1" strike="noStrike"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2. Sign Language is the most common mode of communication amongst specially-abled people.</a:t>
            </a:r>
            <a:endParaRPr b="0" lang="en-IN" sz="2800" spc="-1" strike="noStrike">
              <a:latin typeface="Arial"/>
            </a:endParaRPr>
          </a:p>
          <a:p>
            <a:endParaRPr b="0" lang="en-IN" sz="2800" spc="-1" strike="noStrike"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3.The hand is one of the richest sources of communication, as we talk our hand automatically moves in accordance with the speech.</a:t>
            </a:r>
            <a:endParaRPr b="0" lang="en-IN" sz="2800" spc="-1" strike="noStrike">
              <a:latin typeface="Arial"/>
            </a:endParaRPr>
          </a:p>
          <a:p>
            <a:endParaRPr b="0" lang="en-IN" sz="2800" spc="-1" strike="noStrike"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4. Loss of hearing and speech can cause people to be isolated and lonely, further worsening both their social as well as working life.</a:t>
            </a:r>
            <a:endParaRPr b="0" lang="en-IN" sz="2800" spc="-1" strike="noStrike">
              <a:latin typeface="Arial"/>
            </a:endParaRPr>
          </a:p>
          <a:p>
            <a:endParaRPr b="0" lang="en-IN" sz="2800" spc="-1" strike="noStrike"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5. This problem calls for a system that can comprehend physical hand gestures based on static movements and bridge the communication gap between the normal and disabled.</a:t>
            </a:r>
            <a:endParaRPr b="0" lang="en-IN" sz="2800" spc="-1" strike="noStrike">
              <a:latin typeface="Arial"/>
            </a:endParaRPr>
          </a:p>
          <a:p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object 2" descr=""/>
          <p:cNvPicPr/>
          <p:nvPr/>
        </p:nvPicPr>
        <p:blipFill>
          <a:blip r:embed="rId1"/>
          <a:stretch/>
        </p:blipFill>
        <p:spPr>
          <a:xfrm>
            <a:off x="16701480" y="8522640"/>
            <a:ext cx="1495080" cy="166644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224280" y="1965240"/>
            <a:ext cx="4000680" cy="360"/>
          </a:xfrm>
          <a:custGeom>
            <a:avLst/>
            <a:gdLst/>
            <a:ahLst/>
            <a:rect l="l" t="t" r="r" b="b"/>
            <a:pathLst>
              <a:path w="4001135" h="0">
                <a:moveTo>
                  <a:pt x="0" y="0"/>
                </a:moveTo>
                <a:lnTo>
                  <a:pt x="4000580" y="0"/>
                </a:lnTo>
              </a:path>
            </a:pathLst>
          </a:custGeom>
          <a:noFill/>
          <a:ln w="104760">
            <a:solidFill>
              <a:srgbClr val="046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6278760" y="4753080"/>
            <a:ext cx="12006720" cy="4053960"/>
          </a:xfrm>
          <a:custGeom>
            <a:avLst/>
            <a:gdLst/>
            <a:ahLst/>
            <a:rect l="l" t="t" r="r" b="b"/>
            <a:pathLst>
              <a:path w="12007215" h="4054475">
                <a:moveTo>
                  <a:pt x="12006999" y="2207806"/>
                </a:moveTo>
                <a:lnTo>
                  <a:pt x="12000446" y="2175319"/>
                </a:lnTo>
                <a:lnTo>
                  <a:pt x="11982602" y="2148802"/>
                </a:lnTo>
                <a:lnTo>
                  <a:pt x="11956123" y="2130933"/>
                </a:lnTo>
                <a:lnTo>
                  <a:pt x="11923725" y="2124379"/>
                </a:lnTo>
                <a:lnTo>
                  <a:pt x="9433687" y="2124379"/>
                </a:lnTo>
                <a:lnTo>
                  <a:pt x="9395231" y="2133816"/>
                </a:lnTo>
                <a:lnTo>
                  <a:pt x="7040613" y="3887495"/>
                </a:lnTo>
                <a:lnTo>
                  <a:pt x="2596096" y="3887495"/>
                </a:lnTo>
                <a:lnTo>
                  <a:pt x="2563685" y="3894048"/>
                </a:lnTo>
                <a:lnTo>
                  <a:pt x="2537218" y="3911904"/>
                </a:lnTo>
                <a:lnTo>
                  <a:pt x="2519362" y="3938371"/>
                </a:lnTo>
                <a:lnTo>
                  <a:pt x="2512822" y="3970794"/>
                </a:lnTo>
                <a:lnTo>
                  <a:pt x="2519362" y="4003281"/>
                </a:lnTo>
                <a:lnTo>
                  <a:pt x="2537218" y="4029799"/>
                </a:lnTo>
                <a:lnTo>
                  <a:pt x="2563685" y="4047667"/>
                </a:lnTo>
                <a:lnTo>
                  <a:pt x="2596096" y="4054221"/>
                </a:lnTo>
                <a:lnTo>
                  <a:pt x="7068274" y="4054221"/>
                </a:lnTo>
                <a:lnTo>
                  <a:pt x="7106729" y="4044734"/>
                </a:lnTo>
                <a:lnTo>
                  <a:pt x="9461348" y="2291105"/>
                </a:lnTo>
                <a:lnTo>
                  <a:pt x="11923725" y="2291105"/>
                </a:lnTo>
                <a:lnTo>
                  <a:pt x="11956123" y="2284552"/>
                </a:lnTo>
                <a:lnTo>
                  <a:pt x="11982602" y="2266696"/>
                </a:lnTo>
                <a:lnTo>
                  <a:pt x="12000446" y="2240216"/>
                </a:lnTo>
                <a:lnTo>
                  <a:pt x="12006999" y="2207806"/>
                </a:lnTo>
                <a:close/>
                <a:moveTo>
                  <a:pt x="12006999" y="834605"/>
                </a:moveTo>
                <a:lnTo>
                  <a:pt x="12000446" y="802182"/>
                </a:lnTo>
                <a:lnTo>
                  <a:pt x="11982602" y="775716"/>
                </a:lnTo>
                <a:lnTo>
                  <a:pt x="11956123" y="757859"/>
                </a:lnTo>
                <a:lnTo>
                  <a:pt x="11923725" y="751306"/>
                </a:lnTo>
                <a:lnTo>
                  <a:pt x="6920725" y="751306"/>
                </a:lnTo>
                <a:lnTo>
                  <a:pt x="6882270" y="760742"/>
                </a:lnTo>
                <a:lnTo>
                  <a:pt x="4527651" y="2514562"/>
                </a:lnTo>
                <a:lnTo>
                  <a:pt x="83273" y="2514562"/>
                </a:lnTo>
                <a:lnTo>
                  <a:pt x="50876" y="2521115"/>
                </a:lnTo>
                <a:lnTo>
                  <a:pt x="24396" y="2538984"/>
                </a:lnTo>
                <a:lnTo>
                  <a:pt x="6553" y="2565501"/>
                </a:lnTo>
                <a:lnTo>
                  <a:pt x="0" y="2598001"/>
                </a:lnTo>
                <a:lnTo>
                  <a:pt x="6553" y="2630411"/>
                </a:lnTo>
                <a:lnTo>
                  <a:pt x="24396" y="2656890"/>
                </a:lnTo>
                <a:lnTo>
                  <a:pt x="50876" y="2674747"/>
                </a:lnTo>
                <a:lnTo>
                  <a:pt x="83273" y="2681287"/>
                </a:lnTo>
                <a:lnTo>
                  <a:pt x="4555312" y="2681287"/>
                </a:lnTo>
                <a:lnTo>
                  <a:pt x="4593768" y="2671864"/>
                </a:lnTo>
                <a:lnTo>
                  <a:pt x="6948386" y="918032"/>
                </a:lnTo>
                <a:lnTo>
                  <a:pt x="11923725" y="918032"/>
                </a:lnTo>
                <a:lnTo>
                  <a:pt x="11956123" y="911479"/>
                </a:lnTo>
                <a:lnTo>
                  <a:pt x="11982602" y="893610"/>
                </a:lnTo>
                <a:lnTo>
                  <a:pt x="12000446" y="867092"/>
                </a:lnTo>
                <a:lnTo>
                  <a:pt x="12006999" y="834605"/>
                </a:lnTo>
                <a:close/>
                <a:moveTo>
                  <a:pt x="12006999" y="83286"/>
                </a:moveTo>
                <a:lnTo>
                  <a:pt x="12000446" y="50876"/>
                </a:lnTo>
                <a:lnTo>
                  <a:pt x="11982602" y="24396"/>
                </a:lnTo>
                <a:lnTo>
                  <a:pt x="11956123" y="6540"/>
                </a:lnTo>
                <a:lnTo>
                  <a:pt x="11923725" y="0"/>
                </a:lnTo>
                <a:lnTo>
                  <a:pt x="4914277" y="0"/>
                </a:lnTo>
                <a:lnTo>
                  <a:pt x="4867973" y="13970"/>
                </a:lnTo>
                <a:lnTo>
                  <a:pt x="3643617" y="1236522"/>
                </a:lnTo>
                <a:lnTo>
                  <a:pt x="524103" y="1236522"/>
                </a:lnTo>
                <a:lnTo>
                  <a:pt x="491617" y="1243076"/>
                </a:lnTo>
                <a:lnTo>
                  <a:pt x="465112" y="1260932"/>
                </a:lnTo>
                <a:lnTo>
                  <a:pt x="447243" y="1287411"/>
                </a:lnTo>
                <a:lnTo>
                  <a:pt x="440690" y="1319822"/>
                </a:lnTo>
                <a:lnTo>
                  <a:pt x="447243" y="1352232"/>
                </a:lnTo>
                <a:lnTo>
                  <a:pt x="465112" y="1378712"/>
                </a:lnTo>
                <a:lnTo>
                  <a:pt x="491617" y="1396568"/>
                </a:lnTo>
                <a:lnTo>
                  <a:pt x="524103" y="1403108"/>
                </a:lnTo>
                <a:lnTo>
                  <a:pt x="3678123" y="1403108"/>
                </a:lnTo>
                <a:lnTo>
                  <a:pt x="3724338" y="1389202"/>
                </a:lnTo>
                <a:lnTo>
                  <a:pt x="4948783" y="166725"/>
                </a:lnTo>
                <a:lnTo>
                  <a:pt x="11923725" y="166725"/>
                </a:lnTo>
                <a:lnTo>
                  <a:pt x="11956123" y="160172"/>
                </a:lnTo>
                <a:lnTo>
                  <a:pt x="11982602" y="142303"/>
                </a:lnTo>
                <a:lnTo>
                  <a:pt x="12000446" y="115785"/>
                </a:lnTo>
                <a:lnTo>
                  <a:pt x="12006999" y="83286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9687960" y="4054320"/>
            <a:ext cx="8597520" cy="166680"/>
          </a:xfrm>
          <a:custGeom>
            <a:avLst/>
            <a:gdLst/>
            <a:ahLst/>
            <a:rect l="l" t="t" r="r" b="b"/>
            <a:pathLst>
              <a:path w="8597900" h="167004">
                <a:moveTo>
                  <a:pt x="8597845" y="83432"/>
                </a:moveTo>
                <a:lnTo>
                  <a:pt x="8591298" y="50939"/>
                </a:lnTo>
                <a:lnTo>
                  <a:pt x="8573446" y="24421"/>
                </a:lnTo>
                <a:lnTo>
                  <a:pt x="8546974" y="6550"/>
                </a:lnTo>
                <a:lnTo>
                  <a:pt x="8514569" y="0"/>
                </a:lnTo>
                <a:lnTo>
                  <a:pt x="83415" y="0"/>
                </a:lnTo>
                <a:lnTo>
                  <a:pt x="50929" y="6550"/>
                </a:lnTo>
                <a:lnTo>
                  <a:pt x="24416" y="24421"/>
                </a:lnTo>
                <a:lnTo>
                  <a:pt x="6549" y="50939"/>
                </a:lnTo>
                <a:lnTo>
                  <a:pt x="0" y="83432"/>
                </a:lnTo>
                <a:lnTo>
                  <a:pt x="6549" y="115844"/>
                </a:lnTo>
                <a:lnTo>
                  <a:pt x="24416" y="142320"/>
                </a:lnTo>
                <a:lnTo>
                  <a:pt x="50929" y="160176"/>
                </a:lnTo>
                <a:lnTo>
                  <a:pt x="83415" y="166724"/>
                </a:lnTo>
                <a:lnTo>
                  <a:pt x="8514569" y="166724"/>
                </a:lnTo>
                <a:lnTo>
                  <a:pt x="8546974" y="160176"/>
                </a:lnTo>
                <a:lnTo>
                  <a:pt x="8573446" y="142320"/>
                </a:lnTo>
                <a:lnTo>
                  <a:pt x="8591298" y="115844"/>
                </a:lnTo>
                <a:lnTo>
                  <a:pt x="8597845" y="8343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"/>
          <p:cNvSpPr/>
          <p:nvPr/>
        </p:nvSpPr>
        <p:spPr>
          <a:xfrm>
            <a:off x="10012320" y="8524800"/>
            <a:ext cx="8273520" cy="1328760"/>
          </a:xfrm>
          <a:custGeom>
            <a:avLst/>
            <a:gdLst/>
            <a:ahLst/>
            <a:rect l="l" t="t" r="r" b="b"/>
            <a:pathLst>
              <a:path w="8274050" h="1329054">
                <a:moveTo>
                  <a:pt x="8273543" y="83432"/>
                </a:moveTo>
                <a:lnTo>
                  <a:pt x="8266996" y="50939"/>
                </a:lnTo>
                <a:lnTo>
                  <a:pt x="8249144" y="24421"/>
                </a:lnTo>
                <a:lnTo>
                  <a:pt x="8222672" y="6550"/>
                </a:lnTo>
                <a:lnTo>
                  <a:pt x="8190267" y="0"/>
                </a:lnTo>
                <a:lnTo>
                  <a:pt x="5196936" y="0"/>
                </a:lnTo>
                <a:lnTo>
                  <a:pt x="5149429" y="14953"/>
                </a:lnTo>
                <a:lnTo>
                  <a:pt x="3500254" y="1162042"/>
                </a:lnTo>
                <a:lnTo>
                  <a:pt x="83276" y="1162182"/>
                </a:lnTo>
                <a:lnTo>
                  <a:pt x="50870" y="1168711"/>
                </a:lnTo>
                <a:lnTo>
                  <a:pt x="24399" y="1186534"/>
                </a:lnTo>
                <a:lnTo>
                  <a:pt x="6547" y="1213004"/>
                </a:lnTo>
                <a:lnTo>
                  <a:pt x="0" y="1245475"/>
                </a:lnTo>
                <a:lnTo>
                  <a:pt x="6547" y="1277886"/>
                </a:lnTo>
                <a:lnTo>
                  <a:pt x="24399" y="1304363"/>
                </a:lnTo>
                <a:lnTo>
                  <a:pt x="50870" y="1322218"/>
                </a:lnTo>
                <a:lnTo>
                  <a:pt x="83276" y="1328767"/>
                </a:lnTo>
                <a:lnTo>
                  <a:pt x="3526522" y="1328767"/>
                </a:lnTo>
                <a:lnTo>
                  <a:pt x="3574028" y="1313814"/>
                </a:lnTo>
                <a:lnTo>
                  <a:pt x="5223064" y="166724"/>
                </a:lnTo>
                <a:lnTo>
                  <a:pt x="8190267" y="166724"/>
                </a:lnTo>
                <a:lnTo>
                  <a:pt x="8222672" y="160175"/>
                </a:lnTo>
                <a:lnTo>
                  <a:pt x="8249144" y="142320"/>
                </a:lnTo>
                <a:lnTo>
                  <a:pt x="8266996" y="115843"/>
                </a:lnTo>
                <a:lnTo>
                  <a:pt x="8273543" y="8343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5"/>
          <p:cNvSpPr/>
          <p:nvPr/>
        </p:nvSpPr>
        <p:spPr>
          <a:xfrm>
            <a:off x="16529040" y="7639920"/>
            <a:ext cx="1756800" cy="166680"/>
          </a:xfrm>
          <a:custGeom>
            <a:avLst/>
            <a:gdLst/>
            <a:ahLst/>
            <a:rect l="l" t="t" r="r" b="b"/>
            <a:pathLst>
              <a:path w="1757044" h="167004">
                <a:moveTo>
                  <a:pt x="1756763" y="83432"/>
                </a:moveTo>
                <a:lnTo>
                  <a:pt x="1750216" y="50939"/>
                </a:lnTo>
                <a:lnTo>
                  <a:pt x="1732364" y="24421"/>
                </a:lnTo>
                <a:lnTo>
                  <a:pt x="1705893" y="6550"/>
                </a:lnTo>
                <a:lnTo>
                  <a:pt x="1673487" y="0"/>
                </a:lnTo>
                <a:lnTo>
                  <a:pt x="83415" y="0"/>
                </a:lnTo>
                <a:lnTo>
                  <a:pt x="50929" y="6550"/>
                </a:lnTo>
                <a:lnTo>
                  <a:pt x="24416" y="24421"/>
                </a:lnTo>
                <a:lnTo>
                  <a:pt x="6549" y="50939"/>
                </a:lnTo>
                <a:lnTo>
                  <a:pt x="0" y="83432"/>
                </a:lnTo>
                <a:lnTo>
                  <a:pt x="6549" y="115844"/>
                </a:lnTo>
                <a:lnTo>
                  <a:pt x="24416" y="142320"/>
                </a:lnTo>
                <a:lnTo>
                  <a:pt x="50929" y="160176"/>
                </a:lnTo>
                <a:lnTo>
                  <a:pt x="83415" y="166724"/>
                </a:lnTo>
                <a:lnTo>
                  <a:pt x="1673487" y="166724"/>
                </a:lnTo>
                <a:lnTo>
                  <a:pt x="1705893" y="160176"/>
                </a:lnTo>
                <a:lnTo>
                  <a:pt x="1732364" y="142320"/>
                </a:lnTo>
                <a:lnTo>
                  <a:pt x="1750216" y="115844"/>
                </a:lnTo>
                <a:lnTo>
                  <a:pt x="1756763" y="8343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6"/>
          <p:cNvSpPr/>
          <p:nvPr/>
        </p:nvSpPr>
        <p:spPr>
          <a:xfrm>
            <a:off x="13353840" y="6224040"/>
            <a:ext cx="4931640" cy="988200"/>
          </a:xfrm>
          <a:custGeom>
            <a:avLst/>
            <a:gdLst/>
            <a:ahLst/>
            <a:rect l="l" t="t" r="r" b="b"/>
            <a:pathLst>
              <a:path w="4932044" h="988695">
                <a:moveTo>
                  <a:pt x="4931755" y="83292"/>
                </a:moveTo>
                <a:lnTo>
                  <a:pt x="4925207" y="50880"/>
                </a:lnTo>
                <a:lnTo>
                  <a:pt x="4907355" y="24404"/>
                </a:lnTo>
                <a:lnTo>
                  <a:pt x="4880884" y="6548"/>
                </a:lnTo>
                <a:lnTo>
                  <a:pt x="4848479" y="0"/>
                </a:lnTo>
                <a:lnTo>
                  <a:pt x="1085821" y="0"/>
                </a:lnTo>
                <a:lnTo>
                  <a:pt x="1044873" y="10730"/>
                </a:lnTo>
                <a:lnTo>
                  <a:pt x="30058" y="841310"/>
                </a:lnTo>
                <a:lnTo>
                  <a:pt x="0" y="897473"/>
                </a:lnTo>
                <a:lnTo>
                  <a:pt x="2962" y="929295"/>
                </a:lnTo>
                <a:lnTo>
                  <a:pt x="18461" y="958563"/>
                </a:lnTo>
                <a:lnTo>
                  <a:pt x="44107" y="979458"/>
                </a:lnTo>
                <a:lnTo>
                  <a:pt x="74717" y="988627"/>
                </a:lnTo>
                <a:lnTo>
                  <a:pt x="106507" y="985664"/>
                </a:lnTo>
                <a:lnTo>
                  <a:pt x="135690" y="970162"/>
                </a:lnTo>
                <a:lnTo>
                  <a:pt x="1115582" y="166724"/>
                </a:lnTo>
                <a:lnTo>
                  <a:pt x="4848479" y="166724"/>
                </a:lnTo>
                <a:lnTo>
                  <a:pt x="4880884" y="160173"/>
                </a:lnTo>
                <a:lnTo>
                  <a:pt x="4907355" y="142302"/>
                </a:lnTo>
                <a:lnTo>
                  <a:pt x="4925207" y="115784"/>
                </a:lnTo>
                <a:lnTo>
                  <a:pt x="4931755" y="8329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7"/>
          <p:cNvSpPr/>
          <p:nvPr/>
        </p:nvSpPr>
        <p:spPr>
          <a:xfrm>
            <a:off x="10238040" y="411840"/>
            <a:ext cx="8047800" cy="3030480"/>
          </a:xfrm>
          <a:custGeom>
            <a:avLst/>
            <a:gdLst/>
            <a:ahLst/>
            <a:rect l="l" t="t" r="r" b="b"/>
            <a:pathLst>
              <a:path w="8047990" h="3030854">
                <a:moveTo>
                  <a:pt x="8047774" y="2947251"/>
                </a:moveTo>
                <a:lnTo>
                  <a:pt x="8041221" y="2914751"/>
                </a:lnTo>
                <a:lnTo>
                  <a:pt x="8023377" y="2888234"/>
                </a:lnTo>
                <a:lnTo>
                  <a:pt x="7996898" y="2870365"/>
                </a:lnTo>
                <a:lnTo>
                  <a:pt x="7964500" y="2863812"/>
                </a:lnTo>
                <a:lnTo>
                  <a:pt x="2348382" y="2863812"/>
                </a:lnTo>
                <a:lnTo>
                  <a:pt x="125920" y="1506816"/>
                </a:lnTo>
                <a:lnTo>
                  <a:pt x="94830" y="1495539"/>
                </a:lnTo>
                <a:lnTo>
                  <a:pt x="62915" y="1496961"/>
                </a:lnTo>
                <a:lnTo>
                  <a:pt x="33858" y="1510233"/>
                </a:lnTo>
                <a:lnTo>
                  <a:pt x="11341" y="1534490"/>
                </a:lnTo>
                <a:lnTo>
                  <a:pt x="0" y="1565643"/>
                </a:lnTo>
                <a:lnTo>
                  <a:pt x="1435" y="1597545"/>
                </a:lnTo>
                <a:lnTo>
                  <a:pt x="39014" y="1649082"/>
                </a:lnTo>
                <a:lnTo>
                  <a:pt x="2281593" y="3018383"/>
                </a:lnTo>
                <a:lnTo>
                  <a:pt x="2324912" y="3030537"/>
                </a:lnTo>
                <a:lnTo>
                  <a:pt x="7964500" y="3030537"/>
                </a:lnTo>
                <a:lnTo>
                  <a:pt x="7996898" y="3023984"/>
                </a:lnTo>
                <a:lnTo>
                  <a:pt x="8023377" y="3006128"/>
                </a:lnTo>
                <a:lnTo>
                  <a:pt x="8041221" y="2979661"/>
                </a:lnTo>
                <a:lnTo>
                  <a:pt x="8047774" y="2947251"/>
                </a:lnTo>
                <a:close/>
                <a:moveTo>
                  <a:pt x="8047774" y="2262594"/>
                </a:moveTo>
                <a:lnTo>
                  <a:pt x="8041221" y="2230183"/>
                </a:lnTo>
                <a:lnTo>
                  <a:pt x="8023377" y="2203704"/>
                </a:lnTo>
                <a:lnTo>
                  <a:pt x="7996898" y="2185847"/>
                </a:lnTo>
                <a:lnTo>
                  <a:pt x="7964500" y="2179307"/>
                </a:lnTo>
                <a:lnTo>
                  <a:pt x="3508667" y="2179307"/>
                </a:lnTo>
                <a:lnTo>
                  <a:pt x="3476256" y="2185847"/>
                </a:lnTo>
                <a:lnTo>
                  <a:pt x="3449790" y="2203704"/>
                </a:lnTo>
                <a:lnTo>
                  <a:pt x="3431933" y="2230183"/>
                </a:lnTo>
                <a:lnTo>
                  <a:pt x="3425393" y="2262594"/>
                </a:lnTo>
                <a:lnTo>
                  <a:pt x="3431933" y="2295004"/>
                </a:lnTo>
                <a:lnTo>
                  <a:pt x="3449790" y="2321483"/>
                </a:lnTo>
                <a:lnTo>
                  <a:pt x="3476256" y="2339340"/>
                </a:lnTo>
                <a:lnTo>
                  <a:pt x="3508667" y="2345893"/>
                </a:lnTo>
                <a:lnTo>
                  <a:pt x="7964500" y="2345893"/>
                </a:lnTo>
                <a:lnTo>
                  <a:pt x="7996898" y="2339340"/>
                </a:lnTo>
                <a:lnTo>
                  <a:pt x="8023377" y="2321483"/>
                </a:lnTo>
                <a:lnTo>
                  <a:pt x="8041221" y="2295004"/>
                </a:lnTo>
                <a:lnTo>
                  <a:pt x="8047774" y="2262594"/>
                </a:lnTo>
                <a:close/>
                <a:moveTo>
                  <a:pt x="8047774" y="1577949"/>
                </a:moveTo>
                <a:lnTo>
                  <a:pt x="8041221" y="1545539"/>
                </a:lnTo>
                <a:lnTo>
                  <a:pt x="8023377" y="1519059"/>
                </a:lnTo>
                <a:lnTo>
                  <a:pt x="7996898" y="1501203"/>
                </a:lnTo>
                <a:lnTo>
                  <a:pt x="7964500" y="1494650"/>
                </a:lnTo>
                <a:lnTo>
                  <a:pt x="4859667" y="1494650"/>
                </a:lnTo>
                <a:lnTo>
                  <a:pt x="3399955" y="24739"/>
                </a:lnTo>
                <a:lnTo>
                  <a:pt x="3387242" y="14147"/>
                </a:lnTo>
                <a:lnTo>
                  <a:pt x="3372866" y="6400"/>
                </a:lnTo>
                <a:lnTo>
                  <a:pt x="3357257" y="1625"/>
                </a:lnTo>
                <a:lnTo>
                  <a:pt x="3340849" y="0"/>
                </a:lnTo>
                <a:lnTo>
                  <a:pt x="1935772" y="139"/>
                </a:lnTo>
                <a:lnTo>
                  <a:pt x="1903374" y="6667"/>
                </a:lnTo>
                <a:lnTo>
                  <a:pt x="1876894" y="24498"/>
                </a:lnTo>
                <a:lnTo>
                  <a:pt x="1859051" y="50965"/>
                </a:lnTo>
                <a:lnTo>
                  <a:pt x="1852498" y="83439"/>
                </a:lnTo>
                <a:lnTo>
                  <a:pt x="1859051" y="115849"/>
                </a:lnTo>
                <a:lnTo>
                  <a:pt x="1876894" y="142316"/>
                </a:lnTo>
                <a:lnTo>
                  <a:pt x="1903374" y="160172"/>
                </a:lnTo>
                <a:lnTo>
                  <a:pt x="1935772" y="166725"/>
                </a:lnTo>
                <a:lnTo>
                  <a:pt x="3306064" y="166725"/>
                </a:lnTo>
                <a:lnTo>
                  <a:pt x="4765903" y="1636649"/>
                </a:lnTo>
                <a:lnTo>
                  <a:pt x="4778629" y="1647177"/>
                </a:lnTo>
                <a:lnTo>
                  <a:pt x="4793005" y="1654937"/>
                </a:lnTo>
                <a:lnTo>
                  <a:pt x="4808601" y="1659737"/>
                </a:lnTo>
                <a:lnTo>
                  <a:pt x="4825009" y="1661375"/>
                </a:lnTo>
                <a:lnTo>
                  <a:pt x="7964500" y="1661375"/>
                </a:lnTo>
                <a:lnTo>
                  <a:pt x="7996898" y="1654810"/>
                </a:lnTo>
                <a:lnTo>
                  <a:pt x="8023377" y="1636903"/>
                </a:lnTo>
                <a:lnTo>
                  <a:pt x="8041221" y="1610385"/>
                </a:lnTo>
                <a:lnTo>
                  <a:pt x="8047774" y="1577949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8"/>
          <p:cNvSpPr/>
          <p:nvPr/>
        </p:nvSpPr>
        <p:spPr>
          <a:xfrm>
            <a:off x="5424120" y="6840360"/>
            <a:ext cx="1021320" cy="1021320"/>
          </a:xfrm>
          <a:custGeom>
            <a:avLst/>
            <a:gdLst/>
            <a:ahLst/>
            <a:rect l="l" t="t" r="r" b="b"/>
            <a:pathLst>
              <a:path w="1021714" h="1021715">
                <a:moveTo>
                  <a:pt x="1021111" y="510655"/>
                </a:moveTo>
                <a:lnTo>
                  <a:pt x="1018775" y="461455"/>
                </a:lnTo>
                <a:lnTo>
                  <a:pt x="1011910" y="413582"/>
                </a:lnTo>
                <a:lnTo>
                  <a:pt x="1000729" y="367251"/>
                </a:lnTo>
                <a:lnTo>
                  <a:pt x="985446" y="322674"/>
                </a:lnTo>
                <a:lnTo>
                  <a:pt x="966275" y="280065"/>
                </a:lnTo>
                <a:lnTo>
                  <a:pt x="943429" y="239638"/>
                </a:lnTo>
                <a:lnTo>
                  <a:pt x="917122" y="201607"/>
                </a:lnTo>
                <a:lnTo>
                  <a:pt x="887568" y="166184"/>
                </a:lnTo>
                <a:lnTo>
                  <a:pt x="854980" y="133583"/>
                </a:lnTo>
                <a:lnTo>
                  <a:pt x="819572" y="104018"/>
                </a:lnTo>
                <a:lnTo>
                  <a:pt x="781557" y="77702"/>
                </a:lnTo>
                <a:lnTo>
                  <a:pt x="741149" y="54849"/>
                </a:lnTo>
                <a:lnTo>
                  <a:pt x="698562" y="35673"/>
                </a:lnTo>
                <a:lnTo>
                  <a:pt x="654010" y="20386"/>
                </a:lnTo>
                <a:lnTo>
                  <a:pt x="607705" y="9203"/>
                </a:lnTo>
                <a:lnTo>
                  <a:pt x="559862" y="2336"/>
                </a:lnTo>
                <a:lnTo>
                  <a:pt x="510695" y="0"/>
                </a:lnTo>
                <a:lnTo>
                  <a:pt x="461504" y="2336"/>
                </a:lnTo>
                <a:lnTo>
                  <a:pt x="413641" y="9203"/>
                </a:lnTo>
                <a:lnTo>
                  <a:pt x="367318" y="20386"/>
                </a:lnTo>
                <a:lnTo>
                  <a:pt x="322749" y="35673"/>
                </a:lnTo>
                <a:lnTo>
                  <a:pt x="280147" y="54849"/>
                </a:lnTo>
                <a:lnTo>
                  <a:pt x="239725" y="77702"/>
                </a:lnTo>
                <a:lnTo>
                  <a:pt x="201697" y="104018"/>
                </a:lnTo>
                <a:lnTo>
                  <a:pt x="166276" y="133583"/>
                </a:lnTo>
                <a:lnTo>
                  <a:pt x="133676" y="166184"/>
                </a:lnTo>
                <a:lnTo>
                  <a:pt x="104109" y="201607"/>
                </a:lnTo>
                <a:lnTo>
                  <a:pt x="77789" y="239638"/>
                </a:lnTo>
                <a:lnTo>
                  <a:pt x="54929" y="280065"/>
                </a:lnTo>
                <a:lnTo>
                  <a:pt x="35743" y="322674"/>
                </a:lnTo>
                <a:lnTo>
                  <a:pt x="20444" y="367251"/>
                </a:lnTo>
                <a:lnTo>
                  <a:pt x="9244" y="413582"/>
                </a:lnTo>
                <a:lnTo>
                  <a:pt x="2359" y="461455"/>
                </a:lnTo>
                <a:lnTo>
                  <a:pt x="0" y="510655"/>
                </a:lnTo>
                <a:lnTo>
                  <a:pt x="2359" y="559832"/>
                </a:lnTo>
                <a:lnTo>
                  <a:pt x="9244" y="607685"/>
                </a:lnTo>
                <a:lnTo>
                  <a:pt x="20444" y="653998"/>
                </a:lnTo>
                <a:lnTo>
                  <a:pt x="35743" y="698560"/>
                </a:lnTo>
                <a:lnTo>
                  <a:pt x="54929" y="741155"/>
                </a:lnTo>
                <a:lnTo>
                  <a:pt x="77789" y="781571"/>
                </a:lnTo>
                <a:lnTo>
                  <a:pt x="104109" y="819593"/>
                </a:lnTo>
                <a:lnTo>
                  <a:pt x="133676" y="855008"/>
                </a:lnTo>
                <a:lnTo>
                  <a:pt x="166276" y="887603"/>
                </a:lnTo>
                <a:lnTo>
                  <a:pt x="166692" y="887949"/>
                </a:lnTo>
                <a:lnTo>
                  <a:pt x="166692" y="510655"/>
                </a:lnTo>
                <a:lnTo>
                  <a:pt x="171186" y="454762"/>
                </a:lnTo>
                <a:lnTo>
                  <a:pt x="184205" y="401867"/>
                </a:lnTo>
                <a:lnTo>
                  <a:pt x="205051" y="352588"/>
                </a:lnTo>
                <a:lnTo>
                  <a:pt x="233026" y="307542"/>
                </a:lnTo>
                <a:lnTo>
                  <a:pt x="267433" y="267346"/>
                </a:lnTo>
                <a:lnTo>
                  <a:pt x="307568" y="232946"/>
                </a:lnTo>
                <a:lnTo>
                  <a:pt x="352599" y="204992"/>
                </a:lnTo>
                <a:lnTo>
                  <a:pt x="401888" y="184162"/>
                </a:lnTo>
                <a:lnTo>
                  <a:pt x="454799" y="171134"/>
                </a:lnTo>
                <a:lnTo>
                  <a:pt x="510695" y="166585"/>
                </a:lnTo>
                <a:lnTo>
                  <a:pt x="566522" y="171134"/>
                </a:lnTo>
                <a:lnTo>
                  <a:pt x="619392" y="184162"/>
                </a:lnTo>
                <a:lnTo>
                  <a:pt x="668660" y="204992"/>
                </a:lnTo>
                <a:lnTo>
                  <a:pt x="713683" y="232946"/>
                </a:lnTo>
                <a:lnTo>
                  <a:pt x="753817" y="267346"/>
                </a:lnTo>
                <a:lnTo>
                  <a:pt x="788210" y="307542"/>
                </a:lnTo>
                <a:lnTo>
                  <a:pt x="816159" y="352588"/>
                </a:lnTo>
                <a:lnTo>
                  <a:pt x="836984" y="401867"/>
                </a:lnTo>
                <a:lnTo>
                  <a:pt x="850010" y="454762"/>
                </a:lnTo>
                <a:lnTo>
                  <a:pt x="854558" y="510655"/>
                </a:lnTo>
                <a:lnTo>
                  <a:pt x="854558" y="887954"/>
                </a:lnTo>
                <a:lnTo>
                  <a:pt x="854980" y="887603"/>
                </a:lnTo>
                <a:lnTo>
                  <a:pt x="887568" y="855008"/>
                </a:lnTo>
                <a:lnTo>
                  <a:pt x="917122" y="819593"/>
                </a:lnTo>
                <a:lnTo>
                  <a:pt x="943429" y="781571"/>
                </a:lnTo>
                <a:lnTo>
                  <a:pt x="966275" y="741155"/>
                </a:lnTo>
                <a:lnTo>
                  <a:pt x="985446" y="698560"/>
                </a:lnTo>
                <a:lnTo>
                  <a:pt x="1000729" y="653998"/>
                </a:lnTo>
                <a:lnTo>
                  <a:pt x="1011910" y="607685"/>
                </a:lnTo>
                <a:lnTo>
                  <a:pt x="1018775" y="559832"/>
                </a:lnTo>
                <a:lnTo>
                  <a:pt x="1021111" y="510655"/>
                </a:lnTo>
                <a:close/>
                <a:moveTo>
                  <a:pt x="854558" y="887954"/>
                </a:moveTo>
                <a:lnTo>
                  <a:pt x="854558" y="510655"/>
                </a:lnTo>
                <a:lnTo>
                  <a:pt x="850010" y="566494"/>
                </a:lnTo>
                <a:lnTo>
                  <a:pt x="836984" y="619374"/>
                </a:lnTo>
                <a:lnTo>
                  <a:pt x="816159" y="668652"/>
                </a:lnTo>
                <a:lnTo>
                  <a:pt x="788210" y="713683"/>
                </a:lnTo>
                <a:lnTo>
                  <a:pt x="753817" y="753825"/>
                </a:lnTo>
                <a:lnTo>
                  <a:pt x="713683" y="788239"/>
                </a:lnTo>
                <a:lnTo>
                  <a:pt x="668660" y="816219"/>
                </a:lnTo>
                <a:lnTo>
                  <a:pt x="619392" y="837069"/>
                </a:lnTo>
                <a:lnTo>
                  <a:pt x="566522" y="850091"/>
                </a:lnTo>
                <a:lnTo>
                  <a:pt x="510695" y="854586"/>
                </a:lnTo>
                <a:lnTo>
                  <a:pt x="454799" y="850091"/>
                </a:lnTo>
                <a:lnTo>
                  <a:pt x="401888" y="837069"/>
                </a:lnTo>
                <a:lnTo>
                  <a:pt x="352599" y="816219"/>
                </a:lnTo>
                <a:lnTo>
                  <a:pt x="307568" y="788239"/>
                </a:lnTo>
                <a:lnTo>
                  <a:pt x="267433" y="753825"/>
                </a:lnTo>
                <a:lnTo>
                  <a:pt x="233026" y="713683"/>
                </a:lnTo>
                <a:lnTo>
                  <a:pt x="205051" y="668652"/>
                </a:lnTo>
                <a:lnTo>
                  <a:pt x="184205" y="619374"/>
                </a:lnTo>
                <a:lnTo>
                  <a:pt x="171186" y="566494"/>
                </a:lnTo>
                <a:lnTo>
                  <a:pt x="166692" y="510655"/>
                </a:lnTo>
                <a:lnTo>
                  <a:pt x="166692" y="887949"/>
                </a:lnTo>
                <a:lnTo>
                  <a:pt x="201697" y="917163"/>
                </a:lnTo>
                <a:lnTo>
                  <a:pt x="239725" y="943475"/>
                </a:lnTo>
                <a:lnTo>
                  <a:pt x="280147" y="966325"/>
                </a:lnTo>
                <a:lnTo>
                  <a:pt x="322749" y="985500"/>
                </a:lnTo>
                <a:lnTo>
                  <a:pt x="367318" y="1000786"/>
                </a:lnTo>
                <a:lnTo>
                  <a:pt x="413641" y="1011969"/>
                </a:lnTo>
                <a:lnTo>
                  <a:pt x="461504" y="1018835"/>
                </a:lnTo>
                <a:lnTo>
                  <a:pt x="510695" y="1021172"/>
                </a:lnTo>
                <a:lnTo>
                  <a:pt x="559862" y="1018835"/>
                </a:lnTo>
                <a:lnTo>
                  <a:pt x="607705" y="1011969"/>
                </a:lnTo>
                <a:lnTo>
                  <a:pt x="654010" y="1000786"/>
                </a:lnTo>
                <a:lnTo>
                  <a:pt x="698562" y="985500"/>
                </a:lnTo>
                <a:lnTo>
                  <a:pt x="741149" y="966325"/>
                </a:lnTo>
                <a:lnTo>
                  <a:pt x="781557" y="943475"/>
                </a:lnTo>
                <a:lnTo>
                  <a:pt x="819572" y="917163"/>
                </a:lnTo>
                <a:lnTo>
                  <a:pt x="854558" y="887954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9"/>
          <p:cNvSpPr/>
          <p:nvPr/>
        </p:nvSpPr>
        <p:spPr>
          <a:xfrm>
            <a:off x="8833320" y="3627000"/>
            <a:ext cx="1021320" cy="1021320"/>
          </a:xfrm>
          <a:custGeom>
            <a:avLst/>
            <a:gdLst/>
            <a:ahLst/>
            <a:rect l="l" t="t" r="r" b="b"/>
            <a:pathLst>
              <a:path w="1021715" h="1021714">
                <a:moveTo>
                  <a:pt x="1021111" y="510655"/>
                </a:moveTo>
                <a:lnTo>
                  <a:pt x="1018773" y="461455"/>
                </a:lnTo>
                <a:lnTo>
                  <a:pt x="1011904" y="413582"/>
                </a:lnTo>
                <a:lnTo>
                  <a:pt x="1000717" y="367251"/>
                </a:lnTo>
                <a:lnTo>
                  <a:pt x="985427" y="322674"/>
                </a:lnTo>
                <a:lnTo>
                  <a:pt x="966184" y="279957"/>
                </a:lnTo>
                <a:lnTo>
                  <a:pt x="943327" y="239549"/>
                </a:lnTo>
                <a:lnTo>
                  <a:pt x="917011" y="201535"/>
                </a:lnTo>
                <a:lnTo>
                  <a:pt x="887449" y="166128"/>
                </a:lnTo>
                <a:lnTo>
                  <a:pt x="854855" y="133542"/>
                </a:lnTo>
                <a:lnTo>
                  <a:pt x="819442" y="103989"/>
                </a:lnTo>
                <a:lnTo>
                  <a:pt x="781423" y="77683"/>
                </a:lnTo>
                <a:lnTo>
                  <a:pt x="741013" y="54838"/>
                </a:lnTo>
                <a:lnTo>
                  <a:pt x="698424" y="35667"/>
                </a:lnTo>
                <a:lnTo>
                  <a:pt x="653871" y="20383"/>
                </a:lnTo>
                <a:lnTo>
                  <a:pt x="607566" y="9202"/>
                </a:lnTo>
                <a:lnTo>
                  <a:pt x="559723" y="2336"/>
                </a:lnTo>
                <a:lnTo>
                  <a:pt x="510555" y="0"/>
                </a:lnTo>
                <a:lnTo>
                  <a:pt x="461386" y="2336"/>
                </a:lnTo>
                <a:lnTo>
                  <a:pt x="413540" y="9203"/>
                </a:lnTo>
                <a:lnTo>
                  <a:pt x="367229" y="20386"/>
                </a:lnTo>
                <a:lnTo>
                  <a:pt x="322668" y="35673"/>
                </a:lnTo>
                <a:lnTo>
                  <a:pt x="280072" y="54849"/>
                </a:lnTo>
                <a:lnTo>
                  <a:pt x="239653" y="77702"/>
                </a:lnTo>
                <a:lnTo>
                  <a:pt x="201627" y="104018"/>
                </a:lnTo>
                <a:lnTo>
                  <a:pt x="166206" y="133583"/>
                </a:lnTo>
                <a:lnTo>
                  <a:pt x="133606" y="166184"/>
                </a:lnTo>
                <a:lnTo>
                  <a:pt x="104039" y="201607"/>
                </a:lnTo>
                <a:lnTo>
                  <a:pt x="77721" y="239638"/>
                </a:lnTo>
                <a:lnTo>
                  <a:pt x="54864" y="280065"/>
                </a:lnTo>
                <a:lnTo>
                  <a:pt x="35684" y="322674"/>
                </a:lnTo>
                <a:lnTo>
                  <a:pt x="20393" y="367251"/>
                </a:lnTo>
                <a:lnTo>
                  <a:pt x="9206" y="413582"/>
                </a:lnTo>
                <a:lnTo>
                  <a:pt x="2337" y="461455"/>
                </a:lnTo>
                <a:lnTo>
                  <a:pt x="0" y="510655"/>
                </a:lnTo>
                <a:lnTo>
                  <a:pt x="2337" y="559832"/>
                </a:lnTo>
                <a:lnTo>
                  <a:pt x="9206" y="607685"/>
                </a:lnTo>
                <a:lnTo>
                  <a:pt x="20393" y="653999"/>
                </a:lnTo>
                <a:lnTo>
                  <a:pt x="35684" y="698561"/>
                </a:lnTo>
                <a:lnTo>
                  <a:pt x="54864" y="741158"/>
                </a:lnTo>
                <a:lnTo>
                  <a:pt x="77721" y="781577"/>
                </a:lnTo>
                <a:lnTo>
                  <a:pt x="104039" y="819603"/>
                </a:lnTo>
                <a:lnTo>
                  <a:pt x="133606" y="855023"/>
                </a:lnTo>
                <a:lnTo>
                  <a:pt x="166206" y="887623"/>
                </a:lnTo>
                <a:lnTo>
                  <a:pt x="166552" y="887912"/>
                </a:lnTo>
                <a:lnTo>
                  <a:pt x="166552" y="510655"/>
                </a:lnTo>
                <a:lnTo>
                  <a:pt x="171100" y="454749"/>
                </a:lnTo>
                <a:lnTo>
                  <a:pt x="184126" y="401827"/>
                </a:lnTo>
                <a:lnTo>
                  <a:pt x="204952" y="352528"/>
                </a:lnTo>
                <a:lnTo>
                  <a:pt x="232900" y="307489"/>
                </a:lnTo>
                <a:lnTo>
                  <a:pt x="267294" y="267346"/>
                </a:lnTo>
                <a:lnTo>
                  <a:pt x="307482" y="232946"/>
                </a:lnTo>
                <a:lnTo>
                  <a:pt x="352519" y="204992"/>
                </a:lnTo>
                <a:lnTo>
                  <a:pt x="401789" y="184162"/>
                </a:lnTo>
                <a:lnTo>
                  <a:pt x="454673" y="171134"/>
                </a:lnTo>
                <a:lnTo>
                  <a:pt x="510555" y="166585"/>
                </a:lnTo>
                <a:lnTo>
                  <a:pt x="566436" y="171134"/>
                </a:lnTo>
                <a:lnTo>
                  <a:pt x="619313" y="184162"/>
                </a:lnTo>
                <a:lnTo>
                  <a:pt x="668561" y="204992"/>
                </a:lnTo>
                <a:lnTo>
                  <a:pt x="713557" y="232946"/>
                </a:lnTo>
                <a:lnTo>
                  <a:pt x="753677" y="267346"/>
                </a:lnTo>
                <a:lnTo>
                  <a:pt x="788138" y="307489"/>
                </a:lnTo>
                <a:lnTo>
                  <a:pt x="816119" y="352528"/>
                </a:lnTo>
                <a:lnTo>
                  <a:pt x="836945" y="401827"/>
                </a:lnTo>
                <a:lnTo>
                  <a:pt x="849937" y="454749"/>
                </a:lnTo>
                <a:lnTo>
                  <a:pt x="854419" y="510655"/>
                </a:lnTo>
                <a:lnTo>
                  <a:pt x="854419" y="887987"/>
                </a:lnTo>
                <a:lnTo>
                  <a:pt x="854904" y="887574"/>
                </a:lnTo>
                <a:lnTo>
                  <a:pt x="887504" y="854956"/>
                </a:lnTo>
                <a:lnTo>
                  <a:pt x="917071" y="819516"/>
                </a:lnTo>
                <a:lnTo>
                  <a:pt x="943389" y="781467"/>
                </a:lnTo>
                <a:lnTo>
                  <a:pt x="966184" y="741158"/>
                </a:lnTo>
                <a:lnTo>
                  <a:pt x="985369" y="698561"/>
                </a:lnTo>
                <a:lnTo>
                  <a:pt x="1000667" y="653999"/>
                </a:lnTo>
                <a:lnTo>
                  <a:pt x="1011866" y="607685"/>
                </a:lnTo>
                <a:lnTo>
                  <a:pt x="1018752" y="559832"/>
                </a:lnTo>
                <a:lnTo>
                  <a:pt x="1021111" y="510655"/>
                </a:lnTo>
                <a:close/>
                <a:moveTo>
                  <a:pt x="854419" y="887987"/>
                </a:moveTo>
                <a:lnTo>
                  <a:pt x="854419" y="510655"/>
                </a:lnTo>
                <a:lnTo>
                  <a:pt x="849937" y="566494"/>
                </a:lnTo>
                <a:lnTo>
                  <a:pt x="836945" y="619374"/>
                </a:lnTo>
                <a:lnTo>
                  <a:pt x="816119" y="668652"/>
                </a:lnTo>
                <a:lnTo>
                  <a:pt x="788138" y="713683"/>
                </a:lnTo>
                <a:lnTo>
                  <a:pt x="753677" y="753825"/>
                </a:lnTo>
                <a:lnTo>
                  <a:pt x="713557" y="788239"/>
                </a:lnTo>
                <a:lnTo>
                  <a:pt x="668561" y="816219"/>
                </a:lnTo>
                <a:lnTo>
                  <a:pt x="619313" y="837069"/>
                </a:lnTo>
                <a:lnTo>
                  <a:pt x="566436" y="850091"/>
                </a:lnTo>
                <a:lnTo>
                  <a:pt x="510555" y="854586"/>
                </a:lnTo>
                <a:lnTo>
                  <a:pt x="454673" y="850091"/>
                </a:lnTo>
                <a:lnTo>
                  <a:pt x="401789" y="837069"/>
                </a:lnTo>
                <a:lnTo>
                  <a:pt x="352519" y="816219"/>
                </a:lnTo>
                <a:lnTo>
                  <a:pt x="307482" y="788239"/>
                </a:lnTo>
                <a:lnTo>
                  <a:pt x="267294" y="753825"/>
                </a:lnTo>
                <a:lnTo>
                  <a:pt x="232900" y="713683"/>
                </a:lnTo>
                <a:lnTo>
                  <a:pt x="204952" y="668652"/>
                </a:lnTo>
                <a:lnTo>
                  <a:pt x="184126" y="619374"/>
                </a:lnTo>
                <a:lnTo>
                  <a:pt x="171100" y="566494"/>
                </a:lnTo>
                <a:lnTo>
                  <a:pt x="166552" y="510655"/>
                </a:lnTo>
                <a:lnTo>
                  <a:pt x="166552" y="887912"/>
                </a:lnTo>
                <a:lnTo>
                  <a:pt x="201627" y="917191"/>
                </a:lnTo>
                <a:lnTo>
                  <a:pt x="239653" y="943513"/>
                </a:lnTo>
                <a:lnTo>
                  <a:pt x="280072" y="966374"/>
                </a:lnTo>
                <a:lnTo>
                  <a:pt x="322668" y="985563"/>
                </a:lnTo>
                <a:lnTo>
                  <a:pt x="367229" y="1000864"/>
                </a:lnTo>
                <a:lnTo>
                  <a:pt x="413540" y="1012065"/>
                </a:lnTo>
                <a:lnTo>
                  <a:pt x="461386" y="1018952"/>
                </a:lnTo>
                <a:lnTo>
                  <a:pt x="510555" y="1021311"/>
                </a:lnTo>
                <a:lnTo>
                  <a:pt x="559724" y="1018952"/>
                </a:lnTo>
                <a:lnTo>
                  <a:pt x="607571" y="1012064"/>
                </a:lnTo>
                <a:lnTo>
                  <a:pt x="653881" y="1000860"/>
                </a:lnTo>
                <a:lnTo>
                  <a:pt x="698442" y="985555"/>
                </a:lnTo>
                <a:lnTo>
                  <a:pt x="741038" y="966360"/>
                </a:lnTo>
                <a:lnTo>
                  <a:pt x="781457" y="943489"/>
                </a:lnTo>
                <a:lnTo>
                  <a:pt x="819483" y="917156"/>
                </a:lnTo>
                <a:lnTo>
                  <a:pt x="854419" y="887987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0"/>
          <p:cNvSpPr/>
          <p:nvPr/>
        </p:nvSpPr>
        <p:spPr>
          <a:xfrm>
            <a:off x="9448920" y="1241640"/>
            <a:ext cx="1020600" cy="1021320"/>
          </a:xfrm>
          <a:custGeom>
            <a:avLst/>
            <a:gdLst/>
            <a:ahLst/>
            <a:rect l="l" t="t" r="r" b="b"/>
            <a:pathLst>
              <a:path w="1021079" h="1021714">
                <a:moveTo>
                  <a:pt x="1020971" y="510656"/>
                </a:moveTo>
                <a:lnTo>
                  <a:pt x="1018634" y="461478"/>
                </a:lnTo>
                <a:lnTo>
                  <a:pt x="1011765" y="413626"/>
                </a:lnTo>
                <a:lnTo>
                  <a:pt x="1000579" y="367312"/>
                </a:lnTo>
                <a:lnTo>
                  <a:pt x="985289" y="322750"/>
                </a:lnTo>
                <a:lnTo>
                  <a:pt x="966110" y="280152"/>
                </a:lnTo>
                <a:lnTo>
                  <a:pt x="943256" y="239734"/>
                </a:lnTo>
                <a:lnTo>
                  <a:pt x="916941" y="201708"/>
                </a:lnTo>
                <a:lnTo>
                  <a:pt x="887379" y="166288"/>
                </a:lnTo>
                <a:lnTo>
                  <a:pt x="854785" y="133688"/>
                </a:lnTo>
                <a:lnTo>
                  <a:pt x="819372" y="104120"/>
                </a:lnTo>
                <a:lnTo>
                  <a:pt x="781355" y="77798"/>
                </a:lnTo>
                <a:lnTo>
                  <a:pt x="740948" y="54937"/>
                </a:lnTo>
                <a:lnTo>
                  <a:pt x="698365" y="35748"/>
                </a:lnTo>
                <a:lnTo>
                  <a:pt x="653820" y="20447"/>
                </a:lnTo>
                <a:lnTo>
                  <a:pt x="607527" y="9246"/>
                </a:lnTo>
                <a:lnTo>
                  <a:pt x="559701" y="2359"/>
                </a:lnTo>
                <a:lnTo>
                  <a:pt x="510555" y="0"/>
                </a:lnTo>
                <a:lnTo>
                  <a:pt x="461386" y="2359"/>
                </a:lnTo>
                <a:lnTo>
                  <a:pt x="413539" y="9246"/>
                </a:lnTo>
                <a:lnTo>
                  <a:pt x="367229" y="20447"/>
                </a:lnTo>
                <a:lnTo>
                  <a:pt x="322668" y="35748"/>
                </a:lnTo>
                <a:lnTo>
                  <a:pt x="280072" y="54937"/>
                </a:lnTo>
                <a:lnTo>
                  <a:pt x="239653" y="77798"/>
                </a:lnTo>
                <a:lnTo>
                  <a:pt x="201627" y="104120"/>
                </a:lnTo>
                <a:lnTo>
                  <a:pt x="166206" y="133688"/>
                </a:lnTo>
                <a:lnTo>
                  <a:pt x="133606" y="166288"/>
                </a:lnTo>
                <a:lnTo>
                  <a:pt x="104039" y="201708"/>
                </a:lnTo>
                <a:lnTo>
                  <a:pt x="77721" y="239734"/>
                </a:lnTo>
                <a:lnTo>
                  <a:pt x="54864" y="280152"/>
                </a:lnTo>
                <a:lnTo>
                  <a:pt x="35684" y="322750"/>
                </a:lnTo>
                <a:lnTo>
                  <a:pt x="20393" y="367312"/>
                </a:lnTo>
                <a:lnTo>
                  <a:pt x="9206" y="413626"/>
                </a:lnTo>
                <a:lnTo>
                  <a:pt x="2337" y="461478"/>
                </a:lnTo>
                <a:lnTo>
                  <a:pt x="0" y="510656"/>
                </a:lnTo>
                <a:lnTo>
                  <a:pt x="2337" y="559834"/>
                </a:lnTo>
                <a:lnTo>
                  <a:pt x="9206" y="607690"/>
                </a:lnTo>
                <a:lnTo>
                  <a:pt x="20393" y="654010"/>
                </a:lnTo>
                <a:lnTo>
                  <a:pt x="35684" y="698579"/>
                </a:lnTo>
                <a:lnTo>
                  <a:pt x="54864" y="741184"/>
                </a:lnTo>
                <a:lnTo>
                  <a:pt x="77721" y="781611"/>
                </a:lnTo>
                <a:lnTo>
                  <a:pt x="104039" y="819645"/>
                </a:lnTo>
                <a:lnTo>
                  <a:pt x="133606" y="855072"/>
                </a:lnTo>
                <a:lnTo>
                  <a:pt x="166206" y="887679"/>
                </a:lnTo>
                <a:lnTo>
                  <a:pt x="166552" y="887967"/>
                </a:lnTo>
                <a:lnTo>
                  <a:pt x="166552" y="510656"/>
                </a:lnTo>
                <a:lnTo>
                  <a:pt x="171047" y="454817"/>
                </a:lnTo>
                <a:lnTo>
                  <a:pt x="184066" y="401937"/>
                </a:lnTo>
                <a:lnTo>
                  <a:pt x="204911" y="352659"/>
                </a:lnTo>
                <a:lnTo>
                  <a:pt x="232887" y="307627"/>
                </a:lnTo>
                <a:lnTo>
                  <a:pt x="267294" y="267486"/>
                </a:lnTo>
                <a:lnTo>
                  <a:pt x="307482" y="233019"/>
                </a:lnTo>
                <a:lnTo>
                  <a:pt x="352519" y="205031"/>
                </a:lnTo>
                <a:lnTo>
                  <a:pt x="401789" y="184201"/>
                </a:lnTo>
                <a:lnTo>
                  <a:pt x="454673" y="171207"/>
                </a:lnTo>
                <a:lnTo>
                  <a:pt x="510555" y="166724"/>
                </a:lnTo>
                <a:lnTo>
                  <a:pt x="566369" y="171207"/>
                </a:lnTo>
                <a:lnTo>
                  <a:pt x="619212" y="184201"/>
                </a:lnTo>
                <a:lnTo>
                  <a:pt x="668460" y="205031"/>
                </a:lnTo>
                <a:lnTo>
                  <a:pt x="713490" y="233019"/>
                </a:lnTo>
                <a:lnTo>
                  <a:pt x="753677" y="267486"/>
                </a:lnTo>
                <a:lnTo>
                  <a:pt x="788069" y="307627"/>
                </a:lnTo>
                <a:lnTo>
                  <a:pt x="816010" y="352659"/>
                </a:lnTo>
                <a:lnTo>
                  <a:pt x="836814" y="401937"/>
                </a:lnTo>
                <a:lnTo>
                  <a:pt x="849799" y="454817"/>
                </a:lnTo>
                <a:lnTo>
                  <a:pt x="854279" y="510656"/>
                </a:lnTo>
                <a:lnTo>
                  <a:pt x="854279" y="888101"/>
                </a:lnTo>
                <a:lnTo>
                  <a:pt x="854785" y="887679"/>
                </a:lnTo>
                <a:lnTo>
                  <a:pt x="887379" y="855072"/>
                </a:lnTo>
                <a:lnTo>
                  <a:pt x="916941" y="819645"/>
                </a:lnTo>
                <a:lnTo>
                  <a:pt x="943256" y="781611"/>
                </a:lnTo>
                <a:lnTo>
                  <a:pt x="966110" y="741184"/>
                </a:lnTo>
                <a:lnTo>
                  <a:pt x="985289" y="698579"/>
                </a:lnTo>
                <a:lnTo>
                  <a:pt x="1000579" y="654010"/>
                </a:lnTo>
                <a:lnTo>
                  <a:pt x="1011765" y="607690"/>
                </a:lnTo>
                <a:lnTo>
                  <a:pt x="1018634" y="559834"/>
                </a:lnTo>
                <a:lnTo>
                  <a:pt x="1020971" y="510656"/>
                </a:lnTo>
                <a:close/>
                <a:moveTo>
                  <a:pt x="854279" y="888101"/>
                </a:moveTo>
                <a:lnTo>
                  <a:pt x="854279" y="510656"/>
                </a:lnTo>
                <a:lnTo>
                  <a:pt x="849799" y="566549"/>
                </a:lnTo>
                <a:lnTo>
                  <a:pt x="836814" y="619443"/>
                </a:lnTo>
                <a:lnTo>
                  <a:pt x="816010" y="668722"/>
                </a:lnTo>
                <a:lnTo>
                  <a:pt x="788069" y="713769"/>
                </a:lnTo>
                <a:lnTo>
                  <a:pt x="753677" y="753965"/>
                </a:lnTo>
                <a:lnTo>
                  <a:pt x="713490" y="788364"/>
                </a:lnTo>
                <a:lnTo>
                  <a:pt x="668460" y="816310"/>
                </a:lnTo>
                <a:lnTo>
                  <a:pt x="619212" y="837119"/>
                </a:lnTo>
                <a:lnTo>
                  <a:pt x="566369" y="850106"/>
                </a:lnTo>
                <a:lnTo>
                  <a:pt x="510555" y="854587"/>
                </a:lnTo>
                <a:lnTo>
                  <a:pt x="454673" y="850105"/>
                </a:lnTo>
                <a:lnTo>
                  <a:pt x="401789" y="837110"/>
                </a:lnTo>
                <a:lnTo>
                  <a:pt x="352519" y="816280"/>
                </a:lnTo>
                <a:lnTo>
                  <a:pt x="307482" y="788293"/>
                </a:lnTo>
                <a:lnTo>
                  <a:pt x="267294" y="753825"/>
                </a:lnTo>
                <a:lnTo>
                  <a:pt x="232887" y="713697"/>
                </a:lnTo>
                <a:lnTo>
                  <a:pt x="204911" y="668692"/>
                </a:lnTo>
                <a:lnTo>
                  <a:pt x="184066" y="619434"/>
                </a:lnTo>
                <a:lnTo>
                  <a:pt x="171047" y="566548"/>
                </a:lnTo>
                <a:lnTo>
                  <a:pt x="166552" y="510656"/>
                </a:lnTo>
                <a:lnTo>
                  <a:pt x="166552" y="887967"/>
                </a:lnTo>
                <a:lnTo>
                  <a:pt x="201627" y="917251"/>
                </a:lnTo>
                <a:lnTo>
                  <a:pt x="239653" y="943575"/>
                </a:lnTo>
                <a:lnTo>
                  <a:pt x="280072" y="966436"/>
                </a:lnTo>
                <a:lnTo>
                  <a:pt x="322668" y="985620"/>
                </a:lnTo>
                <a:lnTo>
                  <a:pt x="367229" y="1000914"/>
                </a:lnTo>
                <a:lnTo>
                  <a:pt x="413539" y="1012103"/>
                </a:lnTo>
                <a:lnTo>
                  <a:pt x="461386" y="1018974"/>
                </a:lnTo>
                <a:lnTo>
                  <a:pt x="510555" y="1021312"/>
                </a:lnTo>
                <a:lnTo>
                  <a:pt x="559701" y="1018974"/>
                </a:lnTo>
                <a:lnTo>
                  <a:pt x="607527" y="1012103"/>
                </a:lnTo>
                <a:lnTo>
                  <a:pt x="653820" y="1000914"/>
                </a:lnTo>
                <a:lnTo>
                  <a:pt x="698365" y="985620"/>
                </a:lnTo>
                <a:lnTo>
                  <a:pt x="740948" y="966436"/>
                </a:lnTo>
                <a:lnTo>
                  <a:pt x="781355" y="943575"/>
                </a:lnTo>
                <a:lnTo>
                  <a:pt x="819372" y="917251"/>
                </a:lnTo>
                <a:lnTo>
                  <a:pt x="854279" y="888101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1"/>
          <p:cNvSpPr/>
          <p:nvPr/>
        </p:nvSpPr>
        <p:spPr>
          <a:xfrm>
            <a:off x="11235960" y="0"/>
            <a:ext cx="1020600" cy="1006200"/>
          </a:xfrm>
          <a:custGeom>
            <a:avLst/>
            <a:gdLst/>
            <a:ahLst/>
            <a:rect l="l" t="t" r="r" b="b"/>
            <a:pathLst>
              <a:path w="1021079" h="1006475">
                <a:moveTo>
                  <a:pt x="1020971" y="495401"/>
                </a:moveTo>
                <a:lnTo>
                  <a:pt x="1018635" y="446201"/>
                </a:lnTo>
                <a:lnTo>
                  <a:pt x="1011769" y="398328"/>
                </a:lnTo>
                <a:lnTo>
                  <a:pt x="1000588" y="351996"/>
                </a:lnTo>
                <a:lnTo>
                  <a:pt x="985304" y="307420"/>
                </a:lnTo>
                <a:lnTo>
                  <a:pt x="966132" y="264811"/>
                </a:lnTo>
                <a:lnTo>
                  <a:pt x="943283" y="224384"/>
                </a:lnTo>
                <a:lnTo>
                  <a:pt x="916973" y="186352"/>
                </a:lnTo>
                <a:lnTo>
                  <a:pt x="887413" y="150929"/>
                </a:lnTo>
                <a:lnTo>
                  <a:pt x="854819" y="118329"/>
                </a:lnTo>
                <a:lnTo>
                  <a:pt x="819403" y="88764"/>
                </a:lnTo>
                <a:lnTo>
                  <a:pt x="781379" y="62448"/>
                </a:lnTo>
                <a:lnTo>
                  <a:pt x="740960" y="39595"/>
                </a:lnTo>
                <a:lnTo>
                  <a:pt x="698360" y="20418"/>
                </a:lnTo>
                <a:lnTo>
                  <a:pt x="653792" y="5131"/>
                </a:lnTo>
                <a:lnTo>
                  <a:pt x="632535" y="0"/>
                </a:lnTo>
                <a:lnTo>
                  <a:pt x="388349" y="0"/>
                </a:lnTo>
                <a:lnTo>
                  <a:pt x="322548" y="20418"/>
                </a:lnTo>
                <a:lnTo>
                  <a:pt x="279961" y="39595"/>
                </a:lnTo>
                <a:lnTo>
                  <a:pt x="239553" y="62448"/>
                </a:lnTo>
                <a:lnTo>
                  <a:pt x="201539" y="88764"/>
                </a:lnTo>
                <a:lnTo>
                  <a:pt x="166130" y="118329"/>
                </a:lnTo>
                <a:lnTo>
                  <a:pt x="133542" y="150929"/>
                </a:lnTo>
                <a:lnTo>
                  <a:pt x="103988" y="186352"/>
                </a:lnTo>
                <a:lnTo>
                  <a:pt x="77681" y="224384"/>
                </a:lnTo>
                <a:lnTo>
                  <a:pt x="54835" y="264811"/>
                </a:lnTo>
                <a:lnTo>
                  <a:pt x="35664" y="307420"/>
                </a:lnTo>
                <a:lnTo>
                  <a:pt x="20381" y="351996"/>
                </a:lnTo>
                <a:lnTo>
                  <a:pt x="9200" y="398328"/>
                </a:lnTo>
                <a:lnTo>
                  <a:pt x="2335" y="446201"/>
                </a:lnTo>
                <a:lnTo>
                  <a:pt x="0" y="495401"/>
                </a:lnTo>
                <a:lnTo>
                  <a:pt x="2335" y="544578"/>
                </a:lnTo>
                <a:lnTo>
                  <a:pt x="9200" y="592431"/>
                </a:lnTo>
                <a:lnTo>
                  <a:pt x="20381" y="638745"/>
                </a:lnTo>
                <a:lnTo>
                  <a:pt x="35664" y="683307"/>
                </a:lnTo>
                <a:lnTo>
                  <a:pt x="54835" y="725904"/>
                </a:lnTo>
                <a:lnTo>
                  <a:pt x="77681" y="766322"/>
                </a:lnTo>
                <a:lnTo>
                  <a:pt x="103988" y="804348"/>
                </a:lnTo>
                <a:lnTo>
                  <a:pt x="133542" y="839768"/>
                </a:lnTo>
                <a:lnTo>
                  <a:pt x="166130" y="872369"/>
                </a:lnTo>
                <a:lnTo>
                  <a:pt x="166552" y="872721"/>
                </a:lnTo>
                <a:lnTo>
                  <a:pt x="166552" y="495401"/>
                </a:lnTo>
                <a:lnTo>
                  <a:pt x="171046" y="439494"/>
                </a:lnTo>
                <a:lnTo>
                  <a:pt x="184065" y="386573"/>
                </a:lnTo>
                <a:lnTo>
                  <a:pt x="204911" y="337274"/>
                </a:lnTo>
                <a:lnTo>
                  <a:pt x="232886" y="292234"/>
                </a:lnTo>
                <a:lnTo>
                  <a:pt x="267293" y="252092"/>
                </a:lnTo>
                <a:lnTo>
                  <a:pt x="307427" y="217678"/>
                </a:lnTo>
                <a:lnTo>
                  <a:pt x="352450" y="189697"/>
                </a:lnTo>
                <a:lnTo>
                  <a:pt x="401718" y="168847"/>
                </a:lnTo>
                <a:lnTo>
                  <a:pt x="454588" y="155826"/>
                </a:lnTo>
                <a:lnTo>
                  <a:pt x="510415" y="151330"/>
                </a:lnTo>
                <a:lnTo>
                  <a:pt x="566298" y="155826"/>
                </a:lnTo>
                <a:lnTo>
                  <a:pt x="619182" y="168847"/>
                </a:lnTo>
                <a:lnTo>
                  <a:pt x="668451" y="189697"/>
                </a:lnTo>
                <a:lnTo>
                  <a:pt x="713488" y="217678"/>
                </a:lnTo>
                <a:lnTo>
                  <a:pt x="753677" y="252092"/>
                </a:lnTo>
                <a:lnTo>
                  <a:pt x="788070" y="292234"/>
                </a:lnTo>
                <a:lnTo>
                  <a:pt x="816019" y="337274"/>
                </a:lnTo>
                <a:lnTo>
                  <a:pt x="836844" y="386573"/>
                </a:lnTo>
                <a:lnTo>
                  <a:pt x="849870" y="439494"/>
                </a:lnTo>
                <a:lnTo>
                  <a:pt x="854418" y="495401"/>
                </a:lnTo>
                <a:lnTo>
                  <a:pt x="854418" y="872704"/>
                </a:lnTo>
                <a:lnTo>
                  <a:pt x="854819" y="872369"/>
                </a:lnTo>
                <a:lnTo>
                  <a:pt x="887413" y="839768"/>
                </a:lnTo>
                <a:lnTo>
                  <a:pt x="916973" y="804348"/>
                </a:lnTo>
                <a:lnTo>
                  <a:pt x="943283" y="766322"/>
                </a:lnTo>
                <a:lnTo>
                  <a:pt x="966132" y="725904"/>
                </a:lnTo>
                <a:lnTo>
                  <a:pt x="985304" y="683307"/>
                </a:lnTo>
                <a:lnTo>
                  <a:pt x="1000588" y="638745"/>
                </a:lnTo>
                <a:lnTo>
                  <a:pt x="1011769" y="592431"/>
                </a:lnTo>
                <a:lnTo>
                  <a:pt x="1018635" y="544578"/>
                </a:lnTo>
                <a:lnTo>
                  <a:pt x="1020971" y="495401"/>
                </a:lnTo>
                <a:close/>
                <a:moveTo>
                  <a:pt x="854418" y="872704"/>
                </a:moveTo>
                <a:lnTo>
                  <a:pt x="854418" y="495401"/>
                </a:lnTo>
                <a:lnTo>
                  <a:pt x="849870" y="551239"/>
                </a:lnTo>
                <a:lnTo>
                  <a:pt x="836844" y="604120"/>
                </a:lnTo>
                <a:lnTo>
                  <a:pt x="816019" y="653397"/>
                </a:lnTo>
                <a:lnTo>
                  <a:pt x="788070" y="698429"/>
                </a:lnTo>
                <a:lnTo>
                  <a:pt x="753677" y="738571"/>
                </a:lnTo>
                <a:lnTo>
                  <a:pt x="713488" y="772984"/>
                </a:lnTo>
                <a:lnTo>
                  <a:pt x="668451" y="800965"/>
                </a:lnTo>
                <a:lnTo>
                  <a:pt x="619182" y="821815"/>
                </a:lnTo>
                <a:lnTo>
                  <a:pt x="566298" y="834837"/>
                </a:lnTo>
                <a:lnTo>
                  <a:pt x="510415" y="839332"/>
                </a:lnTo>
                <a:lnTo>
                  <a:pt x="454588" y="834837"/>
                </a:lnTo>
                <a:lnTo>
                  <a:pt x="401718" y="821815"/>
                </a:lnTo>
                <a:lnTo>
                  <a:pt x="352450" y="800965"/>
                </a:lnTo>
                <a:lnTo>
                  <a:pt x="307427" y="772984"/>
                </a:lnTo>
                <a:lnTo>
                  <a:pt x="267293" y="738571"/>
                </a:lnTo>
                <a:lnTo>
                  <a:pt x="232886" y="698429"/>
                </a:lnTo>
                <a:lnTo>
                  <a:pt x="204911" y="653397"/>
                </a:lnTo>
                <a:lnTo>
                  <a:pt x="184065" y="604120"/>
                </a:lnTo>
                <a:lnTo>
                  <a:pt x="171046" y="551239"/>
                </a:lnTo>
                <a:lnTo>
                  <a:pt x="166552" y="495401"/>
                </a:lnTo>
                <a:lnTo>
                  <a:pt x="166552" y="872721"/>
                </a:lnTo>
                <a:lnTo>
                  <a:pt x="201539" y="901937"/>
                </a:lnTo>
                <a:lnTo>
                  <a:pt x="239553" y="928258"/>
                </a:lnTo>
                <a:lnTo>
                  <a:pt x="279961" y="951120"/>
                </a:lnTo>
                <a:lnTo>
                  <a:pt x="322548" y="970308"/>
                </a:lnTo>
                <a:lnTo>
                  <a:pt x="367101" y="985610"/>
                </a:lnTo>
                <a:lnTo>
                  <a:pt x="413405" y="996810"/>
                </a:lnTo>
                <a:lnTo>
                  <a:pt x="461248" y="1003697"/>
                </a:lnTo>
                <a:lnTo>
                  <a:pt x="510415" y="1006057"/>
                </a:lnTo>
                <a:lnTo>
                  <a:pt x="559606" y="1003697"/>
                </a:lnTo>
                <a:lnTo>
                  <a:pt x="607469" y="996810"/>
                </a:lnTo>
                <a:lnTo>
                  <a:pt x="653792" y="985610"/>
                </a:lnTo>
                <a:lnTo>
                  <a:pt x="698360" y="970308"/>
                </a:lnTo>
                <a:lnTo>
                  <a:pt x="740960" y="951120"/>
                </a:lnTo>
                <a:lnTo>
                  <a:pt x="781379" y="928258"/>
                </a:lnTo>
                <a:lnTo>
                  <a:pt x="819403" y="901937"/>
                </a:lnTo>
                <a:lnTo>
                  <a:pt x="854418" y="872704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2"/>
          <p:cNvSpPr/>
          <p:nvPr/>
        </p:nvSpPr>
        <p:spPr>
          <a:xfrm>
            <a:off x="9157680" y="925956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656"/>
                </a:moveTo>
                <a:lnTo>
                  <a:pt x="1018752" y="461455"/>
                </a:lnTo>
                <a:lnTo>
                  <a:pt x="1011866" y="413583"/>
                </a:lnTo>
                <a:lnTo>
                  <a:pt x="1000667" y="367251"/>
                </a:lnTo>
                <a:lnTo>
                  <a:pt x="985369" y="322674"/>
                </a:lnTo>
                <a:lnTo>
                  <a:pt x="966184" y="280065"/>
                </a:lnTo>
                <a:lnTo>
                  <a:pt x="943327" y="239639"/>
                </a:lnTo>
                <a:lnTo>
                  <a:pt x="917011" y="201607"/>
                </a:lnTo>
                <a:lnTo>
                  <a:pt x="887449" y="166184"/>
                </a:lnTo>
                <a:lnTo>
                  <a:pt x="854855" y="133583"/>
                </a:lnTo>
                <a:lnTo>
                  <a:pt x="819442" y="104018"/>
                </a:lnTo>
                <a:lnTo>
                  <a:pt x="781423" y="77702"/>
                </a:lnTo>
                <a:lnTo>
                  <a:pt x="741013" y="54849"/>
                </a:lnTo>
                <a:lnTo>
                  <a:pt x="698424" y="35673"/>
                </a:lnTo>
                <a:lnTo>
                  <a:pt x="653871" y="20386"/>
                </a:lnTo>
                <a:lnTo>
                  <a:pt x="607566" y="9203"/>
                </a:lnTo>
                <a:lnTo>
                  <a:pt x="559723" y="2336"/>
                </a:lnTo>
                <a:lnTo>
                  <a:pt x="510555" y="0"/>
                </a:lnTo>
                <a:lnTo>
                  <a:pt x="461364" y="2336"/>
                </a:lnTo>
                <a:lnTo>
                  <a:pt x="413501" y="9203"/>
                </a:lnTo>
                <a:lnTo>
                  <a:pt x="367179" y="20386"/>
                </a:lnTo>
                <a:lnTo>
                  <a:pt x="322611" y="35673"/>
                </a:lnTo>
                <a:lnTo>
                  <a:pt x="280010" y="54849"/>
                </a:lnTo>
                <a:lnTo>
                  <a:pt x="239591" y="77702"/>
                </a:lnTo>
                <a:lnTo>
                  <a:pt x="201567" y="104018"/>
                </a:lnTo>
                <a:lnTo>
                  <a:pt x="166151" y="133583"/>
                </a:lnTo>
                <a:lnTo>
                  <a:pt x="133557" y="166184"/>
                </a:lnTo>
                <a:lnTo>
                  <a:pt x="103998" y="201607"/>
                </a:lnTo>
                <a:lnTo>
                  <a:pt x="77687" y="239639"/>
                </a:lnTo>
                <a:lnTo>
                  <a:pt x="54839" y="280065"/>
                </a:lnTo>
                <a:lnTo>
                  <a:pt x="35666" y="322674"/>
                </a:lnTo>
                <a:lnTo>
                  <a:pt x="20382" y="367251"/>
                </a:lnTo>
                <a:lnTo>
                  <a:pt x="9201" y="413583"/>
                </a:lnTo>
                <a:lnTo>
                  <a:pt x="2335" y="461455"/>
                </a:lnTo>
                <a:lnTo>
                  <a:pt x="0" y="510656"/>
                </a:lnTo>
                <a:lnTo>
                  <a:pt x="2337" y="559833"/>
                </a:lnTo>
                <a:lnTo>
                  <a:pt x="9206" y="607685"/>
                </a:lnTo>
                <a:lnTo>
                  <a:pt x="20393" y="653999"/>
                </a:lnTo>
                <a:lnTo>
                  <a:pt x="35684" y="698560"/>
                </a:lnTo>
                <a:lnTo>
                  <a:pt x="54864" y="741155"/>
                </a:lnTo>
                <a:lnTo>
                  <a:pt x="77721" y="781571"/>
                </a:lnTo>
                <a:lnTo>
                  <a:pt x="104039" y="819593"/>
                </a:lnTo>
                <a:lnTo>
                  <a:pt x="133606" y="855008"/>
                </a:lnTo>
                <a:lnTo>
                  <a:pt x="166206" y="887603"/>
                </a:lnTo>
                <a:lnTo>
                  <a:pt x="166552" y="887891"/>
                </a:lnTo>
                <a:lnTo>
                  <a:pt x="166552" y="510656"/>
                </a:lnTo>
                <a:lnTo>
                  <a:pt x="171100" y="454762"/>
                </a:lnTo>
                <a:lnTo>
                  <a:pt x="184126" y="401868"/>
                </a:lnTo>
                <a:lnTo>
                  <a:pt x="204952" y="352589"/>
                </a:lnTo>
                <a:lnTo>
                  <a:pt x="232900" y="307543"/>
                </a:lnTo>
                <a:lnTo>
                  <a:pt x="267294" y="267346"/>
                </a:lnTo>
                <a:lnTo>
                  <a:pt x="307428" y="232933"/>
                </a:lnTo>
                <a:lnTo>
                  <a:pt x="352459" y="204952"/>
                </a:lnTo>
                <a:lnTo>
                  <a:pt x="401748" y="184102"/>
                </a:lnTo>
                <a:lnTo>
                  <a:pt x="454659" y="171080"/>
                </a:lnTo>
                <a:lnTo>
                  <a:pt x="510555" y="166585"/>
                </a:lnTo>
                <a:lnTo>
                  <a:pt x="566383" y="171080"/>
                </a:lnTo>
                <a:lnTo>
                  <a:pt x="619252" y="184102"/>
                </a:lnTo>
                <a:lnTo>
                  <a:pt x="668520" y="204952"/>
                </a:lnTo>
                <a:lnTo>
                  <a:pt x="713543" y="232933"/>
                </a:lnTo>
                <a:lnTo>
                  <a:pt x="753677" y="267346"/>
                </a:lnTo>
                <a:lnTo>
                  <a:pt x="788137" y="307543"/>
                </a:lnTo>
                <a:lnTo>
                  <a:pt x="816119" y="352589"/>
                </a:lnTo>
                <a:lnTo>
                  <a:pt x="836945" y="401868"/>
                </a:lnTo>
                <a:lnTo>
                  <a:pt x="849937" y="454762"/>
                </a:lnTo>
                <a:lnTo>
                  <a:pt x="854419" y="510656"/>
                </a:lnTo>
                <a:lnTo>
                  <a:pt x="854419" y="887967"/>
                </a:lnTo>
                <a:lnTo>
                  <a:pt x="854855" y="887603"/>
                </a:lnTo>
                <a:lnTo>
                  <a:pt x="887449" y="855008"/>
                </a:lnTo>
                <a:lnTo>
                  <a:pt x="917011" y="819593"/>
                </a:lnTo>
                <a:lnTo>
                  <a:pt x="943327" y="781571"/>
                </a:lnTo>
                <a:lnTo>
                  <a:pt x="966184" y="741155"/>
                </a:lnTo>
                <a:lnTo>
                  <a:pt x="985369" y="698560"/>
                </a:lnTo>
                <a:lnTo>
                  <a:pt x="1000667" y="653999"/>
                </a:lnTo>
                <a:lnTo>
                  <a:pt x="1011866" y="607685"/>
                </a:lnTo>
                <a:lnTo>
                  <a:pt x="1018752" y="559833"/>
                </a:lnTo>
                <a:lnTo>
                  <a:pt x="1021111" y="510656"/>
                </a:lnTo>
                <a:close/>
                <a:moveTo>
                  <a:pt x="854419" y="887967"/>
                </a:moveTo>
                <a:lnTo>
                  <a:pt x="854419" y="510656"/>
                </a:lnTo>
                <a:lnTo>
                  <a:pt x="849937" y="566494"/>
                </a:lnTo>
                <a:lnTo>
                  <a:pt x="836945" y="619374"/>
                </a:lnTo>
                <a:lnTo>
                  <a:pt x="816119" y="668652"/>
                </a:lnTo>
                <a:lnTo>
                  <a:pt x="788137" y="713684"/>
                </a:lnTo>
                <a:lnTo>
                  <a:pt x="753677" y="753825"/>
                </a:lnTo>
                <a:lnTo>
                  <a:pt x="713543" y="788239"/>
                </a:lnTo>
                <a:lnTo>
                  <a:pt x="668520" y="816220"/>
                </a:lnTo>
                <a:lnTo>
                  <a:pt x="619252" y="837070"/>
                </a:lnTo>
                <a:lnTo>
                  <a:pt x="566383" y="850091"/>
                </a:lnTo>
                <a:lnTo>
                  <a:pt x="510555" y="854587"/>
                </a:lnTo>
                <a:lnTo>
                  <a:pt x="454659" y="850091"/>
                </a:lnTo>
                <a:lnTo>
                  <a:pt x="401748" y="837070"/>
                </a:lnTo>
                <a:lnTo>
                  <a:pt x="352459" y="816220"/>
                </a:lnTo>
                <a:lnTo>
                  <a:pt x="307428" y="788239"/>
                </a:lnTo>
                <a:lnTo>
                  <a:pt x="267294" y="753825"/>
                </a:lnTo>
                <a:lnTo>
                  <a:pt x="232900" y="713684"/>
                </a:lnTo>
                <a:lnTo>
                  <a:pt x="204952" y="668652"/>
                </a:lnTo>
                <a:lnTo>
                  <a:pt x="184126" y="619374"/>
                </a:lnTo>
                <a:lnTo>
                  <a:pt x="171100" y="566494"/>
                </a:lnTo>
                <a:lnTo>
                  <a:pt x="166552" y="510656"/>
                </a:lnTo>
                <a:lnTo>
                  <a:pt x="166552" y="887891"/>
                </a:lnTo>
                <a:lnTo>
                  <a:pt x="201627" y="917163"/>
                </a:lnTo>
                <a:lnTo>
                  <a:pt x="239653" y="943475"/>
                </a:lnTo>
                <a:lnTo>
                  <a:pt x="280072" y="966325"/>
                </a:lnTo>
                <a:lnTo>
                  <a:pt x="322668" y="985500"/>
                </a:lnTo>
                <a:lnTo>
                  <a:pt x="367229" y="1000786"/>
                </a:lnTo>
                <a:lnTo>
                  <a:pt x="413539" y="1011969"/>
                </a:lnTo>
                <a:lnTo>
                  <a:pt x="461386" y="1018836"/>
                </a:lnTo>
                <a:lnTo>
                  <a:pt x="510555" y="1021172"/>
                </a:lnTo>
                <a:lnTo>
                  <a:pt x="559723" y="1018836"/>
                </a:lnTo>
                <a:lnTo>
                  <a:pt x="607566" y="1011969"/>
                </a:lnTo>
                <a:lnTo>
                  <a:pt x="653871" y="1000786"/>
                </a:lnTo>
                <a:lnTo>
                  <a:pt x="698424" y="985500"/>
                </a:lnTo>
                <a:lnTo>
                  <a:pt x="741013" y="966325"/>
                </a:lnTo>
                <a:lnTo>
                  <a:pt x="781423" y="943475"/>
                </a:lnTo>
                <a:lnTo>
                  <a:pt x="819442" y="917163"/>
                </a:lnTo>
                <a:lnTo>
                  <a:pt x="854419" y="887967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3"/>
          <p:cNvSpPr/>
          <p:nvPr/>
        </p:nvSpPr>
        <p:spPr>
          <a:xfrm>
            <a:off x="15674400" y="721260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655"/>
                </a:moveTo>
                <a:lnTo>
                  <a:pt x="1018774" y="461455"/>
                </a:lnTo>
                <a:lnTo>
                  <a:pt x="1011905" y="413582"/>
                </a:lnTo>
                <a:lnTo>
                  <a:pt x="1000718" y="367251"/>
                </a:lnTo>
                <a:lnTo>
                  <a:pt x="985427" y="322674"/>
                </a:lnTo>
                <a:lnTo>
                  <a:pt x="966246" y="280065"/>
                </a:lnTo>
                <a:lnTo>
                  <a:pt x="943389" y="239638"/>
                </a:lnTo>
                <a:lnTo>
                  <a:pt x="917071" y="201607"/>
                </a:lnTo>
                <a:lnTo>
                  <a:pt x="887504" y="166184"/>
                </a:lnTo>
                <a:lnTo>
                  <a:pt x="854904" y="133583"/>
                </a:lnTo>
                <a:lnTo>
                  <a:pt x="819483" y="104018"/>
                </a:lnTo>
                <a:lnTo>
                  <a:pt x="781457" y="77702"/>
                </a:lnTo>
                <a:lnTo>
                  <a:pt x="741038" y="54849"/>
                </a:lnTo>
                <a:lnTo>
                  <a:pt x="698442" y="35673"/>
                </a:lnTo>
                <a:lnTo>
                  <a:pt x="653881" y="20386"/>
                </a:lnTo>
                <a:lnTo>
                  <a:pt x="607571" y="9203"/>
                </a:lnTo>
                <a:lnTo>
                  <a:pt x="559724" y="2336"/>
                </a:lnTo>
                <a:lnTo>
                  <a:pt x="510555" y="0"/>
                </a:lnTo>
                <a:lnTo>
                  <a:pt x="461388" y="2336"/>
                </a:lnTo>
                <a:lnTo>
                  <a:pt x="413545" y="9203"/>
                </a:lnTo>
                <a:lnTo>
                  <a:pt x="367240" y="20386"/>
                </a:lnTo>
                <a:lnTo>
                  <a:pt x="322686" y="35673"/>
                </a:lnTo>
                <a:lnTo>
                  <a:pt x="280098" y="54849"/>
                </a:lnTo>
                <a:lnTo>
                  <a:pt x="239687" y="77702"/>
                </a:lnTo>
                <a:lnTo>
                  <a:pt x="201669" y="104018"/>
                </a:lnTo>
                <a:lnTo>
                  <a:pt x="166256" y="133583"/>
                </a:lnTo>
                <a:lnTo>
                  <a:pt x="133661" y="166184"/>
                </a:lnTo>
                <a:lnTo>
                  <a:pt x="104099" y="201607"/>
                </a:lnTo>
                <a:lnTo>
                  <a:pt x="77783" y="239638"/>
                </a:lnTo>
                <a:lnTo>
                  <a:pt x="54926" y="280065"/>
                </a:lnTo>
                <a:lnTo>
                  <a:pt x="35741" y="322674"/>
                </a:lnTo>
                <a:lnTo>
                  <a:pt x="20443" y="367251"/>
                </a:lnTo>
                <a:lnTo>
                  <a:pt x="9244" y="413582"/>
                </a:lnTo>
                <a:lnTo>
                  <a:pt x="2359" y="461455"/>
                </a:lnTo>
                <a:lnTo>
                  <a:pt x="0" y="510655"/>
                </a:lnTo>
                <a:lnTo>
                  <a:pt x="2359" y="559832"/>
                </a:lnTo>
                <a:lnTo>
                  <a:pt x="9244" y="607685"/>
                </a:lnTo>
                <a:lnTo>
                  <a:pt x="20443" y="653998"/>
                </a:lnTo>
                <a:lnTo>
                  <a:pt x="35741" y="698560"/>
                </a:lnTo>
                <a:lnTo>
                  <a:pt x="54926" y="741155"/>
                </a:lnTo>
                <a:lnTo>
                  <a:pt x="77783" y="781571"/>
                </a:lnTo>
                <a:lnTo>
                  <a:pt x="104099" y="819593"/>
                </a:lnTo>
                <a:lnTo>
                  <a:pt x="133661" y="855008"/>
                </a:lnTo>
                <a:lnTo>
                  <a:pt x="166256" y="887603"/>
                </a:lnTo>
                <a:lnTo>
                  <a:pt x="166692" y="887967"/>
                </a:lnTo>
                <a:lnTo>
                  <a:pt x="166692" y="510655"/>
                </a:lnTo>
                <a:lnTo>
                  <a:pt x="171173" y="454762"/>
                </a:lnTo>
                <a:lnTo>
                  <a:pt x="184165" y="401867"/>
                </a:lnTo>
                <a:lnTo>
                  <a:pt x="204991" y="352588"/>
                </a:lnTo>
                <a:lnTo>
                  <a:pt x="232973" y="307542"/>
                </a:lnTo>
                <a:lnTo>
                  <a:pt x="267434" y="267346"/>
                </a:lnTo>
                <a:lnTo>
                  <a:pt x="307554" y="232947"/>
                </a:lnTo>
                <a:lnTo>
                  <a:pt x="352550" y="205001"/>
                </a:lnTo>
                <a:lnTo>
                  <a:pt x="401798" y="184192"/>
                </a:lnTo>
                <a:lnTo>
                  <a:pt x="454674" y="171205"/>
                </a:lnTo>
                <a:lnTo>
                  <a:pt x="510555" y="166724"/>
                </a:lnTo>
                <a:lnTo>
                  <a:pt x="566437" y="171205"/>
                </a:lnTo>
                <a:lnTo>
                  <a:pt x="619322" y="184192"/>
                </a:lnTo>
                <a:lnTo>
                  <a:pt x="668591" y="205001"/>
                </a:lnTo>
                <a:lnTo>
                  <a:pt x="713628" y="232947"/>
                </a:lnTo>
                <a:lnTo>
                  <a:pt x="753817" y="267346"/>
                </a:lnTo>
                <a:lnTo>
                  <a:pt x="788209" y="307489"/>
                </a:lnTo>
                <a:lnTo>
                  <a:pt x="816150" y="352528"/>
                </a:lnTo>
                <a:lnTo>
                  <a:pt x="836954" y="401827"/>
                </a:lnTo>
                <a:lnTo>
                  <a:pt x="849939" y="454749"/>
                </a:lnTo>
                <a:lnTo>
                  <a:pt x="854419" y="510655"/>
                </a:lnTo>
                <a:lnTo>
                  <a:pt x="854419" y="888008"/>
                </a:lnTo>
                <a:lnTo>
                  <a:pt x="854904" y="887603"/>
                </a:lnTo>
                <a:lnTo>
                  <a:pt x="887504" y="855008"/>
                </a:lnTo>
                <a:lnTo>
                  <a:pt x="917071" y="819593"/>
                </a:lnTo>
                <a:lnTo>
                  <a:pt x="943389" y="781571"/>
                </a:lnTo>
                <a:lnTo>
                  <a:pt x="966246" y="741155"/>
                </a:lnTo>
                <a:lnTo>
                  <a:pt x="985427" y="698560"/>
                </a:lnTo>
                <a:lnTo>
                  <a:pt x="1000718" y="653998"/>
                </a:lnTo>
                <a:lnTo>
                  <a:pt x="1011905" y="607685"/>
                </a:lnTo>
                <a:lnTo>
                  <a:pt x="1018774" y="559832"/>
                </a:lnTo>
                <a:lnTo>
                  <a:pt x="1021111" y="510655"/>
                </a:lnTo>
                <a:close/>
                <a:moveTo>
                  <a:pt x="854419" y="888008"/>
                </a:moveTo>
                <a:lnTo>
                  <a:pt x="854419" y="510655"/>
                </a:lnTo>
                <a:lnTo>
                  <a:pt x="849939" y="566494"/>
                </a:lnTo>
                <a:lnTo>
                  <a:pt x="836954" y="619374"/>
                </a:lnTo>
                <a:lnTo>
                  <a:pt x="816150" y="668652"/>
                </a:lnTo>
                <a:lnTo>
                  <a:pt x="788209" y="713683"/>
                </a:lnTo>
                <a:lnTo>
                  <a:pt x="753817" y="753825"/>
                </a:lnTo>
                <a:lnTo>
                  <a:pt x="713628" y="788239"/>
                </a:lnTo>
                <a:lnTo>
                  <a:pt x="668591" y="816219"/>
                </a:lnTo>
                <a:lnTo>
                  <a:pt x="619322" y="837069"/>
                </a:lnTo>
                <a:lnTo>
                  <a:pt x="566437" y="850091"/>
                </a:lnTo>
                <a:lnTo>
                  <a:pt x="510555" y="854586"/>
                </a:lnTo>
                <a:lnTo>
                  <a:pt x="454674" y="850091"/>
                </a:lnTo>
                <a:lnTo>
                  <a:pt x="401798" y="837069"/>
                </a:lnTo>
                <a:lnTo>
                  <a:pt x="352550" y="816219"/>
                </a:lnTo>
                <a:lnTo>
                  <a:pt x="307554" y="788239"/>
                </a:lnTo>
                <a:lnTo>
                  <a:pt x="267434" y="753825"/>
                </a:lnTo>
                <a:lnTo>
                  <a:pt x="232973" y="713683"/>
                </a:lnTo>
                <a:lnTo>
                  <a:pt x="204991" y="668652"/>
                </a:lnTo>
                <a:lnTo>
                  <a:pt x="184165" y="619374"/>
                </a:lnTo>
                <a:lnTo>
                  <a:pt x="171173" y="566494"/>
                </a:lnTo>
                <a:lnTo>
                  <a:pt x="166692" y="510655"/>
                </a:lnTo>
                <a:lnTo>
                  <a:pt x="166692" y="887967"/>
                </a:lnTo>
                <a:lnTo>
                  <a:pt x="201669" y="917163"/>
                </a:lnTo>
                <a:lnTo>
                  <a:pt x="239687" y="943475"/>
                </a:lnTo>
                <a:lnTo>
                  <a:pt x="280098" y="966325"/>
                </a:lnTo>
                <a:lnTo>
                  <a:pt x="322686" y="985500"/>
                </a:lnTo>
                <a:lnTo>
                  <a:pt x="367240" y="1000786"/>
                </a:lnTo>
                <a:lnTo>
                  <a:pt x="413545" y="1011969"/>
                </a:lnTo>
                <a:lnTo>
                  <a:pt x="461388" y="1018835"/>
                </a:lnTo>
                <a:lnTo>
                  <a:pt x="510555" y="1021172"/>
                </a:lnTo>
                <a:lnTo>
                  <a:pt x="559724" y="1018835"/>
                </a:lnTo>
                <a:lnTo>
                  <a:pt x="607571" y="1011969"/>
                </a:lnTo>
                <a:lnTo>
                  <a:pt x="653881" y="1000786"/>
                </a:lnTo>
                <a:lnTo>
                  <a:pt x="698442" y="985500"/>
                </a:lnTo>
                <a:lnTo>
                  <a:pt x="741038" y="966325"/>
                </a:lnTo>
                <a:lnTo>
                  <a:pt x="781457" y="943475"/>
                </a:lnTo>
                <a:lnTo>
                  <a:pt x="819483" y="917163"/>
                </a:lnTo>
                <a:lnTo>
                  <a:pt x="854419" y="888008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4"/>
          <p:cNvSpPr/>
          <p:nvPr/>
        </p:nvSpPr>
        <p:spPr>
          <a:xfrm>
            <a:off x="12586680" y="687744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656"/>
                </a:moveTo>
                <a:lnTo>
                  <a:pt x="1018775" y="461478"/>
                </a:lnTo>
                <a:lnTo>
                  <a:pt x="1011909" y="413626"/>
                </a:lnTo>
                <a:lnTo>
                  <a:pt x="1000728" y="367312"/>
                </a:lnTo>
                <a:lnTo>
                  <a:pt x="985444" y="322750"/>
                </a:lnTo>
                <a:lnTo>
                  <a:pt x="966271" y="280153"/>
                </a:lnTo>
                <a:lnTo>
                  <a:pt x="943423" y="239734"/>
                </a:lnTo>
                <a:lnTo>
                  <a:pt x="917112" y="201708"/>
                </a:lnTo>
                <a:lnTo>
                  <a:pt x="887553" y="166288"/>
                </a:lnTo>
                <a:lnTo>
                  <a:pt x="854959" y="133688"/>
                </a:lnTo>
                <a:lnTo>
                  <a:pt x="819543" y="104120"/>
                </a:lnTo>
                <a:lnTo>
                  <a:pt x="781519" y="77798"/>
                </a:lnTo>
                <a:lnTo>
                  <a:pt x="741100" y="54937"/>
                </a:lnTo>
                <a:lnTo>
                  <a:pt x="698499" y="35748"/>
                </a:lnTo>
                <a:lnTo>
                  <a:pt x="653931" y="20447"/>
                </a:lnTo>
                <a:lnTo>
                  <a:pt x="607609" y="9246"/>
                </a:lnTo>
                <a:lnTo>
                  <a:pt x="559746" y="2359"/>
                </a:lnTo>
                <a:lnTo>
                  <a:pt x="510555" y="0"/>
                </a:lnTo>
                <a:lnTo>
                  <a:pt x="461388" y="2359"/>
                </a:lnTo>
                <a:lnTo>
                  <a:pt x="413545" y="9246"/>
                </a:lnTo>
                <a:lnTo>
                  <a:pt x="367240" y="20447"/>
                </a:lnTo>
                <a:lnTo>
                  <a:pt x="322686" y="35748"/>
                </a:lnTo>
                <a:lnTo>
                  <a:pt x="280097" y="54937"/>
                </a:lnTo>
                <a:lnTo>
                  <a:pt x="239687" y="77798"/>
                </a:lnTo>
                <a:lnTo>
                  <a:pt x="201669" y="104120"/>
                </a:lnTo>
                <a:lnTo>
                  <a:pt x="166255" y="133688"/>
                </a:lnTo>
                <a:lnTo>
                  <a:pt x="133661" y="166288"/>
                </a:lnTo>
                <a:lnTo>
                  <a:pt x="104099" y="201708"/>
                </a:lnTo>
                <a:lnTo>
                  <a:pt x="77783" y="239734"/>
                </a:lnTo>
                <a:lnTo>
                  <a:pt x="54926" y="280153"/>
                </a:lnTo>
                <a:lnTo>
                  <a:pt x="35741" y="322750"/>
                </a:lnTo>
                <a:lnTo>
                  <a:pt x="20443" y="367312"/>
                </a:lnTo>
                <a:lnTo>
                  <a:pt x="9244" y="413626"/>
                </a:lnTo>
                <a:lnTo>
                  <a:pt x="2359" y="461478"/>
                </a:lnTo>
                <a:lnTo>
                  <a:pt x="0" y="510656"/>
                </a:lnTo>
                <a:lnTo>
                  <a:pt x="2359" y="559856"/>
                </a:lnTo>
                <a:lnTo>
                  <a:pt x="9244" y="607729"/>
                </a:lnTo>
                <a:lnTo>
                  <a:pt x="20443" y="654060"/>
                </a:lnTo>
                <a:lnTo>
                  <a:pt x="35741" y="698637"/>
                </a:lnTo>
                <a:lnTo>
                  <a:pt x="54926" y="741246"/>
                </a:lnTo>
                <a:lnTo>
                  <a:pt x="77783" y="781673"/>
                </a:lnTo>
                <a:lnTo>
                  <a:pt x="104099" y="819704"/>
                </a:lnTo>
                <a:lnTo>
                  <a:pt x="133661" y="855127"/>
                </a:lnTo>
                <a:lnTo>
                  <a:pt x="166255" y="887728"/>
                </a:lnTo>
                <a:lnTo>
                  <a:pt x="166691" y="888092"/>
                </a:lnTo>
                <a:lnTo>
                  <a:pt x="166691" y="510656"/>
                </a:lnTo>
                <a:lnTo>
                  <a:pt x="171173" y="454817"/>
                </a:lnTo>
                <a:lnTo>
                  <a:pt x="184165" y="401937"/>
                </a:lnTo>
                <a:lnTo>
                  <a:pt x="204991" y="352659"/>
                </a:lnTo>
                <a:lnTo>
                  <a:pt x="232973" y="307627"/>
                </a:lnTo>
                <a:lnTo>
                  <a:pt x="267433" y="267486"/>
                </a:lnTo>
                <a:lnTo>
                  <a:pt x="307553" y="233072"/>
                </a:lnTo>
                <a:lnTo>
                  <a:pt x="352549" y="205092"/>
                </a:lnTo>
                <a:lnTo>
                  <a:pt x="401797" y="184242"/>
                </a:lnTo>
                <a:lnTo>
                  <a:pt x="454674" y="171220"/>
                </a:lnTo>
                <a:lnTo>
                  <a:pt x="510555" y="166725"/>
                </a:lnTo>
                <a:lnTo>
                  <a:pt x="566437" y="171220"/>
                </a:lnTo>
                <a:lnTo>
                  <a:pt x="619322" y="184242"/>
                </a:lnTo>
                <a:lnTo>
                  <a:pt x="668591" y="205092"/>
                </a:lnTo>
                <a:lnTo>
                  <a:pt x="713628" y="233072"/>
                </a:lnTo>
                <a:lnTo>
                  <a:pt x="753817" y="267486"/>
                </a:lnTo>
                <a:lnTo>
                  <a:pt x="788209" y="307627"/>
                </a:lnTo>
                <a:lnTo>
                  <a:pt x="816150" y="352659"/>
                </a:lnTo>
                <a:lnTo>
                  <a:pt x="836954" y="401937"/>
                </a:lnTo>
                <a:lnTo>
                  <a:pt x="849938" y="454817"/>
                </a:lnTo>
                <a:lnTo>
                  <a:pt x="854419" y="510656"/>
                </a:lnTo>
                <a:lnTo>
                  <a:pt x="854419" y="888179"/>
                </a:lnTo>
                <a:lnTo>
                  <a:pt x="854959" y="887728"/>
                </a:lnTo>
                <a:lnTo>
                  <a:pt x="887553" y="855127"/>
                </a:lnTo>
                <a:lnTo>
                  <a:pt x="917112" y="819704"/>
                </a:lnTo>
                <a:lnTo>
                  <a:pt x="943423" y="781673"/>
                </a:lnTo>
                <a:lnTo>
                  <a:pt x="966271" y="741246"/>
                </a:lnTo>
                <a:lnTo>
                  <a:pt x="985444" y="698637"/>
                </a:lnTo>
                <a:lnTo>
                  <a:pt x="1000728" y="654060"/>
                </a:lnTo>
                <a:lnTo>
                  <a:pt x="1011909" y="607729"/>
                </a:lnTo>
                <a:lnTo>
                  <a:pt x="1018775" y="559856"/>
                </a:lnTo>
                <a:lnTo>
                  <a:pt x="1021111" y="510656"/>
                </a:lnTo>
                <a:close/>
                <a:moveTo>
                  <a:pt x="854419" y="888179"/>
                </a:moveTo>
                <a:lnTo>
                  <a:pt x="854419" y="510656"/>
                </a:lnTo>
                <a:lnTo>
                  <a:pt x="849938" y="566549"/>
                </a:lnTo>
                <a:lnTo>
                  <a:pt x="836954" y="619443"/>
                </a:lnTo>
                <a:lnTo>
                  <a:pt x="816150" y="668722"/>
                </a:lnTo>
                <a:lnTo>
                  <a:pt x="788209" y="713769"/>
                </a:lnTo>
                <a:lnTo>
                  <a:pt x="753817" y="753965"/>
                </a:lnTo>
                <a:lnTo>
                  <a:pt x="713628" y="788365"/>
                </a:lnTo>
                <a:lnTo>
                  <a:pt x="668591" y="816319"/>
                </a:lnTo>
                <a:lnTo>
                  <a:pt x="619322" y="837149"/>
                </a:lnTo>
                <a:lnTo>
                  <a:pt x="566437" y="850177"/>
                </a:lnTo>
                <a:lnTo>
                  <a:pt x="510555" y="854727"/>
                </a:lnTo>
                <a:lnTo>
                  <a:pt x="454674" y="850177"/>
                </a:lnTo>
                <a:lnTo>
                  <a:pt x="401797" y="837149"/>
                </a:lnTo>
                <a:lnTo>
                  <a:pt x="352549" y="816319"/>
                </a:lnTo>
                <a:lnTo>
                  <a:pt x="307553" y="788365"/>
                </a:lnTo>
                <a:lnTo>
                  <a:pt x="267433" y="753965"/>
                </a:lnTo>
                <a:lnTo>
                  <a:pt x="232973" y="713769"/>
                </a:lnTo>
                <a:lnTo>
                  <a:pt x="204991" y="668722"/>
                </a:lnTo>
                <a:lnTo>
                  <a:pt x="184165" y="619443"/>
                </a:lnTo>
                <a:lnTo>
                  <a:pt x="171173" y="566549"/>
                </a:lnTo>
                <a:lnTo>
                  <a:pt x="166691" y="510656"/>
                </a:lnTo>
                <a:lnTo>
                  <a:pt x="166691" y="888092"/>
                </a:lnTo>
                <a:lnTo>
                  <a:pt x="201669" y="917293"/>
                </a:lnTo>
                <a:lnTo>
                  <a:pt x="239687" y="943609"/>
                </a:lnTo>
                <a:lnTo>
                  <a:pt x="280097" y="966462"/>
                </a:lnTo>
                <a:lnTo>
                  <a:pt x="322686" y="985638"/>
                </a:lnTo>
                <a:lnTo>
                  <a:pt x="367240" y="1000925"/>
                </a:lnTo>
                <a:lnTo>
                  <a:pt x="413545" y="1012109"/>
                </a:lnTo>
                <a:lnTo>
                  <a:pt x="461388" y="1018975"/>
                </a:lnTo>
                <a:lnTo>
                  <a:pt x="510555" y="1021312"/>
                </a:lnTo>
                <a:lnTo>
                  <a:pt x="559746" y="1018975"/>
                </a:lnTo>
                <a:lnTo>
                  <a:pt x="607609" y="1012109"/>
                </a:lnTo>
                <a:lnTo>
                  <a:pt x="653931" y="1000925"/>
                </a:lnTo>
                <a:lnTo>
                  <a:pt x="698499" y="985638"/>
                </a:lnTo>
                <a:lnTo>
                  <a:pt x="741100" y="966462"/>
                </a:lnTo>
                <a:lnTo>
                  <a:pt x="781519" y="943609"/>
                </a:lnTo>
                <a:lnTo>
                  <a:pt x="819543" y="917293"/>
                </a:lnTo>
                <a:lnTo>
                  <a:pt x="854419" y="888179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5"/>
          <p:cNvSpPr/>
          <p:nvPr/>
        </p:nvSpPr>
        <p:spPr>
          <a:xfrm>
            <a:off x="12808800" y="2163960"/>
            <a:ext cx="1021320" cy="1021320"/>
          </a:xfrm>
          <a:custGeom>
            <a:avLst/>
            <a:gdLst/>
            <a:ahLst/>
            <a:rect l="l" t="t" r="r" b="b"/>
            <a:pathLst>
              <a:path w="1021715" h="1021714">
                <a:moveTo>
                  <a:pt x="1021111" y="510656"/>
                </a:moveTo>
                <a:lnTo>
                  <a:pt x="1018775" y="461477"/>
                </a:lnTo>
                <a:lnTo>
                  <a:pt x="1011909" y="413621"/>
                </a:lnTo>
                <a:lnTo>
                  <a:pt x="1000728" y="367301"/>
                </a:lnTo>
                <a:lnTo>
                  <a:pt x="985444" y="322732"/>
                </a:lnTo>
                <a:lnTo>
                  <a:pt x="966271" y="280127"/>
                </a:lnTo>
                <a:lnTo>
                  <a:pt x="943423" y="239700"/>
                </a:lnTo>
                <a:lnTo>
                  <a:pt x="917112" y="201667"/>
                </a:lnTo>
                <a:lnTo>
                  <a:pt x="887553" y="166239"/>
                </a:lnTo>
                <a:lnTo>
                  <a:pt x="854959" y="133632"/>
                </a:lnTo>
                <a:lnTo>
                  <a:pt x="819543" y="104060"/>
                </a:lnTo>
                <a:lnTo>
                  <a:pt x="781519" y="77736"/>
                </a:lnTo>
                <a:lnTo>
                  <a:pt x="741100" y="54875"/>
                </a:lnTo>
                <a:lnTo>
                  <a:pt x="698499" y="35691"/>
                </a:lnTo>
                <a:lnTo>
                  <a:pt x="653931" y="20397"/>
                </a:lnTo>
                <a:lnTo>
                  <a:pt x="607609" y="9208"/>
                </a:lnTo>
                <a:lnTo>
                  <a:pt x="559746" y="2337"/>
                </a:lnTo>
                <a:lnTo>
                  <a:pt x="510555" y="0"/>
                </a:lnTo>
                <a:lnTo>
                  <a:pt x="461387" y="2337"/>
                </a:lnTo>
                <a:lnTo>
                  <a:pt x="413544" y="9208"/>
                </a:lnTo>
                <a:lnTo>
                  <a:pt x="367239" y="20397"/>
                </a:lnTo>
                <a:lnTo>
                  <a:pt x="322686" y="35691"/>
                </a:lnTo>
                <a:lnTo>
                  <a:pt x="280097" y="54875"/>
                </a:lnTo>
                <a:lnTo>
                  <a:pt x="239687" y="77736"/>
                </a:lnTo>
                <a:lnTo>
                  <a:pt x="201668" y="104060"/>
                </a:lnTo>
                <a:lnTo>
                  <a:pt x="166255" y="133632"/>
                </a:lnTo>
                <a:lnTo>
                  <a:pt x="133661" y="166239"/>
                </a:lnTo>
                <a:lnTo>
                  <a:pt x="104099" y="201667"/>
                </a:lnTo>
                <a:lnTo>
                  <a:pt x="77783" y="239700"/>
                </a:lnTo>
                <a:lnTo>
                  <a:pt x="54926" y="280127"/>
                </a:lnTo>
                <a:lnTo>
                  <a:pt x="35741" y="322732"/>
                </a:lnTo>
                <a:lnTo>
                  <a:pt x="20443" y="367301"/>
                </a:lnTo>
                <a:lnTo>
                  <a:pt x="9244" y="413621"/>
                </a:lnTo>
                <a:lnTo>
                  <a:pt x="2359" y="461477"/>
                </a:lnTo>
                <a:lnTo>
                  <a:pt x="0" y="510656"/>
                </a:lnTo>
                <a:lnTo>
                  <a:pt x="2359" y="559834"/>
                </a:lnTo>
                <a:lnTo>
                  <a:pt x="9244" y="607690"/>
                </a:lnTo>
                <a:lnTo>
                  <a:pt x="20443" y="654010"/>
                </a:lnTo>
                <a:lnTo>
                  <a:pt x="35741" y="698579"/>
                </a:lnTo>
                <a:lnTo>
                  <a:pt x="54926" y="741184"/>
                </a:lnTo>
                <a:lnTo>
                  <a:pt x="77783" y="781611"/>
                </a:lnTo>
                <a:lnTo>
                  <a:pt x="104099" y="819645"/>
                </a:lnTo>
                <a:lnTo>
                  <a:pt x="133661" y="855072"/>
                </a:lnTo>
                <a:lnTo>
                  <a:pt x="166255" y="887679"/>
                </a:lnTo>
                <a:lnTo>
                  <a:pt x="166691" y="888043"/>
                </a:lnTo>
                <a:lnTo>
                  <a:pt x="166691" y="510656"/>
                </a:lnTo>
                <a:lnTo>
                  <a:pt x="171173" y="454762"/>
                </a:lnTo>
                <a:lnTo>
                  <a:pt x="184165" y="401868"/>
                </a:lnTo>
                <a:lnTo>
                  <a:pt x="204991" y="352589"/>
                </a:lnTo>
                <a:lnTo>
                  <a:pt x="232973" y="307542"/>
                </a:lnTo>
                <a:lnTo>
                  <a:pt x="267433" y="267346"/>
                </a:lnTo>
                <a:lnTo>
                  <a:pt x="307567" y="232946"/>
                </a:lnTo>
                <a:lnTo>
                  <a:pt x="352590" y="204992"/>
                </a:lnTo>
                <a:lnTo>
                  <a:pt x="401858" y="184162"/>
                </a:lnTo>
                <a:lnTo>
                  <a:pt x="454727" y="171134"/>
                </a:lnTo>
                <a:lnTo>
                  <a:pt x="510555" y="166585"/>
                </a:lnTo>
                <a:lnTo>
                  <a:pt x="566437" y="171134"/>
                </a:lnTo>
                <a:lnTo>
                  <a:pt x="619321" y="184162"/>
                </a:lnTo>
                <a:lnTo>
                  <a:pt x="668591" y="204992"/>
                </a:lnTo>
                <a:lnTo>
                  <a:pt x="713628" y="232946"/>
                </a:lnTo>
                <a:lnTo>
                  <a:pt x="753816" y="267346"/>
                </a:lnTo>
                <a:lnTo>
                  <a:pt x="788210" y="307542"/>
                </a:lnTo>
                <a:lnTo>
                  <a:pt x="816158" y="352589"/>
                </a:lnTo>
                <a:lnTo>
                  <a:pt x="836984" y="401868"/>
                </a:lnTo>
                <a:lnTo>
                  <a:pt x="850010" y="454762"/>
                </a:lnTo>
                <a:lnTo>
                  <a:pt x="854558" y="510656"/>
                </a:lnTo>
                <a:lnTo>
                  <a:pt x="854558" y="888013"/>
                </a:lnTo>
                <a:lnTo>
                  <a:pt x="854959" y="887679"/>
                </a:lnTo>
                <a:lnTo>
                  <a:pt x="887553" y="855072"/>
                </a:lnTo>
                <a:lnTo>
                  <a:pt x="917112" y="819645"/>
                </a:lnTo>
                <a:lnTo>
                  <a:pt x="943423" y="781611"/>
                </a:lnTo>
                <a:lnTo>
                  <a:pt x="966271" y="741184"/>
                </a:lnTo>
                <a:lnTo>
                  <a:pt x="985444" y="698579"/>
                </a:lnTo>
                <a:lnTo>
                  <a:pt x="1000728" y="654010"/>
                </a:lnTo>
                <a:lnTo>
                  <a:pt x="1011909" y="607690"/>
                </a:lnTo>
                <a:lnTo>
                  <a:pt x="1018775" y="559834"/>
                </a:lnTo>
                <a:lnTo>
                  <a:pt x="1021111" y="510656"/>
                </a:lnTo>
                <a:close/>
                <a:moveTo>
                  <a:pt x="854558" y="888013"/>
                </a:moveTo>
                <a:lnTo>
                  <a:pt x="854558" y="510656"/>
                </a:lnTo>
                <a:lnTo>
                  <a:pt x="850010" y="566548"/>
                </a:lnTo>
                <a:lnTo>
                  <a:pt x="836984" y="619434"/>
                </a:lnTo>
                <a:lnTo>
                  <a:pt x="816158" y="668692"/>
                </a:lnTo>
                <a:lnTo>
                  <a:pt x="788210" y="713697"/>
                </a:lnTo>
                <a:lnTo>
                  <a:pt x="753816" y="753825"/>
                </a:lnTo>
                <a:lnTo>
                  <a:pt x="713628" y="788293"/>
                </a:lnTo>
                <a:lnTo>
                  <a:pt x="668591" y="816280"/>
                </a:lnTo>
                <a:lnTo>
                  <a:pt x="619321" y="837110"/>
                </a:lnTo>
                <a:lnTo>
                  <a:pt x="566437" y="850105"/>
                </a:lnTo>
                <a:lnTo>
                  <a:pt x="510555" y="854587"/>
                </a:lnTo>
                <a:lnTo>
                  <a:pt x="454727" y="850105"/>
                </a:lnTo>
                <a:lnTo>
                  <a:pt x="401858" y="837110"/>
                </a:lnTo>
                <a:lnTo>
                  <a:pt x="352590" y="816280"/>
                </a:lnTo>
                <a:lnTo>
                  <a:pt x="307567" y="788293"/>
                </a:lnTo>
                <a:lnTo>
                  <a:pt x="267433" y="753825"/>
                </a:lnTo>
                <a:lnTo>
                  <a:pt x="232973" y="713697"/>
                </a:lnTo>
                <a:lnTo>
                  <a:pt x="204991" y="668692"/>
                </a:lnTo>
                <a:lnTo>
                  <a:pt x="184165" y="619434"/>
                </a:lnTo>
                <a:lnTo>
                  <a:pt x="171173" y="566548"/>
                </a:lnTo>
                <a:lnTo>
                  <a:pt x="166691" y="510656"/>
                </a:lnTo>
                <a:lnTo>
                  <a:pt x="166691" y="888043"/>
                </a:lnTo>
                <a:lnTo>
                  <a:pt x="201668" y="917251"/>
                </a:lnTo>
                <a:lnTo>
                  <a:pt x="239687" y="943575"/>
                </a:lnTo>
                <a:lnTo>
                  <a:pt x="280097" y="966436"/>
                </a:lnTo>
                <a:lnTo>
                  <a:pt x="322686" y="985620"/>
                </a:lnTo>
                <a:lnTo>
                  <a:pt x="367239" y="1000914"/>
                </a:lnTo>
                <a:lnTo>
                  <a:pt x="413544" y="1012103"/>
                </a:lnTo>
                <a:lnTo>
                  <a:pt x="461387" y="1018974"/>
                </a:lnTo>
                <a:lnTo>
                  <a:pt x="510555" y="1021312"/>
                </a:lnTo>
                <a:lnTo>
                  <a:pt x="559746" y="1018974"/>
                </a:lnTo>
                <a:lnTo>
                  <a:pt x="607609" y="1012103"/>
                </a:lnTo>
                <a:lnTo>
                  <a:pt x="653931" y="1000914"/>
                </a:lnTo>
                <a:lnTo>
                  <a:pt x="698499" y="985620"/>
                </a:lnTo>
                <a:lnTo>
                  <a:pt x="741100" y="966436"/>
                </a:lnTo>
                <a:lnTo>
                  <a:pt x="781519" y="943575"/>
                </a:lnTo>
                <a:lnTo>
                  <a:pt x="819543" y="917251"/>
                </a:lnTo>
                <a:lnTo>
                  <a:pt x="854558" y="888013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6"/>
          <p:cNvSpPr/>
          <p:nvPr/>
        </p:nvSpPr>
        <p:spPr>
          <a:xfrm>
            <a:off x="7937280" y="821340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516"/>
                </a:moveTo>
                <a:lnTo>
                  <a:pt x="1018752" y="461339"/>
                </a:lnTo>
                <a:lnTo>
                  <a:pt x="1011866" y="413486"/>
                </a:lnTo>
                <a:lnTo>
                  <a:pt x="1000667" y="367173"/>
                </a:lnTo>
                <a:lnTo>
                  <a:pt x="985369" y="322611"/>
                </a:lnTo>
                <a:lnTo>
                  <a:pt x="966184" y="280016"/>
                </a:lnTo>
                <a:lnTo>
                  <a:pt x="943327" y="239600"/>
                </a:lnTo>
                <a:lnTo>
                  <a:pt x="917011" y="201578"/>
                </a:lnTo>
                <a:lnTo>
                  <a:pt x="887449" y="166163"/>
                </a:lnTo>
                <a:lnTo>
                  <a:pt x="854855" y="133568"/>
                </a:lnTo>
                <a:lnTo>
                  <a:pt x="819442" y="104008"/>
                </a:lnTo>
                <a:lnTo>
                  <a:pt x="781423" y="77696"/>
                </a:lnTo>
                <a:lnTo>
                  <a:pt x="741013" y="54846"/>
                </a:lnTo>
                <a:lnTo>
                  <a:pt x="698424" y="35671"/>
                </a:lnTo>
                <a:lnTo>
                  <a:pt x="653871" y="20385"/>
                </a:lnTo>
                <a:lnTo>
                  <a:pt x="607566" y="9202"/>
                </a:lnTo>
                <a:lnTo>
                  <a:pt x="559723" y="2336"/>
                </a:lnTo>
                <a:lnTo>
                  <a:pt x="510555" y="0"/>
                </a:lnTo>
                <a:lnTo>
                  <a:pt x="461388" y="2336"/>
                </a:lnTo>
                <a:lnTo>
                  <a:pt x="413545" y="9202"/>
                </a:lnTo>
                <a:lnTo>
                  <a:pt x="367240" y="20385"/>
                </a:lnTo>
                <a:lnTo>
                  <a:pt x="322686" y="35671"/>
                </a:lnTo>
                <a:lnTo>
                  <a:pt x="280097" y="54846"/>
                </a:lnTo>
                <a:lnTo>
                  <a:pt x="239687" y="77696"/>
                </a:lnTo>
                <a:lnTo>
                  <a:pt x="201669" y="104008"/>
                </a:lnTo>
                <a:lnTo>
                  <a:pt x="166256" y="133568"/>
                </a:lnTo>
                <a:lnTo>
                  <a:pt x="133661" y="166163"/>
                </a:lnTo>
                <a:lnTo>
                  <a:pt x="104099" y="201578"/>
                </a:lnTo>
                <a:lnTo>
                  <a:pt x="77783" y="239600"/>
                </a:lnTo>
                <a:lnTo>
                  <a:pt x="54926" y="280016"/>
                </a:lnTo>
                <a:lnTo>
                  <a:pt x="35741" y="322611"/>
                </a:lnTo>
                <a:lnTo>
                  <a:pt x="20443" y="367173"/>
                </a:lnTo>
                <a:lnTo>
                  <a:pt x="9244" y="413486"/>
                </a:lnTo>
                <a:lnTo>
                  <a:pt x="2359" y="461339"/>
                </a:lnTo>
                <a:lnTo>
                  <a:pt x="0" y="510516"/>
                </a:lnTo>
                <a:lnTo>
                  <a:pt x="2359" y="559716"/>
                </a:lnTo>
                <a:lnTo>
                  <a:pt x="9244" y="607589"/>
                </a:lnTo>
                <a:lnTo>
                  <a:pt x="20443" y="653920"/>
                </a:lnTo>
                <a:lnTo>
                  <a:pt x="35741" y="698497"/>
                </a:lnTo>
                <a:lnTo>
                  <a:pt x="54926" y="741106"/>
                </a:lnTo>
                <a:lnTo>
                  <a:pt x="77783" y="781533"/>
                </a:lnTo>
                <a:lnTo>
                  <a:pt x="104099" y="819564"/>
                </a:lnTo>
                <a:lnTo>
                  <a:pt x="133661" y="854987"/>
                </a:lnTo>
                <a:lnTo>
                  <a:pt x="166256" y="887588"/>
                </a:lnTo>
                <a:lnTo>
                  <a:pt x="166692" y="887952"/>
                </a:lnTo>
                <a:lnTo>
                  <a:pt x="166692" y="510516"/>
                </a:lnTo>
                <a:lnTo>
                  <a:pt x="171186" y="454677"/>
                </a:lnTo>
                <a:lnTo>
                  <a:pt x="184205" y="401797"/>
                </a:lnTo>
                <a:lnTo>
                  <a:pt x="205051" y="352519"/>
                </a:lnTo>
                <a:lnTo>
                  <a:pt x="233026" y="307488"/>
                </a:lnTo>
                <a:lnTo>
                  <a:pt x="267433" y="267346"/>
                </a:lnTo>
                <a:lnTo>
                  <a:pt x="307567" y="232938"/>
                </a:lnTo>
                <a:lnTo>
                  <a:pt x="352590" y="204984"/>
                </a:lnTo>
                <a:lnTo>
                  <a:pt x="401858" y="184177"/>
                </a:lnTo>
                <a:lnTo>
                  <a:pt x="454728" y="171201"/>
                </a:lnTo>
                <a:lnTo>
                  <a:pt x="510555" y="166724"/>
                </a:lnTo>
                <a:lnTo>
                  <a:pt x="566436" y="171205"/>
                </a:lnTo>
                <a:lnTo>
                  <a:pt x="619313" y="184192"/>
                </a:lnTo>
                <a:lnTo>
                  <a:pt x="668561" y="205001"/>
                </a:lnTo>
                <a:lnTo>
                  <a:pt x="713557" y="232947"/>
                </a:lnTo>
                <a:lnTo>
                  <a:pt x="753677" y="267346"/>
                </a:lnTo>
                <a:lnTo>
                  <a:pt x="788137" y="307488"/>
                </a:lnTo>
                <a:lnTo>
                  <a:pt x="816119" y="352519"/>
                </a:lnTo>
                <a:lnTo>
                  <a:pt x="836945" y="401797"/>
                </a:lnTo>
                <a:lnTo>
                  <a:pt x="849937" y="454677"/>
                </a:lnTo>
                <a:lnTo>
                  <a:pt x="854419" y="510516"/>
                </a:lnTo>
                <a:lnTo>
                  <a:pt x="854419" y="887952"/>
                </a:lnTo>
                <a:lnTo>
                  <a:pt x="854855" y="887588"/>
                </a:lnTo>
                <a:lnTo>
                  <a:pt x="887449" y="854987"/>
                </a:lnTo>
                <a:lnTo>
                  <a:pt x="917011" y="819564"/>
                </a:lnTo>
                <a:lnTo>
                  <a:pt x="943327" y="781533"/>
                </a:lnTo>
                <a:lnTo>
                  <a:pt x="966184" y="741106"/>
                </a:lnTo>
                <a:lnTo>
                  <a:pt x="985369" y="698497"/>
                </a:lnTo>
                <a:lnTo>
                  <a:pt x="1000667" y="653920"/>
                </a:lnTo>
                <a:lnTo>
                  <a:pt x="1011866" y="607589"/>
                </a:lnTo>
                <a:lnTo>
                  <a:pt x="1018752" y="559716"/>
                </a:lnTo>
                <a:lnTo>
                  <a:pt x="1021111" y="510516"/>
                </a:lnTo>
                <a:close/>
                <a:moveTo>
                  <a:pt x="854419" y="887952"/>
                </a:moveTo>
                <a:lnTo>
                  <a:pt x="854419" y="510516"/>
                </a:lnTo>
                <a:lnTo>
                  <a:pt x="849937" y="566409"/>
                </a:lnTo>
                <a:lnTo>
                  <a:pt x="836945" y="619304"/>
                </a:lnTo>
                <a:lnTo>
                  <a:pt x="816119" y="668583"/>
                </a:lnTo>
                <a:lnTo>
                  <a:pt x="788137" y="713629"/>
                </a:lnTo>
                <a:lnTo>
                  <a:pt x="753677" y="753825"/>
                </a:lnTo>
                <a:lnTo>
                  <a:pt x="713557" y="788225"/>
                </a:lnTo>
                <a:lnTo>
                  <a:pt x="668561" y="816179"/>
                </a:lnTo>
                <a:lnTo>
                  <a:pt x="619313" y="837009"/>
                </a:lnTo>
                <a:lnTo>
                  <a:pt x="566436" y="850037"/>
                </a:lnTo>
                <a:lnTo>
                  <a:pt x="510555" y="854586"/>
                </a:lnTo>
                <a:lnTo>
                  <a:pt x="454674" y="850024"/>
                </a:lnTo>
                <a:lnTo>
                  <a:pt x="401798" y="836984"/>
                </a:lnTo>
                <a:lnTo>
                  <a:pt x="352549" y="816154"/>
                </a:lnTo>
                <a:lnTo>
                  <a:pt x="307553" y="788214"/>
                </a:lnTo>
                <a:lnTo>
                  <a:pt x="267433" y="753825"/>
                </a:lnTo>
                <a:lnTo>
                  <a:pt x="233026" y="713629"/>
                </a:lnTo>
                <a:lnTo>
                  <a:pt x="205051" y="668583"/>
                </a:lnTo>
                <a:lnTo>
                  <a:pt x="184205" y="619304"/>
                </a:lnTo>
                <a:lnTo>
                  <a:pt x="171186" y="566409"/>
                </a:lnTo>
                <a:lnTo>
                  <a:pt x="166692" y="510516"/>
                </a:lnTo>
                <a:lnTo>
                  <a:pt x="166692" y="887952"/>
                </a:lnTo>
                <a:lnTo>
                  <a:pt x="201669" y="917153"/>
                </a:lnTo>
                <a:lnTo>
                  <a:pt x="239687" y="943469"/>
                </a:lnTo>
                <a:lnTo>
                  <a:pt x="280097" y="966322"/>
                </a:lnTo>
                <a:lnTo>
                  <a:pt x="322686" y="985498"/>
                </a:lnTo>
                <a:lnTo>
                  <a:pt x="367240" y="1000785"/>
                </a:lnTo>
                <a:lnTo>
                  <a:pt x="413545" y="1011969"/>
                </a:lnTo>
                <a:lnTo>
                  <a:pt x="461388" y="1018835"/>
                </a:lnTo>
                <a:lnTo>
                  <a:pt x="510555" y="1021172"/>
                </a:lnTo>
                <a:lnTo>
                  <a:pt x="559723" y="1018835"/>
                </a:lnTo>
                <a:lnTo>
                  <a:pt x="607566" y="1011969"/>
                </a:lnTo>
                <a:lnTo>
                  <a:pt x="653871" y="1000785"/>
                </a:lnTo>
                <a:lnTo>
                  <a:pt x="698424" y="985498"/>
                </a:lnTo>
                <a:lnTo>
                  <a:pt x="741013" y="966322"/>
                </a:lnTo>
                <a:lnTo>
                  <a:pt x="781423" y="943469"/>
                </a:lnTo>
                <a:lnTo>
                  <a:pt x="819442" y="917153"/>
                </a:lnTo>
                <a:lnTo>
                  <a:pt x="854419" y="88795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TextShape 17"/>
          <p:cNvSpPr txBox="1"/>
          <p:nvPr/>
        </p:nvSpPr>
        <p:spPr>
          <a:xfrm>
            <a:off x="255240" y="843480"/>
            <a:ext cx="5720760" cy="2041200"/>
          </a:xfrm>
          <a:prstGeom prst="rect">
            <a:avLst/>
          </a:prstGeom>
          <a:noFill/>
          <a:ln>
            <a:noFill/>
          </a:ln>
        </p:spPr>
        <p:txBody>
          <a:bodyPr lIns="0" rIns="0" tIns="14040" bIns="0">
            <a:no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1" lang="en-US" sz="6650" spc="97" strike="noStrike">
                <a:solidFill>
                  <a:srgbClr val="0460ff"/>
                </a:solidFill>
                <a:latin typeface="Tahoma"/>
              </a:rPr>
              <a:t>SOLUTION</a:t>
            </a:r>
            <a:endParaRPr b="0" lang="en-US" sz="66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4" name="object 21" descr=""/>
          <p:cNvPicPr/>
          <p:nvPr/>
        </p:nvPicPr>
        <p:blipFill>
          <a:blip r:embed="rId2"/>
          <a:stretch/>
        </p:blipFill>
        <p:spPr>
          <a:xfrm>
            <a:off x="16682400" y="186840"/>
            <a:ext cx="1514160" cy="713880"/>
          </a:xfrm>
          <a:prstGeom prst="rect">
            <a:avLst/>
          </a:prstGeom>
          <a:ln>
            <a:noFill/>
          </a:ln>
        </p:spPr>
      </p:pic>
      <p:pic>
        <p:nvPicPr>
          <p:cNvPr id="155" name="object 22" descr=""/>
          <p:cNvPicPr/>
          <p:nvPr/>
        </p:nvPicPr>
        <p:blipFill>
          <a:blip r:embed="rId3"/>
          <a:stretch/>
        </p:blipFill>
        <p:spPr>
          <a:xfrm>
            <a:off x="171360" y="186840"/>
            <a:ext cx="3752640" cy="713880"/>
          </a:xfrm>
          <a:prstGeom prst="rect">
            <a:avLst/>
          </a:prstGeom>
          <a:ln>
            <a:noFill/>
          </a:ln>
        </p:spPr>
      </p:pic>
      <p:sp>
        <p:nvSpPr>
          <p:cNvPr id="156" name="CustomShape 18"/>
          <p:cNvSpPr/>
          <p:nvPr/>
        </p:nvSpPr>
        <p:spPr>
          <a:xfrm>
            <a:off x="848880" y="2549520"/>
            <a:ext cx="9303120" cy="540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>
            <a:spAutoFit/>
          </a:bodyPr>
          <a:p>
            <a:pPr marL="160200" indent="-159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굴림"/>
              </a:rPr>
              <a:t>From a viewpoint of specially-abled people who can move their fingers or toes, we have designed a glove that will assist. </a:t>
            </a:r>
            <a:endParaRPr b="0" lang="en-IN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marL="160200" indent="-159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굴림"/>
              </a:rPr>
              <a:t>Glove will not just help the specially-abled community but also the common people in controlling their appliances.</a:t>
            </a:r>
            <a:endParaRPr b="0" lang="en-IN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marL="160200" indent="-15912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굴림"/>
              </a:rPr>
              <a:t>Developing a glove with gesture and sign language voice assistant which outputs data as per the input received.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4"/>
          <a:stretch/>
        </p:blipFill>
        <p:spPr>
          <a:xfrm>
            <a:off x="11016000" y="2736000"/>
            <a:ext cx="6563880" cy="4830480"/>
          </a:xfrm>
          <a:prstGeom prst="rect">
            <a:avLst/>
          </a:prstGeom>
          <a:ln>
            <a:noFill/>
          </a:ln>
        </p:spPr>
      </p:pic>
      <p:sp>
        <p:nvSpPr>
          <p:cNvPr id="158" name="CustomShape 19"/>
          <p:cNvSpPr/>
          <p:nvPr/>
        </p:nvSpPr>
        <p:spPr>
          <a:xfrm>
            <a:off x="12096000" y="7806600"/>
            <a:ext cx="4896000" cy="32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1480" rIns="51480" tIns="25560" bIns="2556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696464"/>
                </a:solidFill>
                <a:latin typeface="Times New Roman"/>
                <a:ea typeface="굴림"/>
              </a:rPr>
              <a:t>Figure 1: Flex Sensor </a:t>
            </a:r>
            <a:r>
              <a:rPr b="0" lang="en-US" sz="1800" spc="-1" strike="noStrike">
                <a:solidFill>
                  <a:srgbClr val="696464"/>
                </a:solidFill>
                <a:latin typeface="Times New Roman"/>
                <a:ea typeface="굴림"/>
              </a:rPr>
              <a:t>with Accelerator on </a:t>
            </a:r>
            <a:r>
              <a:rPr b="0" lang="en-US" sz="1800" spc="-1" strike="noStrike">
                <a:solidFill>
                  <a:srgbClr val="696464"/>
                </a:solidFill>
                <a:latin typeface="Times New Roman"/>
                <a:ea typeface="굴림"/>
              </a:rPr>
              <a:t>Gloves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object 2" descr=""/>
          <p:cNvPicPr/>
          <p:nvPr/>
        </p:nvPicPr>
        <p:blipFill>
          <a:blip r:embed="rId1"/>
          <a:stretch/>
        </p:blipFill>
        <p:spPr>
          <a:xfrm>
            <a:off x="16701480" y="8522640"/>
            <a:ext cx="1495080" cy="1666440"/>
          </a:xfrm>
          <a:prstGeom prst="rect">
            <a:avLst/>
          </a:prstGeom>
          <a:ln>
            <a:noFill/>
          </a:ln>
        </p:spPr>
      </p:pic>
      <p:sp>
        <p:nvSpPr>
          <p:cNvPr id="160" name="CustomShape 1"/>
          <p:cNvSpPr/>
          <p:nvPr/>
        </p:nvSpPr>
        <p:spPr>
          <a:xfrm>
            <a:off x="223920" y="1965240"/>
            <a:ext cx="10249200" cy="360"/>
          </a:xfrm>
          <a:custGeom>
            <a:avLst/>
            <a:gdLst/>
            <a:ahLst/>
            <a:rect l="l" t="t" r="r" b="b"/>
            <a:pathLst>
              <a:path w="10249535" h="0">
                <a:moveTo>
                  <a:pt x="0" y="0"/>
                </a:moveTo>
                <a:lnTo>
                  <a:pt x="10248918" y="0"/>
                </a:lnTo>
              </a:path>
            </a:pathLst>
          </a:custGeom>
          <a:noFill/>
          <a:ln w="104760">
            <a:solidFill>
              <a:srgbClr val="046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2"/>
          <p:cNvSpPr/>
          <p:nvPr/>
        </p:nvSpPr>
        <p:spPr>
          <a:xfrm>
            <a:off x="6278760" y="4753080"/>
            <a:ext cx="12006720" cy="4053960"/>
          </a:xfrm>
          <a:custGeom>
            <a:avLst/>
            <a:gdLst/>
            <a:ahLst/>
            <a:rect l="l" t="t" r="r" b="b"/>
            <a:pathLst>
              <a:path w="12007215" h="4054475">
                <a:moveTo>
                  <a:pt x="12006999" y="2207806"/>
                </a:moveTo>
                <a:lnTo>
                  <a:pt x="12000446" y="2175319"/>
                </a:lnTo>
                <a:lnTo>
                  <a:pt x="11982602" y="2148802"/>
                </a:lnTo>
                <a:lnTo>
                  <a:pt x="11956123" y="2130933"/>
                </a:lnTo>
                <a:lnTo>
                  <a:pt x="11923725" y="2124379"/>
                </a:lnTo>
                <a:lnTo>
                  <a:pt x="9433687" y="2124379"/>
                </a:lnTo>
                <a:lnTo>
                  <a:pt x="9395231" y="2133816"/>
                </a:lnTo>
                <a:lnTo>
                  <a:pt x="7040613" y="3887495"/>
                </a:lnTo>
                <a:lnTo>
                  <a:pt x="2596096" y="3887495"/>
                </a:lnTo>
                <a:lnTo>
                  <a:pt x="2563685" y="3894048"/>
                </a:lnTo>
                <a:lnTo>
                  <a:pt x="2537218" y="3911904"/>
                </a:lnTo>
                <a:lnTo>
                  <a:pt x="2519362" y="3938371"/>
                </a:lnTo>
                <a:lnTo>
                  <a:pt x="2512822" y="3970794"/>
                </a:lnTo>
                <a:lnTo>
                  <a:pt x="2519362" y="4003281"/>
                </a:lnTo>
                <a:lnTo>
                  <a:pt x="2537218" y="4029799"/>
                </a:lnTo>
                <a:lnTo>
                  <a:pt x="2563685" y="4047667"/>
                </a:lnTo>
                <a:lnTo>
                  <a:pt x="2596096" y="4054221"/>
                </a:lnTo>
                <a:lnTo>
                  <a:pt x="7068274" y="4054221"/>
                </a:lnTo>
                <a:lnTo>
                  <a:pt x="7106729" y="4044734"/>
                </a:lnTo>
                <a:lnTo>
                  <a:pt x="9461348" y="2291105"/>
                </a:lnTo>
                <a:lnTo>
                  <a:pt x="11923725" y="2291105"/>
                </a:lnTo>
                <a:lnTo>
                  <a:pt x="11956123" y="2284552"/>
                </a:lnTo>
                <a:lnTo>
                  <a:pt x="11982602" y="2266696"/>
                </a:lnTo>
                <a:lnTo>
                  <a:pt x="12000446" y="2240216"/>
                </a:lnTo>
                <a:lnTo>
                  <a:pt x="12006999" y="2207806"/>
                </a:lnTo>
                <a:close/>
                <a:moveTo>
                  <a:pt x="12006999" y="834605"/>
                </a:moveTo>
                <a:lnTo>
                  <a:pt x="12000446" y="802182"/>
                </a:lnTo>
                <a:lnTo>
                  <a:pt x="11982602" y="775716"/>
                </a:lnTo>
                <a:lnTo>
                  <a:pt x="11956123" y="757859"/>
                </a:lnTo>
                <a:lnTo>
                  <a:pt x="11923725" y="751306"/>
                </a:lnTo>
                <a:lnTo>
                  <a:pt x="6920725" y="751306"/>
                </a:lnTo>
                <a:lnTo>
                  <a:pt x="6882270" y="760742"/>
                </a:lnTo>
                <a:lnTo>
                  <a:pt x="4527651" y="2514562"/>
                </a:lnTo>
                <a:lnTo>
                  <a:pt x="83273" y="2514562"/>
                </a:lnTo>
                <a:lnTo>
                  <a:pt x="50876" y="2521115"/>
                </a:lnTo>
                <a:lnTo>
                  <a:pt x="24396" y="2538984"/>
                </a:lnTo>
                <a:lnTo>
                  <a:pt x="6553" y="2565501"/>
                </a:lnTo>
                <a:lnTo>
                  <a:pt x="0" y="2598001"/>
                </a:lnTo>
                <a:lnTo>
                  <a:pt x="6553" y="2630411"/>
                </a:lnTo>
                <a:lnTo>
                  <a:pt x="24396" y="2656890"/>
                </a:lnTo>
                <a:lnTo>
                  <a:pt x="50876" y="2674747"/>
                </a:lnTo>
                <a:lnTo>
                  <a:pt x="83273" y="2681287"/>
                </a:lnTo>
                <a:lnTo>
                  <a:pt x="4555312" y="2681287"/>
                </a:lnTo>
                <a:lnTo>
                  <a:pt x="4593768" y="2671864"/>
                </a:lnTo>
                <a:lnTo>
                  <a:pt x="6948386" y="918032"/>
                </a:lnTo>
                <a:lnTo>
                  <a:pt x="11923725" y="918032"/>
                </a:lnTo>
                <a:lnTo>
                  <a:pt x="11956123" y="911479"/>
                </a:lnTo>
                <a:lnTo>
                  <a:pt x="11982602" y="893610"/>
                </a:lnTo>
                <a:lnTo>
                  <a:pt x="12000446" y="867092"/>
                </a:lnTo>
                <a:lnTo>
                  <a:pt x="12006999" y="834605"/>
                </a:lnTo>
                <a:close/>
                <a:moveTo>
                  <a:pt x="12006999" y="83286"/>
                </a:moveTo>
                <a:lnTo>
                  <a:pt x="12000446" y="50876"/>
                </a:lnTo>
                <a:lnTo>
                  <a:pt x="11982602" y="24396"/>
                </a:lnTo>
                <a:lnTo>
                  <a:pt x="11956123" y="6540"/>
                </a:lnTo>
                <a:lnTo>
                  <a:pt x="11923725" y="0"/>
                </a:lnTo>
                <a:lnTo>
                  <a:pt x="4914277" y="0"/>
                </a:lnTo>
                <a:lnTo>
                  <a:pt x="4867973" y="13970"/>
                </a:lnTo>
                <a:lnTo>
                  <a:pt x="3643617" y="1236522"/>
                </a:lnTo>
                <a:lnTo>
                  <a:pt x="524103" y="1236522"/>
                </a:lnTo>
                <a:lnTo>
                  <a:pt x="491617" y="1243076"/>
                </a:lnTo>
                <a:lnTo>
                  <a:pt x="465112" y="1260932"/>
                </a:lnTo>
                <a:lnTo>
                  <a:pt x="447243" y="1287411"/>
                </a:lnTo>
                <a:lnTo>
                  <a:pt x="440690" y="1319822"/>
                </a:lnTo>
                <a:lnTo>
                  <a:pt x="447243" y="1352232"/>
                </a:lnTo>
                <a:lnTo>
                  <a:pt x="465112" y="1378712"/>
                </a:lnTo>
                <a:lnTo>
                  <a:pt x="491617" y="1396568"/>
                </a:lnTo>
                <a:lnTo>
                  <a:pt x="524103" y="1403108"/>
                </a:lnTo>
                <a:lnTo>
                  <a:pt x="3678123" y="1403108"/>
                </a:lnTo>
                <a:lnTo>
                  <a:pt x="3724338" y="1389202"/>
                </a:lnTo>
                <a:lnTo>
                  <a:pt x="4948783" y="166725"/>
                </a:lnTo>
                <a:lnTo>
                  <a:pt x="11923725" y="166725"/>
                </a:lnTo>
                <a:lnTo>
                  <a:pt x="11956123" y="160172"/>
                </a:lnTo>
                <a:lnTo>
                  <a:pt x="11982602" y="142303"/>
                </a:lnTo>
                <a:lnTo>
                  <a:pt x="12000446" y="115785"/>
                </a:lnTo>
                <a:lnTo>
                  <a:pt x="12006999" y="83286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"/>
          <p:cNvSpPr/>
          <p:nvPr/>
        </p:nvSpPr>
        <p:spPr>
          <a:xfrm>
            <a:off x="9687960" y="4054320"/>
            <a:ext cx="8597520" cy="166680"/>
          </a:xfrm>
          <a:custGeom>
            <a:avLst/>
            <a:gdLst/>
            <a:ahLst/>
            <a:rect l="l" t="t" r="r" b="b"/>
            <a:pathLst>
              <a:path w="8597900" h="167004">
                <a:moveTo>
                  <a:pt x="8597845" y="83432"/>
                </a:moveTo>
                <a:lnTo>
                  <a:pt x="8591298" y="50939"/>
                </a:lnTo>
                <a:lnTo>
                  <a:pt x="8573446" y="24421"/>
                </a:lnTo>
                <a:lnTo>
                  <a:pt x="8546974" y="6550"/>
                </a:lnTo>
                <a:lnTo>
                  <a:pt x="8514569" y="0"/>
                </a:lnTo>
                <a:lnTo>
                  <a:pt x="83415" y="0"/>
                </a:lnTo>
                <a:lnTo>
                  <a:pt x="50929" y="6550"/>
                </a:lnTo>
                <a:lnTo>
                  <a:pt x="24416" y="24421"/>
                </a:lnTo>
                <a:lnTo>
                  <a:pt x="6549" y="50939"/>
                </a:lnTo>
                <a:lnTo>
                  <a:pt x="0" y="83432"/>
                </a:lnTo>
                <a:lnTo>
                  <a:pt x="6549" y="115844"/>
                </a:lnTo>
                <a:lnTo>
                  <a:pt x="24416" y="142320"/>
                </a:lnTo>
                <a:lnTo>
                  <a:pt x="50929" y="160176"/>
                </a:lnTo>
                <a:lnTo>
                  <a:pt x="83415" y="166724"/>
                </a:lnTo>
                <a:lnTo>
                  <a:pt x="8514569" y="166724"/>
                </a:lnTo>
                <a:lnTo>
                  <a:pt x="8546974" y="160176"/>
                </a:lnTo>
                <a:lnTo>
                  <a:pt x="8573446" y="142320"/>
                </a:lnTo>
                <a:lnTo>
                  <a:pt x="8591298" y="115844"/>
                </a:lnTo>
                <a:lnTo>
                  <a:pt x="8597845" y="8343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"/>
          <p:cNvSpPr/>
          <p:nvPr/>
        </p:nvSpPr>
        <p:spPr>
          <a:xfrm>
            <a:off x="10012320" y="8524800"/>
            <a:ext cx="8273520" cy="1328760"/>
          </a:xfrm>
          <a:custGeom>
            <a:avLst/>
            <a:gdLst/>
            <a:ahLst/>
            <a:rect l="l" t="t" r="r" b="b"/>
            <a:pathLst>
              <a:path w="8274050" h="1329054">
                <a:moveTo>
                  <a:pt x="8273543" y="83432"/>
                </a:moveTo>
                <a:lnTo>
                  <a:pt x="8266996" y="50939"/>
                </a:lnTo>
                <a:lnTo>
                  <a:pt x="8249144" y="24421"/>
                </a:lnTo>
                <a:lnTo>
                  <a:pt x="8222672" y="6550"/>
                </a:lnTo>
                <a:lnTo>
                  <a:pt x="8190267" y="0"/>
                </a:lnTo>
                <a:lnTo>
                  <a:pt x="5196936" y="0"/>
                </a:lnTo>
                <a:lnTo>
                  <a:pt x="5149429" y="14953"/>
                </a:lnTo>
                <a:lnTo>
                  <a:pt x="3500254" y="1162042"/>
                </a:lnTo>
                <a:lnTo>
                  <a:pt x="83276" y="1162182"/>
                </a:lnTo>
                <a:lnTo>
                  <a:pt x="50870" y="1168711"/>
                </a:lnTo>
                <a:lnTo>
                  <a:pt x="24399" y="1186534"/>
                </a:lnTo>
                <a:lnTo>
                  <a:pt x="6547" y="1213004"/>
                </a:lnTo>
                <a:lnTo>
                  <a:pt x="0" y="1245475"/>
                </a:lnTo>
                <a:lnTo>
                  <a:pt x="6547" y="1277886"/>
                </a:lnTo>
                <a:lnTo>
                  <a:pt x="24399" y="1304363"/>
                </a:lnTo>
                <a:lnTo>
                  <a:pt x="50870" y="1322218"/>
                </a:lnTo>
                <a:lnTo>
                  <a:pt x="83276" y="1328767"/>
                </a:lnTo>
                <a:lnTo>
                  <a:pt x="3526522" y="1328767"/>
                </a:lnTo>
                <a:lnTo>
                  <a:pt x="3574028" y="1313814"/>
                </a:lnTo>
                <a:lnTo>
                  <a:pt x="5223064" y="166724"/>
                </a:lnTo>
                <a:lnTo>
                  <a:pt x="8190267" y="166724"/>
                </a:lnTo>
                <a:lnTo>
                  <a:pt x="8222672" y="160175"/>
                </a:lnTo>
                <a:lnTo>
                  <a:pt x="8249144" y="142320"/>
                </a:lnTo>
                <a:lnTo>
                  <a:pt x="8266996" y="115843"/>
                </a:lnTo>
                <a:lnTo>
                  <a:pt x="8273543" y="8343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5"/>
          <p:cNvSpPr/>
          <p:nvPr/>
        </p:nvSpPr>
        <p:spPr>
          <a:xfrm>
            <a:off x="16529040" y="7639920"/>
            <a:ext cx="1756800" cy="166680"/>
          </a:xfrm>
          <a:custGeom>
            <a:avLst/>
            <a:gdLst/>
            <a:ahLst/>
            <a:rect l="l" t="t" r="r" b="b"/>
            <a:pathLst>
              <a:path w="1757044" h="167004">
                <a:moveTo>
                  <a:pt x="1756763" y="83432"/>
                </a:moveTo>
                <a:lnTo>
                  <a:pt x="1750216" y="50939"/>
                </a:lnTo>
                <a:lnTo>
                  <a:pt x="1732364" y="24421"/>
                </a:lnTo>
                <a:lnTo>
                  <a:pt x="1705893" y="6550"/>
                </a:lnTo>
                <a:lnTo>
                  <a:pt x="1673487" y="0"/>
                </a:lnTo>
                <a:lnTo>
                  <a:pt x="83415" y="0"/>
                </a:lnTo>
                <a:lnTo>
                  <a:pt x="50929" y="6550"/>
                </a:lnTo>
                <a:lnTo>
                  <a:pt x="24416" y="24421"/>
                </a:lnTo>
                <a:lnTo>
                  <a:pt x="6549" y="50939"/>
                </a:lnTo>
                <a:lnTo>
                  <a:pt x="0" y="83432"/>
                </a:lnTo>
                <a:lnTo>
                  <a:pt x="6549" y="115844"/>
                </a:lnTo>
                <a:lnTo>
                  <a:pt x="24416" y="142320"/>
                </a:lnTo>
                <a:lnTo>
                  <a:pt x="50929" y="160176"/>
                </a:lnTo>
                <a:lnTo>
                  <a:pt x="83415" y="166724"/>
                </a:lnTo>
                <a:lnTo>
                  <a:pt x="1673487" y="166724"/>
                </a:lnTo>
                <a:lnTo>
                  <a:pt x="1705893" y="160176"/>
                </a:lnTo>
                <a:lnTo>
                  <a:pt x="1732364" y="142320"/>
                </a:lnTo>
                <a:lnTo>
                  <a:pt x="1750216" y="115844"/>
                </a:lnTo>
                <a:lnTo>
                  <a:pt x="1756763" y="8343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6"/>
          <p:cNvSpPr/>
          <p:nvPr/>
        </p:nvSpPr>
        <p:spPr>
          <a:xfrm>
            <a:off x="13353840" y="6224040"/>
            <a:ext cx="4931640" cy="988200"/>
          </a:xfrm>
          <a:custGeom>
            <a:avLst/>
            <a:gdLst/>
            <a:ahLst/>
            <a:rect l="l" t="t" r="r" b="b"/>
            <a:pathLst>
              <a:path w="4932044" h="988695">
                <a:moveTo>
                  <a:pt x="4931755" y="83292"/>
                </a:moveTo>
                <a:lnTo>
                  <a:pt x="4925207" y="50880"/>
                </a:lnTo>
                <a:lnTo>
                  <a:pt x="4907355" y="24404"/>
                </a:lnTo>
                <a:lnTo>
                  <a:pt x="4880884" y="6548"/>
                </a:lnTo>
                <a:lnTo>
                  <a:pt x="4848479" y="0"/>
                </a:lnTo>
                <a:lnTo>
                  <a:pt x="1085821" y="0"/>
                </a:lnTo>
                <a:lnTo>
                  <a:pt x="1044873" y="10730"/>
                </a:lnTo>
                <a:lnTo>
                  <a:pt x="30058" y="841310"/>
                </a:lnTo>
                <a:lnTo>
                  <a:pt x="0" y="897473"/>
                </a:lnTo>
                <a:lnTo>
                  <a:pt x="2962" y="929295"/>
                </a:lnTo>
                <a:lnTo>
                  <a:pt x="18461" y="958563"/>
                </a:lnTo>
                <a:lnTo>
                  <a:pt x="44107" y="979458"/>
                </a:lnTo>
                <a:lnTo>
                  <a:pt x="74717" y="988627"/>
                </a:lnTo>
                <a:lnTo>
                  <a:pt x="106507" y="985664"/>
                </a:lnTo>
                <a:lnTo>
                  <a:pt x="135690" y="970162"/>
                </a:lnTo>
                <a:lnTo>
                  <a:pt x="1115582" y="166724"/>
                </a:lnTo>
                <a:lnTo>
                  <a:pt x="4848479" y="166724"/>
                </a:lnTo>
                <a:lnTo>
                  <a:pt x="4880884" y="160173"/>
                </a:lnTo>
                <a:lnTo>
                  <a:pt x="4907355" y="142302"/>
                </a:lnTo>
                <a:lnTo>
                  <a:pt x="4925207" y="115784"/>
                </a:lnTo>
                <a:lnTo>
                  <a:pt x="4931755" y="8329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7"/>
          <p:cNvSpPr/>
          <p:nvPr/>
        </p:nvSpPr>
        <p:spPr>
          <a:xfrm>
            <a:off x="10238040" y="411840"/>
            <a:ext cx="8047800" cy="3030480"/>
          </a:xfrm>
          <a:custGeom>
            <a:avLst/>
            <a:gdLst/>
            <a:ahLst/>
            <a:rect l="l" t="t" r="r" b="b"/>
            <a:pathLst>
              <a:path w="8047990" h="3030854">
                <a:moveTo>
                  <a:pt x="8047774" y="2947251"/>
                </a:moveTo>
                <a:lnTo>
                  <a:pt x="8041221" y="2914751"/>
                </a:lnTo>
                <a:lnTo>
                  <a:pt x="8023377" y="2888234"/>
                </a:lnTo>
                <a:lnTo>
                  <a:pt x="7996898" y="2870365"/>
                </a:lnTo>
                <a:lnTo>
                  <a:pt x="7964500" y="2863812"/>
                </a:lnTo>
                <a:lnTo>
                  <a:pt x="2348382" y="2863812"/>
                </a:lnTo>
                <a:lnTo>
                  <a:pt x="125920" y="1506816"/>
                </a:lnTo>
                <a:lnTo>
                  <a:pt x="94830" y="1495539"/>
                </a:lnTo>
                <a:lnTo>
                  <a:pt x="62915" y="1496961"/>
                </a:lnTo>
                <a:lnTo>
                  <a:pt x="33858" y="1510233"/>
                </a:lnTo>
                <a:lnTo>
                  <a:pt x="11341" y="1534490"/>
                </a:lnTo>
                <a:lnTo>
                  <a:pt x="0" y="1565643"/>
                </a:lnTo>
                <a:lnTo>
                  <a:pt x="1435" y="1597545"/>
                </a:lnTo>
                <a:lnTo>
                  <a:pt x="39014" y="1649082"/>
                </a:lnTo>
                <a:lnTo>
                  <a:pt x="2281593" y="3018383"/>
                </a:lnTo>
                <a:lnTo>
                  <a:pt x="2324912" y="3030537"/>
                </a:lnTo>
                <a:lnTo>
                  <a:pt x="7964500" y="3030537"/>
                </a:lnTo>
                <a:lnTo>
                  <a:pt x="7996898" y="3023984"/>
                </a:lnTo>
                <a:lnTo>
                  <a:pt x="8023377" y="3006128"/>
                </a:lnTo>
                <a:lnTo>
                  <a:pt x="8041221" y="2979661"/>
                </a:lnTo>
                <a:lnTo>
                  <a:pt x="8047774" y="2947251"/>
                </a:lnTo>
                <a:close/>
                <a:moveTo>
                  <a:pt x="8047774" y="2262594"/>
                </a:moveTo>
                <a:lnTo>
                  <a:pt x="8041221" y="2230183"/>
                </a:lnTo>
                <a:lnTo>
                  <a:pt x="8023377" y="2203704"/>
                </a:lnTo>
                <a:lnTo>
                  <a:pt x="7996898" y="2185847"/>
                </a:lnTo>
                <a:lnTo>
                  <a:pt x="7964500" y="2179307"/>
                </a:lnTo>
                <a:lnTo>
                  <a:pt x="3508667" y="2179307"/>
                </a:lnTo>
                <a:lnTo>
                  <a:pt x="3476256" y="2185847"/>
                </a:lnTo>
                <a:lnTo>
                  <a:pt x="3449790" y="2203704"/>
                </a:lnTo>
                <a:lnTo>
                  <a:pt x="3431933" y="2230183"/>
                </a:lnTo>
                <a:lnTo>
                  <a:pt x="3425393" y="2262594"/>
                </a:lnTo>
                <a:lnTo>
                  <a:pt x="3431933" y="2295004"/>
                </a:lnTo>
                <a:lnTo>
                  <a:pt x="3449790" y="2321483"/>
                </a:lnTo>
                <a:lnTo>
                  <a:pt x="3476256" y="2339340"/>
                </a:lnTo>
                <a:lnTo>
                  <a:pt x="3508667" y="2345893"/>
                </a:lnTo>
                <a:lnTo>
                  <a:pt x="7964500" y="2345893"/>
                </a:lnTo>
                <a:lnTo>
                  <a:pt x="7996898" y="2339340"/>
                </a:lnTo>
                <a:lnTo>
                  <a:pt x="8023377" y="2321483"/>
                </a:lnTo>
                <a:lnTo>
                  <a:pt x="8041221" y="2295004"/>
                </a:lnTo>
                <a:lnTo>
                  <a:pt x="8047774" y="2262594"/>
                </a:lnTo>
                <a:close/>
                <a:moveTo>
                  <a:pt x="8047774" y="1577949"/>
                </a:moveTo>
                <a:lnTo>
                  <a:pt x="8041221" y="1545539"/>
                </a:lnTo>
                <a:lnTo>
                  <a:pt x="8023377" y="1519059"/>
                </a:lnTo>
                <a:lnTo>
                  <a:pt x="7996898" y="1501203"/>
                </a:lnTo>
                <a:lnTo>
                  <a:pt x="7964500" y="1494650"/>
                </a:lnTo>
                <a:lnTo>
                  <a:pt x="4859667" y="1494650"/>
                </a:lnTo>
                <a:lnTo>
                  <a:pt x="3399955" y="24739"/>
                </a:lnTo>
                <a:lnTo>
                  <a:pt x="3387242" y="14147"/>
                </a:lnTo>
                <a:lnTo>
                  <a:pt x="3372866" y="6400"/>
                </a:lnTo>
                <a:lnTo>
                  <a:pt x="3357257" y="1625"/>
                </a:lnTo>
                <a:lnTo>
                  <a:pt x="3340849" y="0"/>
                </a:lnTo>
                <a:lnTo>
                  <a:pt x="1935772" y="139"/>
                </a:lnTo>
                <a:lnTo>
                  <a:pt x="1903374" y="6667"/>
                </a:lnTo>
                <a:lnTo>
                  <a:pt x="1876894" y="24498"/>
                </a:lnTo>
                <a:lnTo>
                  <a:pt x="1859051" y="50965"/>
                </a:lnTo>
                <a:lnTo>
                  <a:pt x="1852498" y="83439"/>
                </a:lnTo>
                <a:lnTo>
                  <a:pt x="1859051" y="115849"/>
                </a:lnTo>
                <a:lnTo>
                  <a:pt x="1876894" y="142316"/>
                </a:lnTo>
                <a:lnTo>
                  <a:pt x="1903374" y="160172"/>
                </a:lnTo>
                <a:lnTo>
                  <a:pt x="1935772" y="166725"/>
                </a:lnTo>
                <a:lnTo>
                  <a:pt x="3306064" y="166725"/>
                </a:lnTo>
                <a:lnTo>
                  <a:pt x="4765903" y="1636649"/>
                </a:lnTo>
                <a:lnTo>
                  <a:pt x="4778629" y="1647177"/>
                </a:lnTo>
                <a:lnTo>
                  <a:pt x="4793005" y="1654937"/>
                </a:lnTo>
                <a:lnTo>
                  <a:pt x="4808601" y="1659737"/>
                </a:lnTo>
                <a:lnTo>
                  <a:pt x="4825009" y="1661375"/>
                </a:lnTo>
                <a:lnTo>
                  <a:pt x="7964500" y="1661375"/>
                </a:lnTo>
                <a:lnTo>
                  <a:pt x="7996898" y="1654810"/>
                </a:lnTo>
                <a:lnTo>
                  <a:pt x="8023377" y="1636903"/>
                </a:lnTo>
                <a:lnTo>
                  <a:pt x="8041221" y="1610385"/>
                </a:lnTo>
                <a:lnTo>
                  <a:pt x="8047774" y="1577949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8"/>
          <p:cNvSpPr/>
          <p:nvPr/>
        </p:nvSpPr>
        <p:spPr>
          <a:xfrm>
            <a:off x="5424120" y="6840360"/>
            <a:ext cx="1021320" cy="1021320"/>
          </a:xfrm>
          <a:custGeom>
            <a:avLst/>
            <a:gdLst/>
            <a:ahLst/>
            <a:rect l="l" t="t" r="r" b="b"/>
            <a:pathLst>
              <a:path w="1021714" h="1021715">
                <a:moveTo>
                  <a:pt x="1021111" y="510655"/>
                </a:moveTo>
                <a:lnTo>
                  <a:pt x="1018775" y="461455"/>
                </a:lnTo>
                <a:lnTo>
                  <a:pt x="1011910" y="413582"/>
                </a:lnTo>
                <a:lnTo>
                  <a:pt x="1000729" y="367251"/>
                </a:lnTo>
                <a:lnTo>
                  <a:pt x="985446" y="322674"/>
                </a:lnTo>
                <a:lnTo>
                  <a:pt x="966275" y="280065"/>
                </a:lnTo>
                <a:lnTo>
                  <a:pt x="943429" y="239638"/>
                </a:lnTo>
                <a:lnTo>
                  <a:pt x="917122" y="201607"/>
                </a:lnTo>
                <a:lnTo>
                  <a:pt x="887568" y="166184"/>
                </a:lnTo>
                <a:lnTo>
                  <a:pt x="854980" y="133583"/>
                </a:lnTo>
                <a:lnTo>
                  <a:pt x="819572" y="104018"/>
                </a:lnTo>
                <a:lnTo>
                  <a:pt x="781557" y="77702"/>
                </a:lnTo>
                <a:lnTo>
                  <a:pt x="741149" y="54849"/>
                </a:lnTo>
                <a:lnTo>
                  <a:pt x="698562" y="35673"/>
                </a:lnTo>
                <a:lnTo>
                  <a:pt x="654010" y="20386"/>
                </a:lnTo>
                <a:lnTo>
                  <a:pt x="607705" y="9203"/>
                </a:lnTo>
                <a:lnTo>
                  <a:pt x="559862" y="2336"/>
                </a:lnTo>
                <a:lnTo>
                  <a:pt x="510695" y="0"/>
                </a:lnTo>
                <a:lnTo>
                  <a:pt x="461504" y="2336"/>
                </a:lnTo>
                <a:lnTo>
                  <a:pt x="413641" y="9203"/>
                </a:lnTo>
                <a:lnTo>
                  <a:pt x="367318" y="20386"/>
                </a:lnTo>
                <a:lnTo>
                  <a:pt x="322749" y="35673"/>
                </a:lnTo>
                <a:lnTo>
                  <a:pt x="280147" y="54849"/>
                </a:lnTo>
                <a:lnTo>
                  <a:pt x="239725" y="77702"/>
                </a:lnTo>
                <a:lnTo>
                  <a:pt x="201697" y="104018"/>
                </a:lnTo>
                <a:lnTo>
                  <a:pt x="166276" y="133583"/>
                </a:lnTo>
                <a:lnTo>
                  <a:pt x="133676" y="166184"/>
                </a:lnTo>
                <a:lnTo>
                  <a:pt x="104109" y="201607"/>
                </a:lnTo>
                <a:lnTo>
                  <a:pt x="77789" y="239638"/>
                </a:lnTo>
                <a:lnTo>
                  <a:pt x="54929" y="280065"/>
                </a:lnTo>
                <a:lnTo>
                  <a:pt x="35743" y="322674"/>
                </a:lnTo>
                <a:lnTo>
                  <a:pt x="20444" y="367251"/>
                </a:lnTo>
                <a:lnTo>
                  <a:pt x="9244" y="413582"/>
                </a:lnTo>
                <a:lnTo>
                  <a:pt x="2359" y="461455"/>
                </a:lnTo>
                <a:lnTo>
                  <a:pt x="0" y="510655"/>
                </a:lnTo>
                <a:lnTo>
                  <a:pt x="2359" y="559832"/>
                </a:lnTo>
                <a:lnTo>
                  <a:pt x="9244" y="607685"/>
                </a:lnTo>
                <a:lnTo>
                  <a:pt x="20444" y="653998"/>
                </a:lnTo>
                <a:lnTo>
                  <a:pt x="35743" y="698560"/>
                </a:lnTo>
                <a:lnTo>
                  <a:pt x="54929" y="741155"/>
                </a:lnTo>
                <a:lnTo>
                  <a:pt x="77789" y="781571"/>
                </a:lnTo>
                <a:lnTo>
                  <a:pt x="104109" y="819593"/>
                </a:lnTo>
                <a:lnTo>
                  <a:pt x="133676" y="855008"/>
                </a:lnTo>
                <a:lnTo>
                  <a:pt x="166276" y="887603"/>
                </a:lnTo>
                <a:lnTo>
                  <a:pt x="166692" y="887949"/>
                </a:lnTo>
                <a:lnTo>
                  <a:pt x="166692" y="510655"/>
                </a:lnTo>
                <a:lnTo>
                  <a:pt x="171186" y="454762"/>
                </a:lnTo>
                <a:lnTo>
                  <a:pt x="184205" y="401867"/>
                </a:lnTo>
                <a:lnTo>
                  <a:pt x="205051" y="352588"/>
                </a:lnTo>
                <a:lnTo>
                  <a:pt x="233026" y="307542"/>
                </a:lnTo>
                <a:lnTo>
                  <a:pt x="267433" y="267346"/>
                </a:lnTo>
                <a:lnTo>
                  <a:pt x="307568" y="232946"/>
                </a:lnTo>
                <a:lnTo>
                  <a:pt x="352599" y="204992"/>
                </a:lnTo>
                <a:lnTo>
                  <a:pt x="401888" y="184162"/>
                </a:lnTo>
                <a:lnTo>
                  <a:pt x="454799" y="171134"/>
                </a:lnTo>
                <a:lnTo>
                  <a:pt x="510695" y="166585"/>
                </a:lnTo>
                <a:lnTo>
                  <a:pt x="566522" y="171134"/>
                </a:lnTo>
                <a:lnTo>
                  <a:pt x="619392" y="184162"/>
                </a:lnTo>
                <a:lnTo>
                  <a:pt x="668660" y="204992"/>
                </a:lnTo>
                <a:lnTo>
                  <a:pt x="713683" y="232946"/>
                </a:lnTo>
                <a:lnTo>
                  <a:pt x="753817" y="267346"/>
                </a:lnTo>
                <a:lnTo>
                  <a:pt x="788210" y="307542"/>
                </a:lnTo>
                <a:lnTo>
                  <a:pt x="816159" y="352588"/>
                </a:lnTo>
                <a:lnTo>
                  <a:pt x="836984" y="401867"/>
                </a:lnTo>
                <a:lnTo>
                  <a:pt x="850010" y="454762"/>
                </a:lnTo>
                <a:lnTo>
                  <a:pt x="854558" y="510655"/>
                </a:lnTo>
                <a:lnTo>
                  <a:pt x="854558" y="887954"/>
                </a:lnTo>
                <a:lnTo>
                  <a:pt x="854980" y="887603"/>
                </a:lnTo>
                <a:lnTo>
                  <a:pt x="887568" y="855008"/>
                </a:lnTo>
                <a:lnTo>
                  <a:pt x="917122" y="819593"/>
                </a:lnTo>
                <a:lnTo>
                  <a:pt x="943429" y="781571"/>
                </a:lnTo>
                <a:lnTo>
                  <a:pt x="966275" y="741155"/>
                </a:lnTo>
                <a:lnTo>
                  <a:pt x="985446" y="698560"/>
                </a:lnTo>
                <a:lnTo>
                  <a:pt x="1000729" y="653998"/>
                </a:lnTo>
                <a:lnTo>
                  <a:pt x="1011910" y="607685"/>
                </a:lnTo>
                <a:lnTo>
                  <a:pt x="1018775" y="559832"/>
                </a:lnTo>
                <a:lnTo>
                  <a:pt x="1021111" y="510655"/>
                </a:lnTo>
                <a:close/>
                <a:moveTo>
                  <a:pt x="854558" y="887954"/>
                </a:moveTo>
                <a:lnTo>
                  <a:pt x="854558" y="510655"/>
                </a:lnTo>
                <a:lnTo>
                  <a:pt x="850010" y="566494"/>
                </a:lnTo>
                <a:lnTo>
                  <a:pt x="836984" y="619374"/>
                </a:lnTo>
                <a:lnTo>
                  <a:pt x="816159" y="668652"/>
                </a:lnTo>
                <a:lnTo>
                  <a:pt x="788210" y="713683"/>
                </a:lnTo>
                <a:lnTo>
                  <a:pt x="753817" y="753825"/>
                </a:lnTo>
                <a:lnTo>
                  <a:pt x="713683" y="788239"/>
                </a:lnTo>
                <a:lnTo>
                  <a:pt x="668660" y="816219"/>
                </a:lnTo>
                <a:lnTo>
                  <a:pt x="619392" y="837069"/>
                </a:lnTo>
                <a:lnTo>
                  <a:pt x="566522" y="850091"/>
                </a:lnTo>
                <a:lnTo>
                  <a:pt x="510695" y="854586"/>
                </a:lnTo>
                <a:lnTo>
                  <a:pt x="454799" y="850091"/>
                </a:lnTo>
                <a:lnTo>
                  <a:pt x="401888" y="837069"/>
                </a:lnTo>
                <a:lnTo>
                  <a:pt x="352599" y="816219"/>
                </a:lnTo>
                <a:lnTo>
                  <a:pt x="307568" y="788239"/>
                </a:lnTo>
                <a:lnTo>
                  <a:pt x="267433" y="753825"/>
                </a:lnTo>
                <a:lnTo>
                  <a:pt x="233026" y="713683"/>
                </a:lnTo>
                <a:lnTo>
                  <a:pt x="205051" y="668652"/>
                </a:lnTo>
                <a:lnTo>
                  <a:pt x="184205" y="619374"/>
                </a:lnTo>
                <a:lnTo>
                  <a:pt x="171186" y="566494"/>
                </a:lnTo>
                <a:lnTo>
                  <a:pt x="166692" y="510655"/>
                </a:lnTo>
                <a:lnTo>
                  <a:pt x="166692" y="887949"/>
                </a:lnTo>
                <a:lnTo>
                  <a:pt x="201697" y="917163"/>
                </a:lnTo>
                <a:lnTo>
                  <a:pt x="239725" y="943475"/>
                </a:lnTo>
                <a:lnTo>
                  <a:pt x="280147" y="966325"/>
                </a:lnTo>
                <a:lnTo>
                  <a:pt x="322749" y="985500"/>
                </a:lnTo>
                <a:lnTo>
                  <a:pt x="367318" y="1000786"/>
                </a:lnTo>
                <a:lnTo>
                  <a:pt x="413641" y="1011969"/>
                </a:lnTo>
                <a:lnTo>
                  <a:pt x="461504" y="1018835"/>
                </a:lnTo>
                <a:lnTo>
                  <a:pt x="510695" y="1021172"/>
                </a:lnTo>
                <a:lnTo>
                  <a:pt x="559862" y="1018835"/>
                </a:lnTo>
                <a:lnTo>
                  <a:pt x="607705" y="1011969"/>
                </a:lnTo>
                <a:lnTo>
                  <a:pt x="654010" y="1000786"/>
                </a:lnTo>
                <a:lnTo>
                  <a:pt x="698562" y="985500"/>
                </a:lnTo>
                <a:lnTo>
                  <a:pt x="741149" y="966325"/>
                </a:lnTo>
                <a:lnTo>
                  <a:pt x="781557" y="943475"/>
                </a:lnTo>
                <a:lnTo>
                  <a:pt x="819572" y="917163"/>
                </a:lnTo>
                <a:lnTo>
                  <a:pt x="854558" y="887954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9"/>
          <p:cNvSpPr/>
          <p:nvPr/>
        </p:nvSpPr>
        <p:spPr>
          <a:xfrm>
            <a:off x="5851440" y="556200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656"/>
                </a:moveTo>
                <a:lnTo>
                  <a:pt x="1018752" y="461477"/>
                </a:lnTo>
                <a:lnTo>
                  <a:pt x="1011866" y="413621"/>
                </a:lnTo>
                <a:lnTo>
                  <a:pt x="1000667" y="367301"/>
                </a:lnTo>
                <a:lnTo>
                  <a:pt x="985369" y="322732"/>
                </a:lnTo>
                <a:lnTo>
                  <a:pt x="966184" y="280127"/>
                </a:lnTo>
                <a:lnTo>
                  <a:pt x="943327" y="239701"/>
                </a:lnTo>
                <a:lnTo>
                  <a:pt x="917011" y="201667"/>
                </a:lnTo>
                <a:lnTo>
                  <a:pt x="887449" y="166239"/>
                </a:lnTo>
                <a:lnTo>
                  <a:pt x="854855" y="133632"/>
                </a:lnTo>
                <a:lnTo>
                  <a:pt x="819442" y="104060"/>
                </a:lnTo>
                <a:lnTo>
                  <a:pt x="781423" y="77736"/>
                </a:lnTo>
                <a:lnTo>
                  <a:pt x="741013" y="54875"/>
                </a:lnTo>
                <a:lnTo>
                  <a:pt x="698424" y="35691"/>
                </a:lnTo>
                <a:lnTo>
                  <a:pt x="653871" y="20397"/>
                </a:lnTo>
                <a:lnTo>
                  <a:pt x="607566" y="9208"/>
                </a:lnTo>
                <a:lnTo>
                  <a:pt x="559723" y="2337"/>
                </a:lnTo>
                <a:lnTo>
                  <a:pt x="510555" y="0"/>
                </a:lnTo>
                <a:lnTo>
                  <a:pt x="461388" y="2337"/>
                </a:lnTo>
                <a:lnTo>
                  <a:pt x="413545" y="9208"/>
                </a:lnTo>
                <a:lnTo>
                  <a:pt x="367240" y="20397"/>
                </a:lnTo>
                <a:lnTo>
                  <a:pt x="322686" y="35691"/>
                </a:lnTo>
                <a:lnTo>
                  <a:pt x="280097" y="54875"/>
                </a:lnTo>
                <a:lnTo>
                  <a:pt x="239687" y="77736"/>
                </a:lnTo>
                <a:lnTo>
                  <a:pt x="201669" y="104060"/>
                </a:lnTo>
                <a:lnTo>
                  <a:pt x="166256" y="133632"/>
                </a:lnTo>
                <a:lnTo>
                  <a:pt x="133661" y="166239"/>
                </a:lnTo>
                <a:lnTo>
                  <a:pt x="104099" y="201667"/>
                </a:lnTo>
                <a:lnTo>
                  <a:pt x="77783" y="239701"/>
                </a:lnTo>
                <a:lnTo>
                  <a:pt x="54926" y="280127"/>
                </a:lnTo>
                <a:lnTo>
                  <a:pt x="35741" y="322732"/>
                </a:lnTo>
                <a:lnTo>
                  <a:pt x="20443" y="367301"/>
                </a:lnTo>
                <a:lnTo>
                  <a:pt x="9244" y="413621"/>
                </a:lnTo>
                <a:lnTo>
                  <a:pt x="2359" y="461477"/>
                </a:lnTo>
                <a:lnTo>
                  <a:pt x="0" y="510656"/>
                </a:lnTo>
                <a:lnTo>
                  <a:pt x="2359" y="559834"/>
                </a:lnTo>
                <a:lnTo>
                  <a:pt x="9244" y="607690"/>
                </a:lnTo>
                <a:lnTo>
                  <a:pt x="20443" y="654010"/>
                </a:lnTo>
                <a:lnTo>
                  <a:pt x="35741" y="698579"/>
                </a:lnTo>
                <a:lnTo>
                  <a:pt x="54926" y="741184"/>
                </a:lnTo>
                <a:lnTo>
                  <a:pt x="77783" y="781611"/>
                </a:lnTo>
                <a:lnTo>
                  <a:pt x="104099" y="819645"/>
                </a:lnTo>
                <a:lnTo>
                  <a:pt x="133661" y="855072"/>
                </a:lnTo>
                <a:lnTo>
                  <a:pt x="166256" y="887679"/>
                </a:lnTo>
                <a:lnTo>
                  <a:pt x="166692" y="888043"/>
                </a:lnTo>
                <a:lnTo>
                  <a:pt x="166692" y="510656"/>
                </a:lnTo>
                <a:lnTo>
                  <a:pt x="171173" y="454762"/>
                </a:lnTo>
                <a:lnTo>
                  <a:pt x="184165" y="401868"/>
                </a:lnTo>
                <a:lnTo>
                  <a:pt x="204991" y="352589"/>
                </a:lnTo>
                <a:lnTo>
                  <a:pt x="232973" y="307543"/>
                </a:lnTo>
                <a:lnTo>
                  <a:pt x="267433" y="267346"/>
                </a:lnTo>
                <a:lnTo>
                  <a:pt x="307553" y="232947"/>
                </a:lnTo>
                <a:lnTo>
                  <a:pt x="352549" y="205001"/>
                </a:lnTo>
                <a:lnTo>
                  <a:pt x="401798" y="184192"/>
                </a:lnTo>
                <a:lnTo>
                  <a:pt x="454674" y="171206"/>
                </a:lnTo>
                <a:lnTo>
                  <a:pt x="510555" y="166725"/>
                </a:lnTo>
                <a:lnTo>
                  <a:pt x="566383" y="171206"/>
                </a:lnTo>
                <a:lnTo>
                  <a:pt x="619252" y="184192"/>
                </a:lnTo>
                <a:lnTo>
                  <a:pt x="668520" y="205001"/>
                </a:lnTo>
                <a:lnTo>
                  <a:pt x="713543" y="232947"/>
                </a:lnTo>
                <a:lnTo>
                  <a:pt x="753677" y="267346"/>
                </a:lnTo>
                <a:lnTo>
                  <a:pt x="788137" y="307543"/>
                </a:lnTo>
                <a:lnTo>
                  <a:pt x="816119" y="352589"/>
                </a:lnTo>
                <a:lnTo>
                  <a:pt x="836945" y="401868"/>
                </a:lnTo>
                <a:lnTo>
                  <a:pt x="849937" y="454762"/>
                </a:lnTo>
                <a:lnTo>
                  <a:pt x="854419" y="510656"/>
                </a:lnTo>
                <a:lnTo>
                  <a:pt x="854419" y="888043"/>
                </a:lnTo>
                <a:lnTo>
                  <a:pt x="854855" y="887679"/>
                </a:lnTo>
                <a:lnTo>
                  <a:pt x="887449" y="855072"/>
                </a:lnTo>
                <a:lnTo>
                  <a:pt x="917011" y="819645"/>
                </a:lnTo>
                <a:lnTo>
                  <a:pt x="943327" y="781611"/>
                </a:lnTo>
                <a:lnTo>
                  <a:pt x="966184" y="741184"/>
                </a:lnTo>
                <a:lnTo>
                  <a:pt x="985369" y="698579"/>
                </a:lnTo>
                <a:lnTo>
                  <a:pt x="1000667" y="654010"/>
                </a:lnTo>
                <a:lnTo>
                  <a:pt x="1011866" y="607690"/>
                </a:lnTo>
                <a:lnTo>
                  <a:pt x="1018752" y="559834"/>
                </a:lnTo>
                <a:lnTo>
                  <a:pt x="1021111" y="510656"/>
                </a:lnTo>
                <a:close/>
                <a:moveTo>
                  <a:pt x="854419" y="888043"/>
                </a:moveTo>
                <a:lnTo>
                  <a:pt x="854419" y="510656"/>
                </a:lnTo>
                <a:lnTo>
                  <a:pt x="849937" y="566495"/>
                </a:lnTo>
                <a:lnTo>
                  <a:pt x="836945" y="619383"/>
                </a:lnTo>
                <a:lnTo>
                  <a:pt x="816119" y="668682"/>
                </a:lnTo>
                <a:lnTo>
                  <a:pt x="788137" y="713755"/>
                </a:lnTo>
                <a:lnTo>
                  <a:pt x="753677" y="753965"/>
                </a:lnTo>
                <a:lnTo>
                  <a:pt x="713543" y="788364"/>
                </a:lnTo>
                <a:lnTo>
                  <a:pt x="668520" y="816310"/>
                </a:lnTo>
                <a:lnTo>
                  <a:pt x="619252" y="837119"/>
                </a:lnTo>
                <a:lnTo>
                  <a:pt x="566383" y="850106"/>
                </a:lnTo>
                <a:lnTo>
                  <a:pt x="510555" y="854587"/>
                </a:lnTo>
                <a:lnTo>
                  <a:pt x="454674" y="850106"/>
                </a:lnTo>
                <a:lnTo>
                  <a:pt x="401798" y="837119"/>
                </a:lnTo>
                <a:lnTo>
                  <a:pt x="352549" y="816310"/>
                </a:lnTo>
                <a:lnTo>
                  <a:pt x="307553" y="788364"/>
                </a:lnTo>
                <a:lnTo>
                  <a:pt x="267433" y="753965"/>
                </a:lnTo>
                <a:lnTo>
                  <a:pt x="232973" y="713755"/>
                </a:lnTo>
                <a:lnTo>
                  <a:pt x="204991" y="668682"/>
                </a:lnTo>
                <a:lnTo>
                  <a:pt x="184165" y="619383"/>
                </a:lnTo>
                <a:lnTo>
                  <a:pt x="171173" y="566495"/>
                </a:lnTo>
                <a:lnTo>
                  <a:pt x="166692" y="510656"/>
                </a:lnTo>
                <a:lnTo>
                  <a:pt x="166692" y="888043"/>
                </a:lnTo>
                <a:lnTo>
                  <a:pt x="201669" y="917251"/>
                </a:lnTo>
                <a:lnTo>
                  <a:pt x="239687" y="943575"/>
                </a:lnTo>
                <a:lnTo>
                  <a:pt x="280097" y="966436"/>
                </a:lnTo>
                <a:lnTo>
                  <a:pt x="322686" y="985621"/>
                </a:lnTo>
                <a:lnTo>
                  <a:pt x="367240" y="1000914"/>
                </a:lnTo>
                <a:lnTo>
                  <a:pt x="413545" y="1012104"/>
                </a:lnTo>
                <a:lnTo>
                  <a:pt x="461388" y="1018974"/>
                </a:lnTo>
                <a:lnTo>
                  <a:pt x="510555" y="1021312"/>
                </a:lnTo>
                <a:lnTo>
                  <a:pt x="559723" y="1018974"/>
                </a:lnTo>
                <a:lnTo>
                  <a:pt x="607566" y="1012104"/>
                </a:lnTo>
                <a:lnTo>
                  <a:pt x="653871" y="1000914"/>
                </a:lnTo>
                <a:lnTo>
                  <a:pt x="698424" y="985621"/>
                </a:lnTo>
                <a:lnTo>
                  <a:pt x="741013" y="966436"/>
                </a:lnTo>
                <a:lnTo>
                  <a:pt x="781423" y="943575"/>
                </a:lnTo>
                <a:lnTo>
                  <a:pt x="819442" y="917251"/>
                </a:lnTo>
                <a:lnTo>
                  <a:pt x="854419" y="888043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0"/>
          <p:cNvSpPr/>
          <p:nvPr/>
        </p:nvSpPr>
        <p:spPr>
          <a:xfrm>
            <a:off x="8833320" y="3627000"/>
            <a:ext cx="1021320" cy="1021320"/>
          </a:xfrm>
          <a:custGeom>
            <a:avLst/>
            <a:gdLst/>
            <a:ahLst/>
            <a:rect l="l" t="t" r="r" b="b"/>
            <a:pathLst>
              <a:path w="1021715" h="1021714">
                <a:moveTo>
                  <a:pt x="1021111" y="510655"/>
                </a:moveTo>
                <a:lnTo>
                  <a:pt x="1018773" y="461455"/>
                </a:lnTo>
                <a:lnTo>
                  <a:pt x="1011904" y="413582"/>
                </a:lnTo>
                <a:lnTo>
                  <a:pt x="1000717" y="367251"/>
                </a:lnTo>
                <a:lnTo>
                  <a:pt x="985427" y="322674"/>
                </a:lnTo>
                <a:lnTo>
                  <a:pt x="966184" y="279957"/>
                </a:lnTo>
                <a:lnTo>
                  <a:pt x="943327" y="239549"/>
                </a:lnTo>
                <a:lnTo>
                  <a:pt x="917011" y="201535"/>
                </a:lnTo>
                <a:lnTo>
                  <a:pt x="887449" y="166128"/>
                </a:lnTo>
                <a:lnTo>
                  <a:pt x="854855" y="133542"/>
                </a:lnTo>
                <a:lnTo>
                  <a:pt x="819442" y="103989"/>
                </a:lnTo>
                <a:lnTo>
                  <a:pt x="781423" y="77683"/>
                </a:lnTo>
                <a:lnTo>
                  <a:pt x="741013" y="54838"/>
                </a:lnTo>
                <a:lnTo>
                  <a:pt x="698424" y="35667"/>
                </a:lnTo>
                <a:lnTo>
                  <a:pt x="653871" y="20383"/>
                </a:lnTo>
                <a:lnTo>
                  <a:pt x="607566" y="9202"/>
                </a:lnTo>
                <a:lnTo>
                  <a:pt x="559723" y="2336"/>
                </a:lnTo>
                <a:lnTo>
                  <a:pt x="510555" y="0"/>
                </a:lnTo>
                <a:lnTo>
                  <a:pt x="461386" y="2336"/>
                </a:lnTo>
                <a:lnTo>
                  <a:pt x="413540" y="9203"/>
                </a:lnTo>
                <a:lnTo>
                  <a:pt x="367229" y="20386"/>
                </a:lnTo>
                <a:lnTo>
                  <a:pt x="322668" y="35673"/>
                </a:lnTo>
                <a:lnTo>
                  <a:pt x="280072" y="54849"/>
                </a:lnTo>
                <a:lnTo>
                  <a:pt x="239653" y="77702"/>
                </a:lnTo>
                <a:lnTo>
                  <a:pt x="201627" y="104018"/>
                </a:lnTo>
                <a:lnTo>
                  <a:pt x="166206" y="133583"/>
                </a:lnTo>
                <a:lnTo>
                  <a:pt x="133606" y="166184"/>
                </a:lnTo>
                <a:lnTo>
                  <a:pt x="104039" y="201607"/>
                </a:lnTo>
                <a:lnTo>
                  <a:pt x="77721" y="239638"/>
                </a:lnTo>
                <a:lnTo>
                  <a:pt x="54864" y="280065"/>
                </a:lnTo>
                <a:lnTo>
                  <a:pt x="35684" y="322674"/>
                </a:lnTo>
                <a:lnTo>
                  <a:pt x="20393" y="367251"/>
                </a:lnTo>
                <a:lnTo>
                  <a:pt x="9206" y="413582"/>
                </a:lnTo>
                <a:lnTo>
                  <a:pt x="2337" y="461455"/>
                </a:lnTo>
                <a:lnTo>
                  <a:pt x="0" y="510655"/>
                </a:lnTo>
                <a:lnTo>
                  <a:pt x="2337" y="559832"/>
                </a:lnTo>
                <a:lnTo>
                  <a:pt x="9206" y="607685"/>
                </a:lnTo>
                <a:lnTo>
                  <a:pt x="20393" y="653999"/>
                </a:lnTo>
                <a:lnTo>
                  <a:pt x="35684" y="698561"/>
                </a:lnTo>
                <a:lnTo>
                  <a:pt x="54864" y="741158"/>
                </a:lnTo>
                <a:lnTo>
                  <a:pt x="77721" y="781577"/>
                </a:lnTo>
                <a:lnTo>
                  <a:pt x="104039" y="819603"/>
                </a:lnTo>
                <a:lnTo>
                  <a:pt x="133606" y="855023"/>
                </a:lnTo>
                <a:lnTo>
                  <a:pt x="166206" y="887623"/>
                </a:lnTo>
                <a:lnTo>
                  <a:pt x="166552" y="887912"/>
                </a:lnTo>
                <a:lnTo>
                  <a:pt x="166552" y="510655"/>
                </a:lnTo>
                <a:lnTo>
                  <a:pt x="171100" y="454749"/>
                </a:lnTo>
                <a:lnTo>
                  <a:pt x="184126" y="401827"/>
                </a:lnTo>
                <a:lnTo>
                  <a:pt x="204952" y="352528"/>
                </a:lnTo>
                <a:lnTo>
                  <a:pt x="232900" y="307489"/>
                </a:lnTo>
                <a:lnTo>
                  <a:pt x="267294" y="267346"/>
                </a:lnTo>
                <a:lnTo>
                  <a:pt x="307482" y="232946"/>
                </a:lnTo>
                <a:lnTo>
                  <a:pt x="352519" y="204992"/>
                </a:lnTo>
                <a:lnTo>
                  <a:pt x="401789" y="184162"/>
                </a:lnTo>
                <a:lnTo>
                  <a:pt x="454673" y="171134"/>
                </a:lnTo>
                <a:lnTo>
                  <a:pt x="510555" y="166585"/>
                </a:lnTo>
                <a:lnTo>
                  <a:pt x="566436" y="171134"/>
                </a:lnTo>
                <a:lnTo>
                  <a:pt x="619313" y="184162"/>
                </a:lnTo>
                <a:lnTo>
                  <a:pt x="668561" y="204992"/>
                </a:lnTo>
                <a:lnTo>
                  <a:pt x="713557" y="232946"/>
                </a:lnTo>
                <a:lnTo>
                  <a:pt x="753677" y="267346"/>
                </a:lnTo>
                <a:lnTo>
                  <a:pt x="788138" y="307489"/>
                </a:lnTo>
                <a:lnTo>
                  <a:pt x="816119" y="352528"/>
                </a:lnTo>
                <a:lnTo>
                  <a:pt x="836945" y="401827"/>
                </a:lnTo>
                <a:lnTo>
                  <a:pt x="849937" y="454749"/>
                </a:lnTo>
                <a:lnTo>
                  <a:pt x="854419" y="510655"/>
                </a:lnTo>
                <a:lnTo>
                  <a:pt x="854419" y="887987"/>
                </a:lnTo>
                <a:lnTo>
                  <a:pt x="854904" y="887574"/>
                </a:lnTo>
                <a:lnTo>
                  <a:pt x="887504" y="854956"/>
                </a:lnTo>
                <a:lnTo>
                  <a:pt x="917071" y="819516"/>
                </a:lnTo>
                <a:lnTo>
                  <a:pt x="943389" y="781467"/>
                </a:lnTo>
                <a:lnTo>
                  <a:pt x="966184" y="741158"/>
                </a:lnTo>
                <a:lnTo>
                  <a:pt x="985369" y="698561"/>
                </a:lnTo>
                <a:lnTo>
                  <a:pt x="1000667" y="653999"/>
                </a:lnTo>
                <a:lnTo>
                  <a:pt x="1011866" y="607685"/>
                </a:lnTo>
                <a:lnTo>
                  <a:pt x="1018752" y="559832"/>
                </a:lnTo>
                <a:lnTo>
                  <a:pt x="1021111" y="510655"/>
                </a:lnTo>
                <a:close/>
                <a:moveTo>
                  <a:pt x="854419" y="887987"/>
                </a:moveTo>
                <a:lnTo>
                  <a:pt x="854419" y="510655"/>
                </a:lnTo>
                <a:lnTo>
                  <a:pt x="849937" y="566494"/>
                </a:lnTo>
                <a:lnTo>
                  <a:pt x="836945" y="619374"/>
                </a:lnTo>
                <a:lnTo>
                  <a:pt x="816119" y="668652"/>
                </a:lnTo>
                <a:lnTo>
                  <a:pt x="788138" y="713683"/>
                </a:lnTo>
                <a:lnTo>
                  <a:pt x="753677" y="753825"/>
                </a:lnTo>
                <a:lnTo>
                  <a:pt x="713557" y="788239"/>
                </a:lnTo>
                <a:lnTo>
                  <a:pt x="668561" y="816219"/>
                </a:lnTo>
                <a:lnTo>
                  <a:pt x="619313" y="837069"/>
                </a:lnTo>
                <a:lnTo>
                  <a:pt x="566436" y="850091"/>
                </a:lnTo>
                <a:lnTo>
                  <a:pt x="510555" y="854586"/>
                </a:lnTo>
                <a:lnTo>
                  <a:pt x="454673" y="850091"/>
                </a:lnTo>
                <a:lnTo>
                  <a:pt x="401789" y="837069"/>
                </a:lnTo>
                <a:lnTo>
                  <a:pt x="352519" y="816219"/>
                </a:lnTo>
                <a:lnTo>
                  <a:pt x="307482" y="788239"/>
                </a:lnTo>
                <a:lnTo>
                  <a:pt x="267294" y="753825"/>
                </a:lnTo>
                <a:lnTo>
                  <a:pt x="232900" y="713683"/>
                </a:lnTo>
                <a:lnTo>
                  <a:pt x="204952" y="668652"/>
                </a:lnTo>
                <a:lnTo>
                  <a:pt x="184126" y="619374"/>
                </a:lnTo>
                <a:lnTo>
                  <a:pt x="171100" y="566494"/>
                </a:lnTo>
                <a:lnTo>
                  <a:pt x="166552" y="510655"/>
                </a:lnTo>
                <a:lnTo>
                  <a:pt x="166552" y="887912"/>
                </a:lnTo>
                <a:lnTo>
                  <a:pt x="201627" y="917191"/>
                </a:lnTo>
                <a:lnTo>
                  <a:pt x="239653" y="943513"/>
                </a:lnTo>
                <a:lnTo>
                  <a:pt x="280072" y="966374"/>
                </a:lnTo>
                <a:lnTo>
                  <a:pt x="322668" y="985563"/>
                </a:lnTo>
                <a:lnTo>
                  <a:pt x="367229" y="1000864"/>
                </a:lnTo>
                <a:lnTo>
                  <a:pt x="413540" y="1012065"/>
                </a:lnTo>
                <a:lnTo>
                  <a:pt x="461386" y="1018952"/>
                </a:lnTo>
                <a:lnTo>
                  <a:pt x="510555" y="1021311"/>
                </a:lnTo>
                <a:lnTo>
                  <a:pt x="559724" y="1018952"/>
                </a:lnTo>
                <a:lnTo>
                  <a:pt x="607571" y="1012064"/>
                </a:lnTo>
                <a:lnTo>
                  <a:pt x="653881" y="1000860"/>
                </a:lnTo>
                <a:lnTo>
                  <a:pt x="698442" y="985555"/>
                </a:lnTo>
                <a:lnTo>
                  <a:pt x="741038" y="966360"/>
                </a:lnTo>
                <a:lnTo>
                  <a:pt x="781457" y="943489"/>
                </a:lnTo>
                <a:lnTo>
                  <a:pt x="819483" y="917156"/>
                </a:lnTo>
                <a:lnTo>
                  <a:pt x="854419" y="887987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1"/>
          <p:cNvSpPr/>
          <p:nvPr/>
        </p:nvSpPr>
        <p:spPr>
          <a:xfrm>
            <a:off x="9448920" y="1241640"/>
            <a:ext cx="1020600" cy="1021320"/>
          </a:xfrm>
          <a:custGeom>
            <a:avLst/>
            <a:gdLst/>
            <a:ahLst/>
            <a:rect l="l" t="t" r="r" b="b"/>
            <a:pathLst>
              <a:path w="1021079" h="1021714">
                <a:moveTo>
                  <a:pt x="1020971" y="510656"/>
                </a:moveTo>
                <a:lnTo>
                  <a:pt x="1018634" y="461478"/>
                </a:lnTo>
                <a:lnTo>
                  <a:pt x="1011765" y="413626"/>
                </a:lnTo>
                <a:lnTo>
                  <a:pt x="1000579" y="367312"/>
                </a:lnTo>
                <a:lnTo>
                  <a:pt x="985289" y="322750"/>
                </a:lnTo>
                <a:lnTo>
                  <a:pt x="966110" y="280152"/>
                </a:lnTo>
                <a:lnTo>
                  <a:pt x="943256" y="239734"/>
                </a:lnTo>
                <a:lnTo>
                  <a:pt x="916941" y="201708"/>
                </a:lnTo>
                <a:lnTo>
                  <a:pt x="887379" y="166288"/>
                </a:lnTo>
                <a:lnTo>
                  <a:pt x="854785" y="133688"/>
                </a:lnTo>
                <a:lnTo>
                  <a:pt x="819372" y="104120"/>
                </a:lnTo>
                <a:lnTo>
                  <a:pt x="781355" y="77798"/>
                </a:lnTo>
                <a:lnTo>
                  <a:pt x="740948" y="54937"/>
                </a:lnTo>
                <a:lnTo>
                  <a:pt x="698365" y="35748"/>
                </a:lnTo>
                <a:lnTo>
                  <a:pt x="653820" y="20447"/>
                </a:lnTo>
                <a:lnTo>
                  <a:pt x="607527" y="9246"/>
                </a:lnTo>
                <a:lnTo>
                  <a:pt x="559701" y="2359"/>
                </a:lnTo>
                <a:lnTo>
                  <a:pt x="510555" y="0"/>
                </a:lnTo>
                <a:lnTo>
                  <a:pt x="461386" y="2359"/>
                </a:lnTo>
                <a:lnTo>
                  <a:pt x="413539" y="9246"/>
                </a:lnTo>
                <a:lnTo>
                  <a:pt x="367229" y="20447"/>
                </a:lnTo>
                <a:lnTo>
                  <a:pt x="322668" y="35748"/>
                </a:lnTo>
                <a:lnTo>
                  <a:pt x="280072" y="54937"/>
                </a:lnTo>
                <a:lnTo>
                  <a:pt x="239653" y="77798"/>
                </a:lnTo>
                <a:lnTo>
                  <a:pt x="201627" y="104120"/>
                </a:lnTo>
                <a:lnTo>
                  <a:pt x="166206" y="133688"/>
                </a:lnTo>
                <a:lnTo>
                  <a:pt x="133606" y="166288"/>
                </a:lnTo>
                <a:lnTo>
                  <a:pt x="104039" y="201708"/>
                </a:lnTo>
                <a:lnTo>
                  <a:pt x="77721" y="239734"/>
                </a:lnTo>
                <a:lnTo>
                  <a:pt x="54864" y="280152"/>
                </a:lnTo>
                <a:lnTo>
                  <a:pt x="35684" y="322750"/>
                </a:lnTo>
                <a:lnTo>
                  <a:pt x="20393" y="367312"/>
                </a:lnTo>
                <a:lnTo>
                  <a:pt x="9206" y="413626"/>
                </a:lnTo>
                <a:lnTo>
                  <a:pt x="2337" y="461478"/>
                </a:lnTo>
                <a:lnTo>
                  <a:pt x="0" y="510656"/>
                </a:lnTo>
                <a:lnTo>
                  <a:pt x="2337" y="559834"/>
                </a:lnTo>
                <a:lnTo>
                  <a:pt x="9206" y="607690"/>
                </a:lnTo>
                <a:lnTo>
                  <a:pt x="20393" y="654010"/>
                </a:lnTo>
                <a:lnTo>
                  <a:pt x="35684" y="698579"/>
                </a:lnTo>
                <a:lnTo>
                  <a:pt x="54864" y="741184"/>
                </a:lnTo>
                <a:lnTo>
                  <a:pt x="77721" y="781611"/>
                </a:lnTo>
                <a:lnTo>
                  <a:pt x="104039" y="819645"/>
                </a:lnTo>
                <a:lnTo>
                  <a:pt x="133606" y="855072"/>
                </a:lnTo>
                <a:lnTo>
                  <a:pt x="166206" y="887679"/>
                </a:lnTo>
                <a:lnTo>
                  <a:pt x="166552" y="887967"/>
                </a:lnTo>
                <a:lnTo>
                  <a:pt x="166552" y="510656"/>
                </a:lnTo>
                <a:lnTo>
                  <a:pt x="171047" y="454817"/>
                </a:lnTo>
                <a:lnTo>
                  <a:pt x="184066" y="401937"/>
                </a:lnTo>
                <a:lnTo>
                  <a:pt x="204911" y="352659"/>
                </a:lnTo>
                <a:lnTo>
                  <a:pt x="232887" y="307627"/>
                </a:lnTo>
                <a:lnTo>
                  <a:pt x="267294" y="267486"/>
                </a:lnTo>
                <a:lnTo>
                  <a:pt x="307482" y="233019"/>
                </a:lnTo>
                <a:lnTo>
                  <a:pt x="352519" y="205031"/>
                </a:lnTo>
                <a:lnTo>
                  <a:pt x="401789" y="184201"/>
                </a:lnTo>
                <a:lnTo>
                  <a:pt x="454673" y="171207"/>
                </a:lnTo>
                <a:lnTo>
                  <a:pt x="510555" y="166724"/>
                </a:lnTo>
                <a:lnTo>
                  <a:pt x="566369" y="171207"/>
                </a:lnTo>
                <a:lnTo>
                  <a:pt x="619212" y="184201"/>
                </a:lnTo>
                <a:lnTo>
                  <a:pt x="668460" y="205031"/>
                </a:lnTo>
                <a:lnTo>
                  <a:pt x="713490" y="233019"/>
                </a:lnTo>
                <a:lnTo>
                  <a:pt x="753677" y="267486"/>
                </a:lnTo>
                <a:lnTo>
                  <a:pt x="788069" y="307627"/>
                </a:lnTo>
                <a:lnTo>
                  <a:pt x="816010" y="352659"/>
                </a:lnTo>
                <a:lnTo>
                  <a:pt x="836814" y="401937"/>
                </a:lnTo>
                <a:lnTo>
                  <a:pt x="849799" y="454817"/>
                </a:lnTo>
                <a:lnTo>
                  <a:pt x="854279" y="510656"/>
                </a:lnTo>
                <a:lnTo>
                  <a:pt x="854279" y="888101"/>
                </a:lnTo>
                <a:lnTo>
                  <a:pt x="854785" y="887679"/>
                </a:lnTo>
                <a:lnTo>
                  <a:pt x="887379" y="855072"/>
                </a:lnTo>
                <a:lnTo>
                  <a:pt x="916941" y="819645"/>
                </a:lnTo>
                <a:lnTo>
                  <a:pt x="943256" y="781611"/>
                </a:lnTo>
                <a:lnTo>
                  <a:pt x="966110" y="741184"/>
                </a:lnTo>
                <a:lnTo>
                  <a:pt x="985289" y="698579"/>
                </a:lnTo>
                <a:lnTo>
                  <a:pt x="1000579" y="654010"/>
                </a:lnTo>
                <a:lnTo>
                  <a:pt x="1011765" y="607690"/>
                </a:lnTo>
                <a:lnTo>
                  <a:pt x="1018634" y="559834"/>
                </a:lnTo>
                <a:lnTo>
                  <a:pt x="1020971" y="510656"/>
                </a:lnTo>
                <a:close/>
                <a:moveTo>
                  <a:pt x="854279" y="888101"/>
                </a:moveTo>
                <a:lnTo>
                  <a:pt x="854279" y="510656"/>
                </a:lnTo>
                <a:lnTo>
                  <a:pt x="849799" y="566549"/>
                </a:lnTo>
                <a:lnTo>
                  <a:pt x="836814" y="619443"/>
                </a:lnTo>
                <a:lnTo>
                  <a:pt x="816010" y="668722"/>
                </a:lnTo>
                <a:lnTo>
                  <a:pt x="788069" y="713769"/>
                </a:lnTo>
                <a:lnTo>
                  <a:pt x="753677" y="753965"/>
                </a:lnTo>
                <a:lnTo>
                  <a:pt x="713490" y="788364"/>
                </a:lnTo>
                <a:lnTo>
                  <a:pt x="668460" y="816310"/>
                </a:lnTo>
                <a:lnTo>
                  <a:pt x="619212" y="837119"/>
                </a:lnTo>
                <a:lnTo>
                  <a:pt x="566369" y="850106"/>
                </a:lnTo>
                <a:lnTo>
                  <a:pt x="510555" y="854587"/>
                </a:lnTo>
                <a:lnTo>
                  <a:pt x="454673" y="850105"/>
                </a:lnTo>
                <a:lnTo>
                  <a:pt x="401789" y="837110"/>
                </a:lnTo>
                <a:lnTo>
                  <a:pt x="352519" y="816280"/>
                </a:lnTo>
                <a:lnTo>
                  <a:pt x="307482" y="788293"/>
                </a:lnTo>
                <a:lnTo>
                  <a:pt x="267294" y="753825"/>
                </a:lnTo>
                <a:lnTo>
                  <a:pt x="232887" y="713697"/>
                </a:lnTo>
                <a:lnTo>
                  <a:pt x="204911" y="668692"/>
                </a:lnTo>
                <a:lnTo>
                  <a:pt x="184066" y="619434"/>
                </a:lnTo>
                <a:lnTo>
                  <a:pt x="171047" y="566548"/>
                </a:lnTo>
                <a:lnTo>
                  <a:pt x="166552" y="510656"/>
                </a:lnTo>
                <a:lnTo>
                  <a:pt x="166552" y="887967"/>
                </a:lnTo>
                <a:lnTo>
                  <a:pt x="201627" y="917251"/>
                </a:lnTo>
                <a:lnTo>
                  <a:pt x="239653" y="943575"/>
                </a:lnTo>
                <a:lnTo>
                  <a:pt x="280072" y="966436"/>
                </a:lnTo>
                <a:lnTo>
                  <a:pt x="322668" y="985620"/>
                </a:lnTo>
                <a:lnTo>
                  <a:pt x="367229" y="1000914"/>
                </a:lnTo>
                <a:lnTo>
                  <a:pt x="413539" y="1012103"/>
                </a:lnTo>
                <a:lnTo>
                  <a:pt x="461386" y="1018974"/>
                </a:lnTo>
                <a:lnTo>
                  <a:pt x="510555" y="1021312"/>
                </a:lnTo>
                <a:lnTo>
                  <a:pt x="559701" y="1018974"/>
                </a:lnTo>
                <a:lnTo>
                  <a:pt x="607527" y="1012103"/>
                </a:lnTo>
                <a:lnTo>
                  <a:pt x="653820" y="1000914"/>
                </a:lnTo>
                <a:lnTo>
                  <a:pt x="698365" y="985620"/>
                </a:lnTo>
                <a:lnTo>
                  <a:pt x="740948" y="966436"/>
                </a:lnTo>
                <a:lnTo>
                  <a:pt x="781355" y="943575"/>
                </a:lnTo>
                <a:lnTo>
                  <a:pt x="819372" y="917251"/>
                </a:lnTo>
                <a:lnTo>
                  <a:pt x="854279" y="888101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2"/>
          <p:cNvSpPr/>
          <p:nvPr/>
        </p:nvSpPr>
        <p:spPr>
          <a:xfrm>
            <a:off x="11235960" y="0"/>
            <a:ext cx="1020600" cy="1006200"/>
          </a:xfrm>
          <a:custGeom>
            <a:avLst/>
            <a:gdLst/>
            <a:ahLst/>
            <a:rect l="l" t="t" r="r" b="b"/>
            <a:pathLst>
              <a:path w="1021079" h="1006475">
                <a:moveTo>
                  <a:pt x="1020971" y="495402"/>
                </a:moveTo>
                <a:lnTo>
                  <a:pt x="1018635" y="446202"/>
                </a:lnTo>
                <a:lnTo>
                  <a:pt x="1011769" y="398329"/>
                </a:lnTo>
                <a:lnTo>
                  <a:pt x="1000588" y="351998"/>
                </a:lnTo>
                <a:lnTo>
                  <a:pt x="985304" y="307421"/>
                </a:lnTo>
                <a:lnTo>
                  <a:pt x="966132" y="264812"/>
                </a:lnTo>
                <a:lnTo>
                  <a:pt x="943283" y="224385"/>
                </a:lnTo>
                <a:lnTo>
                  <a:pt x="916973" y="186354"/>
                </a:lnTo>
                <a:lnTo>
                  <a:pt x="887413" y="150931"/>
                </a:lnTo>
                <a:lnTo>
                  <a:pt x="854819" y="118330"/>
                </a:lnTo>
                <a:lnTo>
                  <a:pt x="819403" y="88765"/>
                </a:lnTo>
                <a:lnTo>
                  <a:pt x="781379" y="62449"/>
                </a:lnTo>
                <a:lnTo>
                  <a:pt x="740960" y="39596"/>
                </a:lnTo>
                <a:lnTo>
                  <a:pt x="698360" y="20420"/>
                </a:lnTo>
                <a:lnTo>
                  <a:pt x="653792" y="5133"/>
                </a:lnTo>
                <a:lnTo>
                  <a:pt x="632529" y="0"/>
                </a:lnTo>
                <a:lnTo>
                  <a:pt x="388355" y="0"/>
                </a:lnTo>
                <a:lnTo>
                  <a:pt x="322548" y="20420"/>
                </a:lnTo>
                <a:lnTo>
                  <a:pt x="279961" y="39596"/>
                </a:lnTo>
                <a:lnTo>
                  <a:pt x="239553" y="62449"/>
                </a:lnTo>
                <a:lnTo>
                  <a:pt x="201539" y="88765"/>
                </a:lnTo>
                <a:lnTo>
                  <a:pt x="166130" y="118330"/>
                </a:lnTo>
                <a:lnTo>
                  <a:pt x="133542" y="150931"/>
                </a:lnTo>
                <a:lnTo>
                  <a:pt x="103988" y="186354"/>
                </a:lnTo>
                <a:lnTo>
                  <a:pt x="77681" y="224385"/>
                </a:lnTo>
                <a:lnTo>
                  <a:pt x="54835" y="264812"/>
                </a:lnTo>
                <a:lnTo>
                  <a:pt x="35664" y="307421"/>
                </a:lnTo>
                <a:lnTo>
                  <a:pt x="20381" y="351998"/>
                </a:lnTo>
                <a:lnTo>
                  <a:pt x="9200" y="398329"/>
                </a:lnTo>
                <a:lnTo>
                  <a:pt x="2335" y="446202"/>
                </a:lnTo>
                <a:lnTo>
                  <a:pt x="0" y="495402"/>
                </a:lnTo>
                <a:lnTo>
                  <a:pt x="2335" y="544580"/>
                </a:lnTo>
                <a:lnTo>
                  <a:pt x="9200" y="592432"/>
                </a:lnTo>
                <a:lnTo>
                  <a:pt x="20381" y="638746"/>
                </a:lnTo>
                <a:lnTo>
                  <a:pt x="35664" y="683308"/>
                </a:lnTo>
                <a:lnTo>
                  <a:pt x="54835" y="725906"/>
                </a:lnTo>
                <a:lnTo>
                  <a:pt x="77681" y="766324"/>
                </a:lnTo>
                <a:lnTo>
                  <a:pt x="103988" y="804350"/>
                </a:lnTo>
                <a:lnTo>
                  <a:pt x="133542" y="839770"/>
                </a:lnTo>
                <a:lnTo>
                  <a:pt x="166130" y="872370"/>
                </a:lnTo>
                <a:lnTo>
                  <a:pt x="166552" y="872723"/>
                </a:lnTo>
                <a:lnTo>
                  <a:pt x="166552" y="495402"/>
                </a:lnTo>
                <a:lnTo>
                  <a:pt x="171046" y="439496"/>
                </a:lnTo>
                <a:lnTo>
                  <a:pt x="184065" y="386574"/>
                </a:lnTo>
                <a:lnTo>
                  <a:pt x="204911" y="337275"/>
                </a:lnTo>
                <a:lnTo>
                  <a:pt x="232886" y="292236"/>
                </a:lnTo>
                <a:lnTo>
                  <a:pt x="267293" y="252093"/>
                </a:lnTo>
                <a:lnTo>
                  <a:pt x="307427" y="217679"/>
                </a:lnTo>
                <a:lnTo>
                  <a:pt x="352450" y="189699"/>
                </a:lnTo>
                <a:lnTo>
                  <a:pt x="401718" y="168849"/>
                </a:lnTo>
                <a:lnTo>
                  <a:pt x="454588" y="155827"/>
                </a:lnTo>
                <a:lnTo>
                  <a:pt x="510415" y="151332"/>
                </a:lnTo>
                <a:lnTo>
                  <a:pt x="566298" y="155827"/>
                </a:lnTo>
                <a:lnTo>
                  <a:pt x="619182" y="168849"/>
                </a:lnTo>
                <a:lnTo>
                  <a:pt x="668451" y="189699"/>
                </a:lnTo>
                <a:lnTo>
                  <a:pt x="713488" y="217679"/>
                </a:lnTo>
                <a:lnTo>
                  <a:pt x="753677" y="252093"/>
                </a:lnTo>
                <a:lnTo>
                  <a:pt x="788070" y="292236"/>
                </a:lnTo>
                <a:lnTo>
                  <a:pt x="816019" y="337275"/>
                </a:lnTo>
                <a:lnTo>
                  <a:pt x="836844" y="386574"/>
                </a:lnTo>
                <a:lnTo>
                  <a:pt x="849870" y="439496"/>
                </a:lnTo>
                <a:lnTo>
                  <a:pt x="854418" y="495402"/>
                </a:lnTo>
                <a:lnTo>
                  <a:pt x="854418" y="872705"/>
                </a:lnTo>
                <a:lnTo>
                  <a:pt x="854819" y="872370"/>
                </a:lnTo>
                <a:lnTo>
                  <a:pt x="887413" y="839770"/>
                </a:lnTo>
                <a:lnTo>
                  <a:pt x="916973" y="804350"/>
                </a:lnTo>
                <a:lnTo>
                  <a:pt x="943283" y="766324"/>
                </a:lnTo>
                <a:lnTo>
                  <a:pt x="966132" y="725906"/>
                </a:lnTo>
                <a:lnTo>
                  <a:pt x="985304" y="683308"/>
                </a:lnTo>
                <a:lnTo>
                  <a:pt x="1000588" y="638746"/>
                </a:lnTo>
                <a:lnTo>
                  <a:pt x="1011769" y="592432"/>
                </a:lnTo>
                <a:lnTo>
                  <a:pt x="1018635" y="544580"/>
                </a:lnTo>
                <a:lnTo>
                  <a:pt x="1020971" y="495402"/>
                </a:lnTo>
                <a:close/>
                <a:moveTo>
                  <a:pt x="854418" y="872705"/>
                </a:moveTo>
                <a:lnTo>
                  <a:pt x="854418" y="495402"/>
                </a:lnTo>
                <a:lnTo>
                  <a:pt x="849870" y="551241"/>
                </a:lnTo>
                <a:lnTo>
                  <a:pt x="836844" y="604121"/>
                </a:lnTo>
                <a:lnTo>
                  <a:pt x="816019" y="653399"/>
                </a:lnTo>
                <a:lnTo>
                  <a:pt x="788070" y="698431"/>
                </a:lnTo>
                <a:lnTo>
                  <a:pt x="753677" y="738572"/>
                </a:lnTo>
                <a:lnTo>
                  <a:pt x="713488" y="772986"/>
                </a:lnTo>
                <a:lnTo>
                  <a:pt x="668451" y="800967"/>
                </a:lnTo>
                <a:lnTo>
                  <a:pt x="619182" y="821816"/>
                </a:lnTo>
                <a:lnTo>
                  <a:pt x="566298" y="834838"/>
                </a:lnTo>
                <a:lnTo>
                  <a:pt x="510415" y="839334"/>
                </a:lnTo>
                <a:lnTo>
                  <a:pt x="454588" y="834838"/>
                </a:lnTo>
                <a:lnTo>
                  <a:pt x="401718" y="821816"/>
                </a:lnTo>
                <a:lnTo>
                  <a:pt x="352450" y="800967"/>
                </a:lnTo>
                <a:lnTo>
                  <a:pt x="307427" y="772986"/>
                </a:lnTo>
                <a:lnTo>
                  <a:pt x="267293" y="738572"/>
                </a:lnTo>
                <a:lnTo>
                  <a:pt x="232886" y="698431"/>
                </a:lnTo>
                <a:lnTo>
                  <a:pt x="204911" y="653399"/>
                </a:lnTo>
                <a:lnTo>
                  <a:pt x="184065" y="604121"/>
                </a:lnTo>
                <a:lnTo>
                  <a:pt x="171046" y="551241"/>
                </a:lnTo>
                <a:lnTo>
                  <a:pt x="166552" y="495402"/>
                </a:lnTo>
                <a:lnTo>
                  <a:pt x="166552" y="872723"/>
                </a:lnTo>
                <a:lnTo>
                  <a:pt x="201539" y="901938"/>
                </a:lnTo>
                <a:lnTo>
                  <a:pt x="239553" y="928260"/>
                </a:lnTo>
                <a:lnTo>
                  <a:pt x="279961" y="951121"/>
                </a:lnTo>
                <a:lnTo>
                  <a:pt x="322548" y="970310"/>
                </a:lnTo>
                <a:lnTo>
                  <a:pt x="367101" y="985611"/>
                </a:lnTo>
                <a:lnTo>
                  <a:pt x="413405" y="996812"/>
                </a:lnTo>
                <a:lnTo>
                  <a:pt x="461248" y="1003699"/>
                </a:lnTo>
                <a:lnTo>
                  <a:pt x="510415" y="1006058"/>
                </a:lnTo>
                <a:lnTo>
                  <a:pt x="559606" y="1003699"/>
                </a:lnTo>
                <a:lnTo>
                  <a:pt x="607469" y="996812"/>
                </a:lnTo>
                <a:lnTo>
                  <a:pt x="653792" y="985611"/>
                </a:lnTo>
                <a:lnTo>
                  <a:pt x="698360" y="970310"/>
                </a:lnTo>
                <a:lnTo>
                  <a:pt x="740960" y="951121"/>
                </a:lnTo>
                <a:lnTo>
                  <a:pt x="781379" y="928260"/>
                </a:lnTo>
                <a:lnTo>
                  <a:pt x="819403" y="901938"/>
                </a:lnTo>
                <a:lnTo>
                  <a:pt x="854418" y="872705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3"/>
          <p:cNvSpPr/>
          <p:nvPr/>
        </p:nvSpPr>
        <p:spPr>
          <a:xfrm>
            <a:off x="9157680" y="925956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656"/>
                </a:moveTo>
                <a:lnTo>
                  <a:pt x="1018752" y="461455"/>
                </a:lnTo>
                <a:lnTo>
                  <a:pt x="1011866" y="413583"/>
                </a:lnTo>
                <a:lnTo>
                  <a:pt x="1000667" y="367251"/>
                </a:lnTo>
                <a:lnTo>
                  <a:pt x="985369" y="322674"/>
                </a:lnTo>
                <a:lnTo>
                  <a:pt x="966184" y="280065"/>
                </a:lnTo>
                <a:lnTo>
                  <a:pt x="943327" y="239639"/>
                </a:lnTo>
                <a:lnTo>
                  <a:pt x="917011" y="201607"/>
                </a:lnTo>
                <a:lnTo>
                  <a:pt x="887449" y="166184"/>
                </a:lnTo>
                <a:lnTo>
                  <a:pt x="854855" y="133583"/>
                </a:lnTo>
                <a:lnTo>
                  <a:pt x="819442" y="104018"/>
                </a:lnTo>
                <a:lnTo>
                  <a:pt x="781423" y="77702"/>
                </a:lnTo>
                <a:lnTo>
                  <a:pt x="741013" y="54849"/>
                </a:lnTo>
                <a:lnTo>
                  <a:pt x="698424" y="35673"/>
                </a:lnTo>
                <a:lnTo>
                  <a:pt x="653871" y="20386"/>
                </a:lnTo>
                <a:lnTo>
                  <a:pt x="607566" y="9203"/>
                </a:lnTo>
                <a:lnTo>
                  <a:pt x="559723" y="2336"/>
                </a:lnTo>
                <a:lnTo>
                  <a:pt x="510555" y="0"/>
                </a:lnTo>
                <a:lnTo>
                  <a:pt x="461364" y="2336"/>
                </a:lnTo>
                <a:lnTo>
                  <a:pt x="413501" y="9203"/>
                </a:lnTo>
                <a:lnTo>
                  <a:pt x="367179" y="20386"/>
                </a:lnTo>
                <a:lnTo>
                  <a:pt x="322611" y="35673"/>
                </a:lnTo>
                <a:lnTo>
                  <a:pt x="280010" y="54849"/>
                </a:lnTo>
                <a:lnTo>
                  <a:pt x="239591" y="77702"/>
                </a:lnTo>
                <a:lnTo>
                  <a:pt x="201567" y="104018"/>
                </a:lnTo>
                <a:lnTo>
                  <a:pt x="166151" y="133583"/>
                </a:lnTo>
                <a:lnTo>
                  <a:pt x="133557" y="166184"/>
                </a:lnTo>
                <a:lnTo>
                  <a:pt x="103998" y="201607"/>
                </a:lnTo>
                <a:lnTo>
                  <a:pt x="77687" y="239639"/>
                </a:lnTo>
                <a:lnTo>
                  <a:pt x="54839" y="280065"/>
                </a:lnTo>
                <a:lnTo>
                  <a:pt x="35666" y="322674"/>
                </a:lnTo>
                <a:lnTo>
                  <a:pt x="20382" y="367251"/>
                </a:lnTo>
                <a:lnTo>
                  <a:pt x="9201" y="413583"/>
                </a:lnTo>
                <a:lnTo>
                  <a:pt x="2335" y="461455"/>
                </a:lnTo>
                <a:lnTo>
                  <a:pt x="0" y="510656"/>
                </a:lnTo>
                <a:lnTo>
                  <a:pt x="2337" y="559833"/>
                </a:lnTo>
                <a:lnTo>
                  <a:pt x="9206" y="607685"/>
                </a:lnTo>
                <a:lnTo>
                  <a:pt x="20393" y="653999"/>
                </a:lnTo>
                <a:lnTo>
                  <a:pt x="35684" y="698560"/>
                </a:lnTo>
                <a:lnTo>
                  <a:pt x="54864" y="741155"/>
                </a:lnTo>
                <a:lnTo>
                  <a:pt x="77721" y="781571"/>
                </a:lnTo>
                <a:lnTo>
                  <a:pt x="104039" y="819593"/>
                </a:lnTo>
                <a:lnTo>
                  <a:pt x="133606" y="855008"/>
                </a:lnTo>
                <a:lnTo>
                  <a:pt x="166206" y="887603"/>
                </a:lnTo>
                <a:lnTo>
                  <a:pt x="166552" y="887891"/>
                </a:lnTo>
                <a:lnTo>
                  <a:pt x="166552" y="510656"/>
                </a:lnTo>
                <a:lnTo>
                  <a:pt x="171100" y="454762"/>
                </a:lnTo>
                <a:lnTo>
                  <a:pt x="184126" y="401868"/>
                </a:lnTo>
                <a:lnTo>
                  <a:pt x="204952" y="352589"/>
                </a:lnTo>
                <a:lnTo>
                  <a:pt x="232900" y="307543"/>
                </a:lnTo>
                <a:lnTo>
                  <a:pt x="267294" y="267346"/>
                </a:lnTo>
                <a:lnTo>
                  <a:pt x="307428" y="232933"/>
                </a:lnTo>
                <a:lnTo>
                  <a:pt x="352459" y="204952"/>
                </a:lnTo>
                <a:lnTo>
                  <a:pt x="401748" y="184102"/>
                </a:lnTo>
                <a:lnTo>
                  <a:pt x="454659" y="171080"/>
                </a:lnTo>
                <a:lnTo>
                  <a:pt x="510555" y="166585"/>
                </a:lnTo>
                <a:lnTo>
                  <a:pt x="566383" y="171080"/>
                </a:lnTo>
                <a:lnTo>
                  <a:pt x="619252" y="184102"/>
                </a:lnTo>
                <a:lnTo>
                  <a:pt x="668520" y="204952"/>
                </a:lnTo>
                <a:lnTo>
                  <a:pt x="713543" y="232933"/>
                </a:lnTo>
                <a:lnTo>
                  <a:pt x="753677" y="267346"/>
                </a:lnTo>
                <a:lnTo>
                  <a:pt x="788137" y="307543"/>
                </a:lnTo>
                <a:lnTo>
                  <a:pt x="816119" y="352589"/>
                </a:lnTo>
                <a:lnTo>
                  <a:pt x="836945" y="401868"/>
                </a:lnTo>
                <a:lnTo>
                  <a:pt x="849937" y="454762"/>
                </a:lnTo>
                <a:lnTo>
                  <a:pt x="854419" y="510656"/>
                </a:lnTo>
                <a:lnTo>
                  <a:pt x="854419" y="887967"/>
                </a:lnTo>
                <a:lnTo>
                  <a:pt x="854855" y="887603"/>
                </a:lnTo>
                <a:lnTo>
                  <a:pt x="887449" y="855008"/>
                </a:lnTo>
                <a:lnTo>
                  <a:pt x="917011" y="819593"/>
                </a:lnTo>
                <a:lnTo>
                  <a:pt x="943327" y="781571"/>
                </a:lnTo>
                <a:lnTo>
                  <a:pt x="966184" y="741155"/>
                </a:lnTo>
                <a:lnTo>
                  <a:pt x="985369" y="698560"/>
                </a:lnTo>
                <a:lnTo>
                  <a:pt x="1000667" y="653999"/>
                </a:lnTo>
                <a:lnTo>
                  <a:pt x="1011866" y="607685"/>
                </a:lnTo>
                <a:lnTo>
                  <a:pt x="1018752" y="559833"/>
                </a:lnTo>
                <a:lnTo>
                  <a:pt x="1021111" y="510656"/>
                </a:lnTo>
                <a:close/>
                <a:moveTo>
                  <a:pt x="854419" y="887967"/>
                </a:moveTo>
                <a:lnTo>
                  <a:pt x="854419" y="510656"/>
                </a:lnTo>
                <a:lnTo>
                  <a:pt x="849937" y="566494"/>
                </a:lnTo>
                <a:lnTo>
                  <a:pt x="836945" y="619374"/>
                </a:lnTo>
                <a:lnTo>
                  <a:pt x="816119" y="668652"/>
                </a:lnTo>
                <a:lnTo>
                  <a:pt x="788137" y="713684"/>
                </a:lnTo>
                <a:lnTo>
                  <a:pt x="753677" y="753825"/>
                </a:lnTo>
                <a:lnTo>
                  <a:pt x="713543" y="788239"/>
                </a:lnTo>
                <a:lnTo>
                  <a:pt x="668520" y="816220"/>
                </a:lnTo>
                <a:lnTo>
                  <a:pt x="619252" y="837070"/>
                </a:lnTo>
                <a:lnTo>
                  <a:pt x="566383" y="850091"/>
                </a:lnTo>
                <a:lnTo>
                  <a:pt x="510555" y="854587"/>
                </a:lnTo>
                <a:lnTo>
                  <a:pt x="454659" y="850091"/>
                </a:lnTo>
                <a:lnTo>
                  <a:pt x="401748" y="837070"/>
                </a:lnTo>
                <a:lnTo>
                  <a:pt x="352459" y="816220"/>
                </a:lnTo>
                <a:lnTo>
                  <a:pt x="307428" y="788239"/>
                </a:lnTo>
                <a:lnTo>
                  <a:pt x="267294" y="753825"/>
                </a:lnTo>
                <a:lnTo>
                  <a:pt x="232900" y="713684"/>
                </a:lnTo>
                <a:lnTo>
                  <a:pt x="204952" y="668652"/>
                </a:lnTo>
                <a:lnTo>
                  <a:pt x="184126" y="619374"/>
                </a:lnTo>
                <a:lnTo>
                  <a:pt x="171100" y="566494"/>
                </a:lnTo>
                <a:lnTo>
                  <a:pt x="166552" y="510656"/>
                </a:lnTo>
                <a:lnTo>
                  <a:pt x="166552" y="887891"/>
                </a:lnTo>
                <a:lnTo>
                  <a:pt x="201627" y="917163"/>
                </a:lnTo>
                <a:lnTo>
                  <a:pt x="239653" y="943475"/>
                </a:lnTo>
                <a:lnTo>
                  <a:pt x="280072" y="966325"/>
                </a:lnTo>
                <a:lnTo>
                  <a:pt x="322668" y="985500"/>
                </a:lnTo>
                <a:lnTo>
                  <a:pt x="367229" y="1000786"/>
                </a:lnTo>
                <a:lnTo>
                  <a:pt x="413539" y="1011969"/>
                </a:lnTo>
                <a:lnTo>
                  <a:pt x="461386" y="1018836"/>
                </a:lnTo>
                <a:lnTo>
                  <a:pt x="510555" y="1021172"/>
                </a:lnTo>
                <a:lnTo>
                  <a:pt x="559723" y="1018836"/>
                </a:lnTo>
                <a:lnTo>
                  <a:pt x="607566" y="1011969"/>
                </a:lnTo>
                <a:lnTo>
                  <a:pt x="653871" y="1000786"/>
                </a:lnTo>
                <a:lnTo>
                  <a:pt x="698424" y="985500"/>
                </a:lnTo>
                <a:lnTo>
                  <a:pt x="741013" y="966325"/>
                </a:lnTo>
                <a:lnTo>
                  <a:pt x="781423" y="943475"/>
                </a:lnTo>
                <a:lnTo>
                  <a:pt x="819442" y="917163"/>
                </a:lnTo>
                <a:lnTo>
                  <a:pt x="854419" y="887967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4"/>
          <p:cNvSpPr/>
          <p:nvPr/>
        </p:nvSpPr>
        <p:spPr>
          <a:xfrm>
            <a:off x="15674400" y="721260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655"/>
                </a:moveTo>
                <a:lnTo>
                  <a:pt x="1018774" y="461455"/>
                </a:lnTo>
                <a:lnTo>
                  <a:pt x="1011905" y="413582"/>
                </a:lnTo>
                <a:lnTo>
                  <a:pt x="1000718" y="367251"/>
                </a:lnTo>
                <a:lnTo>
                  <a:pt x="985427" y="322674"/>
                </a:lnTo>
                <a:lnTo>
                  <a:pt x="966246" y="280065"/>
                </a:lnTo>
                <a:lnTo>
                  <a:pt x="943389" y="239638"/>
                </a:lnTo>
                <a:lnTo>
                  <a:pt x="917071" y="201607"/>
                </a:lnTo>
                <a:lnTo>
                  <a:pt x="887504" y="166184"/>
                </a:lnTo>
                <a:lnTo>
                  <a:pt x="854904" y="133583"/>
                </a:lnTo>
                <a:lnTo>
                  <a:pt x="819483" y="104018"/>
                </a:lnTo>
                <a:lnTo>
                  <a:pt x="781457" y="77702"/>
                </a:lnTo>
                <a:lnTo>
                  <a:pt x="741038" y="54849"/>
                </a:lnTo>
                <a:lnTo>
                  <a:pt x="698442" y="35673"/>
                </a:lnTo>
                <a:lnTo>
                  <a:pt x="653881" y="20386"/>
                </a:lnTo>
                <a:lnTo>
                  <a:pt x="607571" y="9203"/>
                </a:lnTo>
                <a:lnTo>
                  <a:pt x="559724" y="2336"/>
                </a:lnTo>
                <a:lnTo>
                  <a:pt x="510555" y="0"/>
                </a:lnTo>
                <a:lnTo>
                  <a:pt x="461388" y="2336"/>
                </a:lnTo>
                <a:lnTo>
                  <a:pt x="413545" y="9203"/>
                </a:lnTo>
                <a:lnTo>
                  <a:pt x="367240" y="20386"/>
                </a:lnTo>
                <a:lnTo>
                  <a:pt x="322686" y="35673"/>
                </a:lnTo>
                <a:lnTo>
                  <a:pt x="280098" y="54849"/>
                </a:lnTo>
                <a:lnTo>
                  <a:pt x="239687" y="77702"/>
                </a:lnTo>
                <a:lnTo>
                  <a:pt x="201669" y="104018"/>
                </a:lnTo>
                <a:lnTo>
                  <a:pt x="166256" y="133583"/>
                </a:lnTo>
                <a:lnTo>
                  <a:pt x="133661" y="166184"/>
                </a:lnTo>
                <a:lnTo>
                  <a:pt x="104099" y="201607"/>
                </a:lnTo>
                <a:lnTo>
                  <a:pt x="77783" y="239638"/>
                </a:lnTo>
                <a:lnTo>
                  <a:pt x="54926" y="280065"/>
                </a:lnTo>
                <a:lnTo>
                  <a:pt x="35741" y="322674"/>
                </a:lnTo>
                <a:lnTo>
                  <a:pt x="20443" y="367251"/>
                </a:lnTo>
                <a:lnTo>
                  <a:pt x="9244" y="413582"/>
                </a:lnTo>
                <a:lnTo>
                  <a:pt x="2359" y="461455"/>
                </a:lnTo>
                <a:lnTo>
                  <a:pt x="0" y="510655"/>
                </a:lnTo>
                <a:lnTo>
                  <a:pt x="2359" y="559832"/>
                </a:lnTo>
                <a:lnTo>
                  <a:pt x="9244" y="607685"/>
                </a:lnTo>
                <a:lnTo>
                  <a:pt x="20443" y="653998"/>
                </a:lnTo>
                <a:lnTo>
                  <a:pt x="35741" y="698560"/>
                </a:lnTo>
                <a:lnTo>
                  <a:pt x="54926" y="741155"/>
                </a:lnTo>
                <a:lnTo>
                  <a:pt x="77783" y="781571"/>
                </a:lnTo>
                <a:lnTo>
                  <a:pt x="104099" y="819593"/>
                </a:lnTo>
                <a:lnTo>
                  <a:pt x="133661" y="855008"/>
                </a:lnTo>
                <a:lnTo>
                  <a:pt x="166256" y="887603"/>
                </a:lnTo>
                <a:lnTo>
                  <a:pt x="166692" y="887967"/>
                </a:lnTo>
                <a:lnTo>
                  <a:pt x="166692" y="510655"/>
                </a:lnTo>
                <a:lnTo>
                  <a:pt x="171173" y="454762"/>
                </a:lnTo>
                <a:lnTo>
                  <a:pt x="184165" y="401867"/>
                </a:lnTo>
                <a:lnTo>
                  <a:pt x="204991" y="352588"/>
                </a:lnTo>
                <a:lnTo>
                  <a:pt x="232973" y="307542"/>
                </a:lnTo>
                <a:lnTo>
                  <a:pt x="267434" y="267346"/>
                </a:lnTo>
                <a:lnTo>
                  <a:pt x="307554" y="232947"/>
                </a:lnTo>
                <a:lnTo>
                  <a:pt x="352550" y="205001"/>
                </a:lnTo>
                <a:lnTo>
                  <a:pt x="401798" y="184192"/>
                </a:lnTo>
                <a:lnTo>
                  <a:pt x="454674" y="171205"/>
                </a:lnTo>
                <a:lnTo>
                  <a:pt x="510555" y="166724"/>
                </a:lnTo>
                <a:lnTo>
                  <a:pt x="566437" y="171205"/>
                </a:lnTo>
                <a:lnTo>
                  <a:pt x="619322" y="184192"/>
                </a:lnTo>
                <a:lnTo>
                  <a:pt x="668591" y="205001"/>
                </a:lnTo>
                <a:lnTo>
                  <a:pt x="713628" y="232947"/>
                </a:lnTo>
                <a:lnTo>
                  <a:pt x="753817" y="267346"/>
                </a:lnTo>
                <a:lnTo>
                  <a:pt x="788209" y="307489"/>
                </a:lnTo>
                <a:lnTo>
                  <a:pt x="816150" y="352528"/>
                </a:lnTo>
                <a:lnTo>
                  <a:pt x="836954" y="401827"/>
                </a:lnTo>
                <a:lnTo>
                  <a:pt x="849939" y="454749"/>
                </a:lnTo>
                <a:lnTo>
                  <a:pt x="854419" y="510655"/>
                </a:lnTo>
                <a:lnTo>
                  <a:pt x="854419" y="888008"/>
                </a:lnTo>
                <a:lnTo>
                  <a:pt x="854904" y="887603"/>
                </a:lnTo>
                <a:lnTo>
                  <a:pt x="887504" y="855008"/>
                </a:lnTo>
                <a:lnTo>
                  <a:pt x="917071" y="819593"/>
                </a:lnTo>
                <a:lnTo>
                  <a:pt x="943389" y="781571"/>
                </a:lnTo>
                <a:lnTo>
                  <a:pt x="966246" y="741155"/>
                </a:lnTo>
                <a:lnTo>
                  <a:pt x="985427" y="698560"/>
                </a:lnTo>
                <a:lnTo>
                  <a:pt x="1000718" y="653998"/>
                </a:lnTo>
                <a:lnTo>
                  <a:pt x="1011905" y="607685"/>
                </a:lnTo>
                <a:lnTo>
                  <a:pt x="1018774" y="559832"/>
                </a:lnTo>
                <a:lnTo>
                  <a:pt x="1021111" y="510655"/>
                </a:lnTo>
                <a:close/>
                <a:moveTo>
                  <a:pt x="854419" y="888008"/>
                </a:moveTo>
                <a:lnTo>
                  <a:pt x="854419" y="510655"/>
                </a:lnTo>
                <a:lnTo>
                  <a:pt x="849939" y="566494"/>
                </a:lnTo>
                <a:lnTo>
                  <a:pt x="836954" y="619374"/>
                </a:lnTo>
                <a:lnTo>
                  <a:pt x="816150" y="668652"/>
                </a:lnTo>
                <a:lnTo>
                  <a:pt x="788209" y="713683"/>
                </a:lnTo>
                <a:lnTo>
                  <a:pt x="753817" y="753825"/>
                </a:lnTo>
                <a:lnTo>
                  <a:pt x="713628" y="788239"/>
                </a:lnTo>
                <a:lnTo>
                  <a:pt x="668591" y="816219"/>
                </a:lnTo>
                <a:lnTo>
                  <a:pt x="619322" y="837069"/>
                </a:lnTo>
                <a:lnTo>
                  <a:pt x="566437" y="850091"/>
                </a:lnTo>
                <a:lnTo>
                  <a:pt x="510555" y="854586"/>
                </a:lnTo>
                <a:lnTo>
                  <a:pt x="454674" y="850091"/>
                </a:lnTo>
                <a:lnTo>
                  <a:pt x="401798" y="837069"/>
                </a:lnTo>
                <a:lnTo>
                  <a:pt x="352550" y="816219"/>
                </a:lnTo>
                <a:lnTo>
                  <a:pt x="307554" y="788239"/>
                </a:lnTo>
                <a:lnTo>
                  <a:pt x="267434" y="753825"/>
                </a:lnTo>
                <a:lnTo>
                  <a:pt x="232973" y="713683"/>
                </a:lnTo>
                <a:lnTo>
                  <a:pt x="204991" y="668652"/>
                </a:lnTo>
                <a:lnTo>
                  <a:pt x="184165" y="619374"/>
                </a:lnTo>
                <a:lnTo>
                  <a:pt x="171173" y="566494"/>
                </a:lnTo>
                <a:lnTo>
                  <a:pt x="166692" y="510655"/>
                </a:lnTo>
                <a:lnTo>
                  <a:pt x="166692" y="887967"/>
                </a:lnTo>
                <a:lnTo>
                  <a:pt x="201669" y="917163"/>
                </a:lnTo>
                <a:lnTo>
                  <a:pt x="239687" y="943475"/>
                </a:lnTo>
                <a:lnTo>
                  <a:pt x="280098" y="966325"/>
                </a:lnTo>
                <a:lnTo>
                  <a:pt x="322686" y="985500"/>
                </a:lnTo>
                <a:lnTo>
                  <a:pt x="367240" y="1000786"/>
                </a:lnTo>
                <a:lnTo>
                  <a:pt x="413545" y="1011969"/>
                </a:lnTo>
                <a:lnTo>
                  <a:pt x="461388" y="1018835"/>
                </a:lnTo>
                <a:lnTo>
                  <a:pt x="510555" y="1021172"/>
                </a:lnTo>
                <a:lnTo>
                  <a:pt x="559724" y="1018835"/>
                </a:lnTo>
                <a:lnTo>
                  <a:pt x="607571" y="1011969"/>
                </a:lnTo>
                <a:lnTo>
                  <a:pt x="653881" y="1000786"/>
                </a:lnTo>
                <a:lnTo>
                  <a:pt x="698442" y="985500"/>
                </a:lnTo>
                <a:lnTo>
                  <a:pt x="741038" y="966325"/>
                </a:lnTo>
                <a:lnTo>
                  <a:pt x="781457" y="943475"/>
                </a:lnTo>
                <a:lnTo>
                  <a:pt x="819483" y="917163"/>
                </a:lnTo>
                <a:lnTo>
                  <a:pt x="854419" y="888008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5"/>
          <p:cNvSpPr/>
          <p:nvPr/>
        </p:nvSpPr>
        <p:spPr>
          <a:xfrm>
            <a:off x="12586680" y="687744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656"/>
                </a:moveTo>
                <a:lnTo>
                  <a:pt x="1018775" y="461478"/>
                </a:lnTo>
                <a:lnTo>
                  <a:pt x="1011909" y="413626"/>
                </a:lnTo>
                <a:lnTo>
                  <a:pt x="1000728" y="367312"/>
                </a:lnTo>
                <a:lnTo>
                  <a:pt x="985444" y="322750"/>
                </a:lnTo>
                <a:lnTo>
                  <a:pt x="966271" y="280153"/>
                </a:lnTo>
                <a:lnTo>
                  <a:pt x="943423" y="239734"/>
                </a:lnTo>
                <a:lnTo>
                  <a:pt x="917112" y="201708"/>
                </a:lnTo>
                <a:lnTo>
                  <a:pt x="887553" y="166288"/>
                </a:lnTo>
                <a:lnTo>
                  <a:pt x="854959" y="133688"/>
                </a:lnTo>
                <a:lnTo>
                  <a:pt x="819543" y="104120"/>
                </a:lnTo>
                <a:lnTo>
                  <a:pt x="781519" y="77798"/>
                </a:lnTo>
                <a:lnTo>
                  <a:pt x="741100" y="54937"/>
                </a:lnTo>
                <a:lnTo>
                  <a:pt x="698499" y="35748"/>
                </a:lnTo>
                <a:lnTo>
                  <a:pt x="653931" y="20447"/>
                </a:lnTo>
                <a:lnTo>
                  <a:pt x="607609" y="9246"/>
                </a:lnTo>
                <a:lnTo>
                  <a:pt x="559746" y="2359"/>
                </a:lnTo>
                <a:lnTo>
                  <a:pt x="510555" y="0"/>
                </a:lnTo>
                <a:lnTo>
                  <a:pt x="461388" y="2359"/>
                </a:lnTo>
                <a:lnTo>
                  <a:pt x="413545" y="9246"/>
                </a:lnTo>
                <a:lnTo>
                  <a:pt x="367240" y="20447"/>
                </a:lnTo>
                <a:lnTo>
                  <a:pt x="322686" y="35748"/>
                </a:lnTo>
                <a:lnTo>
                  <a:pt x="280097" y="54937"/>
                </a:lnTo>
                <a:lnTo>
                  <a:pt x="239687" y="77798"/>
                </a:lnTo>
                <a:lnTo>
                  <a:pt x="201669" y="104120"/>
                </a:lnTo>
                <a:lnTo>
                  <a:pt x="166255" y="133688"/>
                </a:lnTo>
                <a:lnTo>
                  <a:pt x="133661" y="166288"/>
                </a:lnTo>
                <a:lnTo>
                  <a:pt x="104099" y="201708"/>
                </a:lnTo>
                <a:lnTo>
                  <a:pt x="77783" y="239734"/>
                </a:lnTo>
                <a:lnTo>
                  <a:pt x="54926" y="280153"/>
                </a:lnTo>
                <a:lnTo>
                  <a:pt x="35741" y="322750"/>
                </a:lnTo>
                <a:lnTo>
                  <a:pt x="20443" y="367312"/>
                </a:lnTo>
                <a:lnTo>
                  <a:pt x="9244" y="413626"/>
                </a:lnTo>
                <a:lnTo>
                  <a:pt x="2359" y="461478"/>
                </a:lnTo>
                <a:lnTo>
                  <a:pt x="0" y="510656"/>
                </a:lnTo>
                <a:lnTo>
                  <a:pt x="2359" y="559856"/>
                </a:lnTo>
                <a:lnTo>
                  <a:pt x="9244" y="607729"/>
                </a:lnTo>
                <a:lnTo>
                  <a:pt x="20443" y="654060"/>
                </a:lnTo>
                <a:lnTo>
                  <a:pt x="35741" y="698637"/>
                </a:lnTo>
                <a:lnTo>
                  <a:pt x="54926" y="741246"/>
                </a:lnTo>
                <a:lnTo>
                  <a:pt x="77783" y="781673"/>
                </a:lnTo>
                <a:lnTo>
                  <a:pt x="104099" y="819704"/>
                </a:lnTo>
                <a:lnTo>
                  <a:pt x="133661" y="855127"/>
                </a:lnTo>
                <a:lnTo>
                  <a:pt x="166255" y="887728"/>
                </a:lnTo>
                <a:lnTo>
                  <a:pt x="166691" y="888092"/>
                </a:lnTo>
                <a:lnTo>
                  <a:pt x="166691" y="510656"/>
                </a:lnTo>
                <a:lnTo>
                  <a:pt x="171173" y="454817"/>
                </a:lnTo>
                <a:lnTo>
                  <a:pt x="184165" y="401937"/>
                </a:lnTo>
                <a:lnTo>
                  <a:pt x="204991" y="352659"/>
                </a:lnTo>
                <a:lnTo>
                  <a:pt x="232973" y="307627"/>
                </a:lnTo>
                <a:lnTo>
                  <a:pt x="267433" y="267486"/>
                </a:lnTo>
                <a:lnTo>
                  <a:pt x="307553" y="233072"/>
                </a:lnTo>
                <a:lnTo>
                  <a:pt x="352549" y="205092"/>
                </a:lnTo>
                <a:lnTo>
                  <a:pt x="401797" y="184242"/>
                </a:lnTo>
                <a:lnTo>
                  <a:pt x="454674" y="171220"/>
                </a:lnTo>
                <a:lnTo>
                  <a:pt x="510555" y="166725"/>
                </a:lnTo>
                <a:lnTo>
                  <a:pt x="566437" y="171220"/>
                </a:lnTo>
                <a:lnTo>
                  <a:pt x="619322" y="184242"/>
                </a:lnTo>
                <a:lnTo>
                  <a:pt x="668591" y="205092"/>
                </a:lnTo>
                <a:lnTo>
                  <a:pt x="713628" y="233072"/>
                </a:lnTo>
                <a:lnTo>
                  <a:pt x="753817" y="267486"/>
                </a:lnTo>
                <a:lnTo>
                  <a:pt x="788209" y="307627"/>
                </a:lnTo>
                <a:lnTo>
                  <a:pt x="816150" y="352659"/>
                </a:lnTo>
                <a:lnTo>
                  <a:pt x="836954" y="401937"/>
                </a:lnTo>
                <a:lnTo>
                  <a:pt x="849938" y="454817"/>
                </a:lnTo>
                <a:lnTo>
                  <a:pt x="854419" y="510656"/>
                </a:lnTo>
                <a:lnTo>
                  <a:pt x="854419" y="888179"/>
                </a:lnTo>
                <a:lnTo>
                  <a:pt x="854959" y="887728"/>
                </a:lnTo>
                <a:lnTo>
                  <a:pt x="887553" y="855127"/>
                </a:lnTo>
                <a:lnTo>
                  <a:pt x="917112" y="819704"/>
                </a:lnTo>
                <a:lnTo>
                  <a:pt x="943423" y="781673"/>
                </a:lnTo>
                <a:lnTo>
                  <a:pt x="966271" y="741246"/>
                </a:lnTo>
                <a:lnTo>
                  <a:pt x="985444" y="698637"/>
                </a:lnTo>
                <a:lnTo>
                  <a:pt x="1000728" y="654060"/>
                </a:lnTo>
                <a:lnTo>
                  <a:pt x="1011909" y="607729"/>
                </a:lnTo>
                <a:lnTo>
                  <a:pt x="1018775" y="559856"/>
                </a:lnTo>
                <a:lnTo>
                  <a:pt x="1021111" y="510656"/>
                </a:lnTo>
                <a:close/>
                <a:moveTo>
                  <a:pt x="854419" y="888179"/>
                </a:moveTo>
                <a:lnTo>
                  <a:pt x="854419" y="510656"/>
                </a:lnTo>
                <a:lnTo>
                  <a:pt x="849938" y="566549"/>
                </a:lnTo>
                <a:lnTo>
                  <a:pt x="836954" y="619443"/>
                </a:lnTo>
                <a:lnTo>
                  <a:pt x="816150" y="668722"/>
                </a:lnTo>
                <a:lnTo>
                  <a:pt x="788209" y="713769"/>
                </a:lnTo>
                <a:lnTo>
                  <a:pt x="753817" y="753965"/>
                </a:lnTo>
                <a:lnTo>
                  <a:pt x="713628" y="788365"/>
                </a:lnTo>
                <a:lnTo>
                  <a:pt x="668591" y="816319"/>
                </a:lnTo>
                <a:lnTo>
                  <a:pt x="619322" y="837149"/>
                </a:lnTo>
                <a:lnTo>
                  <a:pt x="566437" y="850177"/>
                </a:lnTo>
                <a:lnTo>
                  <a:pt x="510555" y="854727"/>
                </a:lnTo>
                <a:lnTo>
                  <a:pt x="454674" y="850177"/>
                </a:lnTo>
                <a:lnTo>
                  <a:pt x="401797" y="837149"/>
                </a:lnTo>
                <a:lnTo>
                  <a:pt x="352549" y="816319"/>
                </a:lnTo>
                <a:lnTo>
                  <a:pt x="307553" y="788365"/>
                </a:lnTo>
                <a:lnTo>
                  <a:pt x="267433" y="753965"/>
                </a:lnTo>
                <a:lnTo>
                  <a:pt x="232973" y="713769"/>
                </a:lnTo>
                <a:lnTo>
                  <a:pt x="204991" y="668722"/>
                </a:lnTo>
                <a:lnTo>
                  <a:pt x="184165" y="619443"/>
                </a:lnTo>
                <a:lnTo>
                  <a:pt x="171173" y="566549"/>
                </a:lnTo>
                <a:lnTo>
                  <a:pt x="166691" y="510656"/>
                </a:lnTo>
                <a:lnTo>
                  <a:pt x="166691" y="888092"/>
                </a:lnTo>
                <a:lnTo>
                  <a:pt x="201669" y="917293"/>
                </a:lnTo>
                <a:lnTo>
                  <a:pt x="239687" y="943609"/>
                </a:lnTo>
                <a:lnTo>
                  <a:pt x="280097" y="966462"/>
                </a:lnTo>
                <a:lnTo>
                  <a:pt x="322686" y="985638"/>
                </a:lnTo>
                <a:lnTo>
                  <a:pt x="367240" y="1000925"/>
                </a:lnTo>
                <a:lnTo>
                  <a:pt x="413545" y="1012109"/>
                </a:lnTo>
                <a:lnTo>
                  <a:pt x="461388" y="1018975"/>
                </a:lnTo>
                <a:lnTo>
                  <a:pt x="510555" y="1021312"/>
                </a:lnTo>
                <a:lnTo>
                  <a:pt x="559746" y="1018975"/>
                </a:lnTo>
                <a:lnTo>
                  <a:pt x="607609" y="1012109"/>
                </a:lnTo>
                <a:lnTo>
                  <a:pt x="653931" y="1000925"/>
                </a:lnTo>
                <a:lnTo>
                  <a:pt x="698499" y="985638"/>
                </a:lnTo>
                <a:lnTo>
                  <a:pt x="741100" y="966462"/>
                </a:lnTo>
                <a:lnTo>
                  <a:pt x="781519" y="943609"/>
                </a:lnTo>
                <a:lnTo>
                  <a:pt x="819543" y="917293"/>
                </a:lnTo>
                <a:lnTo>
                  <a:pt x="854419" y="888179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6"/>
          <p:cNvSpPr/>
          <p:nvPr/>
        </p:nvSpPr>
        <p:spPr>
          <a:xfrm>
            <a:off x="12808800" y="2163960"/>
            <a:ext cx="1021320" cy="1021320"/>
          </a:xfrm>
          <a:custGeom>
            <a:avLst/>
            <a:gdLst/>
            <a:ahLst/>
            <a:rect l="l" t="t" r="r" b="b"/>
            <a:pathLst>
              <a:path w="1021715" h="1021714">
                <a:moveTo>
                  <a:pt x="1021111" y="510656"/>
                </a:moveTo>
                <a:lnTo>
                  <a:pt x="1018775" y="461477"/>
                </a:lnTo>
                <a:lnTo>
                  <a:pt x="1011909" y="413621"/>
                </a:lnTo>
                <a:lnTo>
                  <a:pt x="1000728" y="367301"/>
                </a:lnTo>
                <a:lnTo>
                  <a:pt x="985444" y="322732"/>
                </a:lnTo>
                <a:lnTo>
                  <a:pt x="966271" y="280127"/>
                </a:lnTo>
                <a:lnTo>
                  <a:pt x="943423" y="239700"/>
                </a:lnTo>
                <a:lnTo>
                  <a:pt x="917112" y="201667"/>
                </a:lnTo>
                <a:lnTo>
                  <a:pt x="887553" y="166239"/>
                </a:lnTo>
                <a:lnTo>
                  <a:pt x="854959" y="133632"/>
                </a:lnTo>
                <a:lnTo>
                  <a:pt x="819543" y="104060"/>
                </a:lnTo>
                <a:lnTo>
                  <a:pt x="781519" y="77736"/>
                </a:lnTo>
                <a:lnTo>
                  <a:pt x="741100" y="54875"/>
                </a:lnTo>
                <a:lnTo>
                  <a:pt x="698499" y="35691"/>
                </a:lnTo>
                <a:lnTo>
                  <a:pt x="653931" y="20397"/>
                </a:lnTo>
                <a:lnTo>
                  <a:pt x="607609" y="9208"/>
                </a:lnTo>
                <a:lnTo>
                  <a:pt x="559746" y="2337"/>
                </a:lnTo>
                <a:lnTo>
                  <a:pt x="510555" y="0"/>
                </a:lnTo>
                <a:lnTo>
                  <a:pt x="461387" y="2337"/>
                </a:lnTo>
                <a:lnTo>
                  <a:pt x="413544" y="9208"/>
                </a:lnTo>
                <a:lnTo>
                  <a:pt x="367239" y="20397"/>
                </a:lnTo>
                <a:lnTo>
                  <a:pt x="322686" y="35691"/>
                </a:lnTo>
                <a:lnTo>
                  <a:pt x="280097" y="54875"/>
                </a:lnTo>
                <a:lnTo>
                  <a:pt x="239687" y="77736"/>
                </a:lnTo>
                <a:lnTo>
                  <a:pt x="201668" y="104060"/>
                </a:lnTo>
                <a:lnTo>
                  <a:pt x="166255" y="133632"/>
                </a:lnTo>
                <a:lnTo>
                  <a:pt x="133661" y="166239"/>
                </a:lnTo>
                <a:lnTo>
                  <a:pt x="104099" y="201667"/>
                </a:lnTo>
                <a:lnTo>
                  <a:pt x="77783" y="239700"/>
                </a:lnTo>
                <a:lnTo>
                  <a:pt x="54926" y="280127"/>
                </a:lnTo>
                <a:lnTo>
                  <a:pt x="35741" y="322732"/>
                </a:lnTo>
                <a:lnTo>
                  <a:pt x="20443" y="367301"/>
                </a:lnTo>
                <a:lnTo>
                  <a:pt x="9244" y="413621"/>
                </a:lnTo>
                <a:lnTo>
                  <a:pt x="2359" y="461477"/>
                </a:lnTo>
                <a:lnTo>
                  <a:pt x="0" y="510656"/>
                </a:lnTo>
                <a:lnTo>
                  <a:pt x="2359" y="559834"/>
                </a:lnTo>
                <a:lnTo>
                  <a:pt x="9244" y="607690"/>
                </a:lnTo>
                <a:lnTo>
                  <a:pt x="20443" y="654010"/>
                </a:lnTo>
                <a:lnTo>
                  <a:pt x="35741" y="698579"/>
                </a:lnTo>
                <a:lnTo>
                  <a:pt x="54926" y="741184"/>
                </a:lnTo>
                <a:lnTo>
                  <a:pt x="77783" y="781611"/>
                </a:lnTo>
                <a:lnTo>
                  <a:pt x="104099" y="819645"/>
                </a:lnTo>
                <a:lnTo>
                  <a:pt x="133661" y="855072"/>
                </a:lnTo>
                <a:lnTo>
                  <a:pt x="166255" y="887679"/>
                </a:lnTo>
                <a:lnTo>
                  <a:pt x="166691" y="888043"/>
                </a:lnTo>
                <a:lnTo>
                  <a:pt x="166691" y="510656"/>
                </a:lnTo>
                <a:lnTo>
                  <a:pt x="171173" y="454762"/>
                </a:lnTo>
                <a:lnTo>
                  <a:pt x="184165" y="401868"/>
                </a:lnTo>
                <a:lnTo>
                  <a:pt x="204991" y="352589"/>
                </a:lnTo>
                <a:lnTo>
                  <a:pt x="232973" y="307542"/>
                </a:lnTo>
                <a:lnTo>
                  <a:pt x="267433" y="267346"/>
                </a:lnTo>
                <a:lnTo>
                  <a:pt x="307567" y="232946"/>
                </a:lnTo>
                <a:lnTo>
                  <a:pt x="352590" y="204992"/>
                </a:lnTo>
                <a:lnTo>
                  <a:pt x="401858" y="184162"/>
                </a:lnTo>
                <a:lnTo>
                  <a:pt x="454727" y="171134"/>
                </a:lnTo>
                <a:lnTo>
                  <a:pt x="510555" y="166585"/>
                </a:lnTo>
                <a:lnTo>
                  <a:pt x="566437" y="171134"/>
                </a:lnTo>
                <a:lnTo>
                  <a:pt x="619321" y="184162"/>
                </a:lnTo>
                <a:lnTo>
                  <a:pt x="668591" y="204992"/>
                </a:lnTo>
                <a:lnTo>
                  <a:pt x="713628" y="232946"/>
                </a:lnTo>
                <a:lnTo>
                  <a:pt x="753816" y="267346"/>
                </a:lnTo>
                <a:lnTo>
                  <a:pt x="788210" y="307542"/>
                </a:lnTo>
                <a:lnTo>
                  <a:pt x="816158" y="352589"/>
                </a:lnTo>
                <a:lnTo>
                  <a:pt x="836984" y="401868"/>
                </a:lnTo>
                <a:lnTo>
                  <a:pt x="850010" y="454762"/>
                </a:lnTo>
                <a:lnTo>
                  <a:pt x="854558" y="510656"/>
                </a:lnTo>
                <a:lnTo>
                  <a:pt x="854558" y="888013"/>
                </a:lnTo>
                <a:lnTo>
                  <a:pt x="854959" y="887679"/>
                </a:lnTo>
                <a:lnTo>
                  <a:pt x="887553" y="855072"/>
                </a:lnTo>
                <a:lnTo>
                  <a:pt x="917112" y="819645"/>
                </a:lnTo>
                <a:lnTo>
                  <a:pt x="943423" y="781611"/>
                </a:lnTo>
                <a:lnTo>
                  <a:pt x="966271" y="741184"/>
                </a:lnTo>
                <a:lnTo>
                  <a:pt x="985444" y="698579"/>
                </a:lnTo>
                <a:lnTo>
                  <a:pt x="1000728" y="654010"/>
                </a:lnTo>
                <a:lnTo>
                  <a:pt x="1011909" y="607690"/>
                </a:lnTo>
                <a:lnTo>
                  <a:pt x="1018775" y="559834"/>
                </a:lnTo>
                <a:lnTo>
                  <a:pt x="1021111" y="510656"/>
                </a:lnTo>
                <a:close/>
                <a:moveTo>
                  <a:pt x="854558" y="888013"/>
                </a:moveTo>
                <a:lnTo>
                  <a:pt x="854558" y="510656"/>
                </a:lnTo>
                <a:lnTo>
                  <a:pt x="850010" y="566548"/>
                </a:lnTo>
                <a:lnTo>
                  <a:pt x="836984" y="619434"/>
                </a:lnTo>
                <a:lnTo>
                  <a:pt x="816158" y="668692"/>
                </a:lnTo>
                <a:lnTo>
                  <a:pt x="788210" y="713697"/>
                </a:lnTo>
                <a:lnTo>
                  <a:pt x="753816" y="753825"/>
                </a:lnTo>
                <a:lnTo>
                  <a:pt x="713628" y="788293"/>
                </a:lnTo>
                <a:lnTo>
                  <a:pt x="668591" y="816280"/>
                </a:lnTo>
                <a:lnTo>
                  <a:pt x="619321" y="837110"/>
                </a:lnTo>
                <a:lnTo>
                  <a:pt x="566437" y="850105"/>
                </a:lnTo>
                <a:lnTo>
                  <a:pt x="510555" y="854587"/>
                </a:lnTo>
                <a:lnTo>
                  <a:pt x="454727" y="850105"/>
                </a:lnTo>
                <a:lnTo>
                  <a:pt x="401858" y="837110"/>
                </a:lnTo>
                <a:lnTo>
                  <a:pt x="352590" y="816280"/>
                </a:lnTo>
                <a:lnTo>
                  <a:pt x="307567" y="788293"/>
                </a:lnTo>
                <a:lnTo>
                  <a:pt x="267433" y="753825"/>
                </a:lnTo>
                <a:lnTo>
                  <a:pt x="232973" y="713697"/>
                </a:lnTo>
                <a:lnTo>
                  <a:pt x="204991" y="668692"/>
                </a:lnTo>
                <a:lnTo>
                  <a:pt x="184165" y="619434"/>
                </a:lnTo>
                <a:lnTo>
                  <a:pt x="171173" y="566548"/>
                </a:lnTo>
                <a:lnTo>
                  <a:pt x="166691" y="510656"/>
                </a:lnTo>
                <a:lnTo>
                  <a:pt x="166691" y="888043"/>
                </a:lnTo>
                <a:lnTo>
                  <a:pt x="201668" y="917251"/>
                </a:lnTo>
                <a:lnTo>
                  <a:pt x="239687" y="943575"/>
                </a:lnTo>
                <a:lnTo>
                  <a:pt x="280097" y="966436"/>
                </a:lnTo>
                <a:lnTo>
                  <a:pt x="322686" y="985620"/>
                </a:lnTo>
                <a:lnTo>
                  <a:pt x="367239" y="1000914"/>
                </a:lnTo>
                <a:lnTo>
                  <a:pt x="413544" y="1012103"/>
                </a:lnTo>
                <a:lnTo>
                  <a:pt x="461387" y="1018974"/>
                </a:lnTo>
                <a:lnTo>
                  <a:pt x="510555" y="1021312"/>
                </a:lnTo>
                <a:lnTo>
                  <a:pt x="559746" y="1018974"/>
                </a:lnTo>
                <a:lnTo>
                  <a:pt x="607609" y="1012103"/>
                </a:lnTo>
                <a:lnTo>
                  <a:pt x="653931" y="1000914"/>
                </a:lnTo>
                <a:lnTo>
                  <a:pt x="698499" y="985620"/>
                </a:lnTo>
                <a:lnTo>
                  <a:pt x="741100" y="966436"/>
                </a:lnTo>
                <a:lnTo>
                  <a:pt x="781519" y="943575"/>
                </a:lnTo>
                <a:lnTo>
                  <a:pt x="819543" y="917251"/>
                </a:lnTo>
                <a:lnTo>
                  <a:pt x="854558" y="888013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7"/>
          <p:cNvSpPr/>
          <p:nvPr/>
        </p:nvSpPr>
        <p:spPr>
          <a:xfrm>
            <a:off x="7937280" y="821340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516"/>
                </a:moveTo>
                <a:lnTo>
                  <a:pt x="1018752" y="461339"/>
                </a:lnTo>
                <a:lnTo>
                  <a:pt x="1011866" y="413486"/>
                </a:lnTo>
                <a:lnTo>
                  <a:pt x="1000667" y="367173"/>
                </a:lnTo>
                <a:lnTo>
                  <a:pt x="985369" y="322611"/>
                </a:lnTo>
                <a:lnTo>
                  <a:pt x="966184" y="280016"/>
                </a:lnTo>
                <a:lnTo>
                  <a:pt x="943327" y="239600"/>
                </a:lnTo>
                <a:lnTo>
                  <a:pt x="917011" y="201578"/>
                </a:lnTo>
                <a:lnTo>
                  <a:pt x="887449" y="166163"/>
                </a:lnTo>
                <a:lnTo>
                  <a:pt x="854855" y="133568"/>
                </a:lnTo>
                <a:lnTo>
                  <a:pt x="819442" y="104008"/>
                </a:lnTo>
                <a:lnTo>
                  <a:pt x="781423" y="77696"/>
                </a:lnTo>
                <a:lnTo>
                  <a:pt x="741013" y="54846"/>
                </a:lnTo>
                <a:lnTo>
                  <a:pt x="698424" y="35671"/>
                </a:lnTo>
                <a:lnTo>
                  <a:pt x="653871" y="20385"/>
                </a:lnTo>
                <a:lnTo>
                  <a:pt x="607566" y="9202"/>
                </a:lnTo>
                <a:lnTo>
                  <a:pt x="559723" y="2336"/>
                </a:lnTo>
                <a:lnTo>
                  <a:pt x="510555" y="0"/>
                </a:lnTo>
                <a:lnTo>
                  <a:pt x="461388" y="2336"/>
                </a:lnTo>
                <a:lnTo>
                  <a:pt x="413545" y="9202"/>
                </a:lnTo>
                <a:lnTo>
                  <a:pt x="367240" y="20385"/>
                </a:lnTo>
                <a:lnTo>
                  <a:pt x="322686" y="35671"/>
                </a:lnTo>
                <a:lnTo>
                  <a:pt x="280097" y="54846"/>
                </a:lnTo>
                <a:lnTo>
                  <a:pt x="239687" y="77696"/>
                </a:lnTo>
                <a:lnTo>
                  <a:pt x="201669" y="104008"/>
                </a:lnTo>
                <a:lnTo>
                  <a:pt x="166256" y="133568"/>
                </a:lnTo>
                <a:lnTo>
                  <a:pt x="133661" y="166163"/>
                </a:lnTo>
                <a:lnTo>
                  <a:pt x="104099" y="201578"/>
                </a:lnTo>
                <a:lnTo>
                  <a:pt x="77783" y="239600"/>
                </a:lnTo>
                <a:lnTo>
                  <a:pt x="54926" y="280016"/>
                </a:lnTo>
                <a:lnTo>
                  <a:pt x="35741" y="322611"/>
                </a:lnTo>
                <a:lnTo>
                  <a:pt x="20443" y="367173"/>
                </a:lnTo>
                <a:lnTo>
                  <a:pt x="9244" y="413486"/>
                </a:lnTo>
                <a:lnTo>
                  <a:pt x="2359" y="461339"/>
                </a:lnTo>
                <a:lnTo>
                  <a:pt x="0" y="510516"/>
                </a:lnTo>
                <a:lnTo>
                  <a:pt x="2359" y="559716"/>
                </a:lnTo>
                <a:lnTo>
                  <a:pt x="9244" y="607589"/>
                </a:lnTo>
                <a:lnTo>
                  <a:pt x="20443" y="653920"/>
                </a:lnTo>
                <a:lnTo>
                  <a:pt x="35741" y="698497"/>
                </a:lnTo>
                <a:lnTo>
                  <a:pt x="54926" y="741106"/>
                </a:lnTo>
                <a:lnTo>
                  <a:pt x="77783" y="781533"/>
                </a:lnTo>
                <a:lnTo>
                  <a:pt x="104099" y="819564"/>
                </a:lnTo>
                <a:lnTo>
                  <a:pt x="133661" y="854987"/>
                </a:lnTo>
                <a:lnTo>
                  <a:pt x="166256" y="887588"/>
                </a:lnTo>
                <a:lnTo>
                  <a:pt x="166692" y="887952"/>
                </a:lnTo>
                <a:lnTo>
                  <a:pt x="166692" y="510516"/>
                </a:lnTo>
                <a:lnTo>
                  <a:pt x="171186" y="454677"/>
                </a:lnTo>
                <a:lnTo>
                  <a:pt x="184205" y="401797"/>
                </a:lnTo>
                <a:lnTo>
                  <a:pt x="205051" y="352519"/>
                </a:lnTo>
                <a:lnTo>
                  <a:pt x="233026" y="307488"/>
                </a:lnTo>
                <a:lnTo>
                  <a:pt x="267433" y="267346"/>
                </a:lnTo>
                <a:lnTo>
                  <a:pt x="307567" y="232938"/>
                </a:lnTo>
                <a:lnTo>
                  <a:pt x="352590" y="204984"/>
                </a:lnTo>
                <a:lnTo>
                  <a:pt x="401858" y="184177"/>
                </a:lnTo>
                <a:lnTo>
                  <a:pt x="454728" y="171201"/>
                </a:lnTo>
                <a:lnTo>
                  <a:pt x="510555" y="166724"/>
                </a:lnTo>
                <a:lnTo>
                  <a:pt x="566436" y="171205"/>
                </a:lnTo>
                <a:lnTo>
                  <a:pt x="619313" y="184192"/>
                </a:lnTo>
                <a:lnTo>
                  <a:pt x="668561" y="205001"/>
                </a:lnTo>
                <a:lnTo>
                  <a:pt x="713557" y="232947"/>
                </a:lnTo>
                <a:lnTo>
                  <a:pt x="753677" y="267346"/>
                </a:lnTo>
                <a:lnTo>
                  <a:pt x="788137" y="307488"/>
                </a:lnTo>
                <a:lnTo>
                  <a:pt x="816119" y="352519"/>
                </a:lnTo>
                <a:lnTo>
                  <a:pt x="836945" y="401797"/>
                </a:lnTo>
                <a:lnTo>
                  <a:pt x="849937" y="454677"/>
                </a:lnTo>
                <a:lnTo>
                  <a:pt x="854419" y="510516"/>
                </a:lnTo>
                <a:lnTo>
                  <a:pt x="854419" y="887952"/>
                </a:lnTo>
                <a:lnTo>
                  <a:pt x="854855" y="887588"/>
                </a:lnTo>
                <a:lnTo>
                  <a:pt x="887449" y="854987"/>
                </a:lnTo>
                <a:lnTo>
                  <a:pt x="917011" y="819564"/>
                </a:lnTo>
                <a:lnTo>
                  <a:pt x="943327" y="781533"/>
                </a:lnTo>
                <a:lnTo>
                  <a:pt x="966184" y="741106"/>
                </a:lnTo>
                <a:lnTo>
                  <a:pt x="985369" y="698497"/>
                </a:lnTo>
                <a:lnTo>
                  <a:pt x="1000667" y="653920"/>
                </a:lnTo>
                <a:lnTo>
                  <a:pt x="1011866" y="607589"/>
                </a:lnTo>
                <a:lnTo>
                  <a:pt x="1018752" y="559716"/>
                </a:lnTo>
                <a:lnTo>
                  <a:pt x="1021111" y="510516"/>
                </a:lnTo>
                <a:close/>
                <a:moveTo>
                  <a:pt x="854419" y="887952"/>
                </a:moveTo>
                <a:lnTo>
                  <a:pt x="854419" y="510516"/>
                </a:lnTo>
                <a:lnTo>
                  <a:pt x="849937" y="566409"/>
                </a:lnTo>
                <a:lnTo>
                  <a:pt x="836945" y="619304"/>
                </a:lnTo>
                <a:lnTo>
                  <a:pt x="816119" y="668583"/>
                </a:lnTo>
                <a:lnTo>
                  <a:pt x="788137" y="713629"/>
                </a:lnTo>
                <a:lnTo>
                  <a:pt x="753677" y="753825"/>
                </a:lnTo>
                <a:lnTo>
                  <a:pt x="713557" y="788225"/>
                </a:lnTo>
                <a:lnTo>
                  <a:pt x="668561" y="816179"/>
                </a:lnTo>
                <a:lnTo>
                  <a:pt x="619313" y="837009"/>
                </a:lnTo>
                <a:lnTo>
                  <a:pt x="566436" y="850037"/>
                </a:lnTo>
                <a:lnTo>
                  <a:pt x="510555" y="854586"/>
                </a:lnTo>
                <a:lnTo>
                  <a:pt x="454674" y="850024"/>
                </a:lnTo>
                <a:lnTo>
                  <a:pt x="401798" y="836984"/>
                </a:lnTo>
                <a:lnTo>
                  <a:pt x="352549" y="816154"/>
                </a:lnTo>
                <a:lnTo>
                  <a:pt x="307553" y="788214"/>
                </a:lnTo>
                <a:lnTo>
                  <a:pt x="267433" y="753825"/>
                </a:lnTo>
                <a:lnTo>
                  <a:pt x="233026" y="713629"/>
                </a:lnTo>
                <a:lnTo>
                  <a:pt x="205051" y="668583"/>
                </a:lnTo>
                <a:lnTo>
                  <a:pt x="184205" y="619304"/>
                </a:lnTo>
                <a:lnTo>
                  <a:pt x="171186" y="566409"/>
                </a:lnTo>
                <a:lnTo>
                  <a:pt x="166692" y="510516"/>
                </a:lnTo>
                <a:lnTo>
                  <a:pt x="166692" y="887952"/>
                </a:lnTo>
                <a:lnTo>
                  <a:pt x="201669" y="917153"/>
                </a:lnTo>
                <a:lnTo>
                  <a:pt x="239687" y="943469"/>
                </a:lnTo>
                <a:lnTo>
                  <a:pt x="280097" y="966322"/>
                </a:lnTo>
                <a:lnTo>
                  <a:pt x="322686" y="985498"/>
                </a:lnTo>
                <a:lnTo>
                  <a:pt x="367240" y="1000785"/>
                </a:lnTo>
                <a:lnTo>
                  <a:pt x="413545" y="1011969"/>
                </a:lnTo>
                <a:lnTo>
                  <a:pt x="461388" y="1018835"/>
                </a:lnTo>
                <a:lnTo>
                  <a:pt x="510555" y="1021172"/>
                </a:lnTo>
                <a:lnTo>
                  <a:pt x="559723" y="1018835"/>
                </a:lnTo>
                <a:lnTo>
                  <a:pt x="607566" y="1011969"/>
                </a:lnTo>
                <a:lnTo>
                  <a:pt x="653871" y="1000785"/>
                </a:lnTo>
                <a:lnTo>
                  <a:pt x="698424" y="985498"/>
                </a:lnTo>
                <a:lnTo>
                  <a:pt x="741013" y="966322"/>
                </a:lnTo>
                <a:lnTo>
                  <a:pt x="781423" y="943469"/>
                </a:lnTo>
                <a:lnTo>
                  <a:pt x="819442" y="917153"/>
                </a:lnTo>
                <a:lnTo>
                  <a:pt x="854419" y="88795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TextShape 18"/>
          <p:cNvSpPr txBox="1"/>
          <p:nvPr/>
        </p:nvSpPr>
        <p:spPr>
          <a:xfrm>
            <a:off x="275400" y="843480"/>
            <a:ext cx="16284600" cy="2041200"/>
          </a:xfrm>
          <a:prstGeom prst="rect">
            <a:avLst/>
          </a:prstGeom>
          <a:noFill/>
          <a:ln>
            <a:noFill/>
          </a:ln>
        </p:spPr>
        <p:txBody>
          <a:bodyPr lIns="0" rIns="0" tIns="14040" bIns="0">
            <a:no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1" lang="en-US" sz="6650" spc="97" strike="noStrike">
                <a:solidFill>
                  <a:srgbClr val="0460ff"/>
                </a:solidFill>
                <a:latin typeface="Tahoma"/>
              </a:rPr>
              <a:t>TECHNOLOGIES INVOLVED</a:t>
            </a:r>
            <a:endParaRPr b="0" lang="en-US" sz="66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8" name="object 21" descr=""/>
          <p:cNvPicPr/>
          <p:nvPr/>
        </p:nvPicPr>
        <p:blipFill>
          <a:blip r:embed="rId2"/>
          <a:stretch/>
        </p:blipFill>
        <p:spPr>
          <a:xfrm>
            <a:off x="16682400" y="186840"/>
            <a:ext cx="1514160" cy="713880"/>
          </a:xfrm>
          <a:prstGeom prst="rect">
            <a:avLst/>
          </a:prstGeom>
          <a:ln>
            <a:noFill/>
          </a:ln>
        </p:spPr>
      </p:pic>
      <p:pic>
        <p:nvPicPr>
          <p:cNvPr id="179" name="object 22" descr=""/>
          <p:cNvPicPr/>
          <p:nvPr/>
        </p:nvPicPr>
        <p:blipFill>
          <a:blip r:embed="rId3"/>
          <a:stretch/>
        </p:blipFill>
        <p:spPr>
          <a:xfrm>
            <a:off x="171360" y="186840"/>
            <a:ext cx="3752640" cy="713880"/>
          </a:xfrm>
          <a:prstGeom prst="rect">
            <a:avLst/>
          </a:prstGeom>
          <a:ln>
            <a:noFill/>
          </a:ln>
        </p:spPr>
      </p:pic>
      <p:sp>
        <p:nvSpPr>
          <p:cNvPr id="180" name="TextShape 19"/>
          <p:cNvSpPr txBox="1"/>
          <p:nvPr/>
        </p:nvSpPr>
        <p:spPr>
          <a:xfrm>
            <a:off x="864000" y="2736000"/>
            <a:ext cx="13176000" cy="3376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3200" spc="-1" strike="noStrike">
                <a:latin typeface="Arial"/>
              </a:rPr>
              <a:t>1. Embedded Systems</a:t>
            </a:r>
            <a:endParaRPr b="0" lang="en-IN" sz="3200" spc="-1" strike="noStrike">
              <a:latin typeface="Arial"/>
            </a:endParaRPr>
          </a:p>
          <a:p>
            <a:endParaRPr b="0" lang="en-IN" sz="3200" spc="-1" strike="noStrike">
              <a:latin typeface="Arial"/>
            </a:endParaRPr>
          </a:p>
          <a:p>
            <a:r>
              <a:rPr b="0" lang="en-IN" sz="3200" spc="-1" strike="noStrike">
                <a:latin typeface="Arial"/>
              </a:rPr>
              <a:t>2. Arduino Framework</a:t>
            </a:r>
            <a:endParaRPr b="0" lang="en-IN" sz="3200" spc="-1" strike="noStrike">
              <a:latin typeface="Arial"/>
            </a:endParaRPr>
          </a:p>
          <a:p>
            <a:endParaRPr b="0" lang="en-IN" sz="3200" spc="-1" strike="noStrike">
              <a:latin typeface="Arial"/>
            </a:endParaRPr>
          </a:p>
          <a:p>
            <a:r>
              <a:rPr b="0" lang="en-IN" sz="3200" spc="-1" strike="noStrike">
                <a:latin typeface="Arial"/>
              </a:rPr>
              <a:t>3. I2C Protocol</a:t>
            </a:r>
            <a:endParaRPr b="0" lang="en-IN" sz="3200" spc="-1" strike="noStrike">
              <a:latin typeface="Arial"/>
            </a:endParaRPr>
          </a:p>
          <a:p>
            <a:endParaRPr b="0" lang="en-IN" sz="3200" spc="-1" strike="noStrike">
              <a:latin typeface="Arial"/>
            </a:endParaRPr>
          </a:p>
          <a:p>
            <a:r>
              <a:rPr b="0" lang="en-IN" sz="3200" spc="-1" strike="noStrike">
                <a:latin typeface="Arial"/>
              </a:rPr>
              <a:t>4. Wi-Fi and BLE </a:t>
            </a:r>
            <a:endParaRPr b="0" lang="en-IN" sz="3200" spc="-1" strike="noStrike">
              <a:latin typeface="Arial"/>
            </a:endParaRPr>
          </a:p>
          <a:p>
            <a:endParaRPr b="0" lang="en-IN" sz="3200" spc="-1" strike="noStrike">
              <a:latin typeface="Arial"/>
            </a:endParaRPr>
          </a:p>
          <a:p>
            <a:r>
              <a:rPr b="0" lang="en-IN" sz="3200" spc="-1" strike="noStrike">
                <a:latin typeface="Arial"/>
              </a:rPr>
              <a:t>5. IOT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object 2" descr=""/>
          <p:cNvPicPr/>
          <p:nvPr/>
        </p:nvPicPr>
        <p:blipFill>
          <a:blip r:embed="rId1"/>
          <a:stretch/>
        </p:blipFill>
        <p:spPr>
          <a:xfrm>
            <a:off x="16701480" y="8522640"/>
            <a:ext cx="1495080" cy="1666440"/>
          </a:xfrm>
          <a:prstGeom prst="rect">
            <a:avLst/>
          </a:prstGeom>
          <a:ln>
            <a:noFill/>
          </a:ln>
        </p:spPr>
      </p:pic>
      <p:sp>
        <p:nvSpPr>
          <p:cNvPr id="182" name="CustomShape 1"/>
          <p:cNvSpPr/>
          <p:nvPr/>
        </p:nvSpPr>
        <p:spPr>
          <a:xfrm>
            <a:off x="290880" y="1965600"/>
            <a:ext cx="9210240" cy="51840"/>
          </a:xfrm>
          <a:custGeom>
            <a:avLst/>
            <a:gdLst/>
            <a:ahLst/>
            <a:rect l="l" t="t" r="r" b="b"/>
            <a:pathLst>
              <a:path w="9210675" h="52069">
                <a:moveTo>
                  <a:pt x="0" y="0"/>
                </a:moveTo>
                <a:lnTo>
                  <a:pt x="9210610" y="51806"/>
                </a:lnTo>
              </a:path>
            </a:pathLst>
          </a:custGeom>
          <a:noFill/>
          <a:ln w="104760">
            <a:solidFill>
              <a:srgbClr val="046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"/>
          <p:cNvSpPr/>
          <p:nvPr/>
        </p:nvSpPr>
        <p:spPr>
          <a:xfrm>
            <a:off x="6278760" y="4753080"/>
            <a:ext cx="12006720" cy="4053960"/>
          </a:xfrm>
          <a:custGeom>
            <a:avLst/>
            <a:gdLst/>
            <a:ahLst/>
            <a:rect l="l" t="t" r="r" b="b"/>
            <a:pathLst>
              <a:path w="12007215" h="4054475">
                <a:moveTo>
                  <a:pt x="12006999" y="2207806"/>
                </a:moveTo>
                <a:lnTo>
                  <a:pt x="12000446" y="2175319"/>
                </a:lnTo>
                <a:lnTo>
                  <a:pt x="11982602" y="2148802"/>
                </a:lnTo>
                <a:lnTo>
                  <a:pt x="11956123" y="2130933"/>
                </a:lnTo>
                <a:lnTo>
                  <a:pt x="11923725" y="2124379"/>
                </a:lnTo>
                <a:lnTo>
                  <a:pt x="9433687" y="2124379"/>
                </a:lnTo>
                <a:lnTo>
                  <a:pt x="9395231" y="2133816"/>
                </a:lnTo>
                <a:lnTo>
                  <a:pt x="7040613" y="3887495"/>
                </a:lnTo>
                <a:lnTo>
                  <a:pt x="2596096" y="3887495"/>
                </a:lnTo>
                <a:lnTo>
                  <a:pt x="2563685" y="3894048"/>
                </a:lnTo>
                <a:lnTo>
                  <a:pt x="2537218" y="3911904"/>
                </a:lnTo>
                <a:lnTo>
                  <a:pt x="2519362" y="3938384"/>
                </a:lnTo>
                <a:lnTo>
                  <a:pt x="2512822" y="3970794"/>
                </a:lnTo>
                <a:lnTo>
                  <a:pt x="2519362" y="4003281"/>
                </a:lnTo>
                <a:lnTo>
                  <a:pt x="2537218" y="4029799"/>
                </a:lnTo>
                <a:lnTo>
                  <a:pt x="2563685" y="4047667"/>
                </a:lnTo>
                <a:lnTo>
                  <a:pt x="2596096" y="4054221"/>
                </a:lnTo>
                <a:lnTo>
                  <a:pt x="7068274" y="4054221"/>
                </a:lnTo>
                <a:lnTo>
                  <a:pt x="7106729" y="4044734"/>
                </a:lnTo>
                <a:lnTo>
                  <a:pt x="9461348" y="2291105"/>
                </a:lnTo>
                <a:lnTo>
                  <a:pt x="11923725" y="2291105"/>
                </a:lnTo>
                <a:lnTo>
                  <a:pt x="11956123" y="2284552"/>
                </a:lnTo>
                <a:lnTo>
                  <a:pt x="11982602" y="2266696"/>
                </a:lnTo>
                <a:lnTo>
                  <a:pt x="12000446" y="2240229"/>
                </a:lnTo>
                <a:lnTo>
                  <a:pt x="12006999" y="2207806"/>
                </a:lnTo>
                <a:close/>
                <a:moveTo>
                  <a:pt x="12006999" y="834605"/>
                </a:moveTo>
                <a:lnTo>
                  <a:pt x="12000446" y="802195"/>
                </a:lnTo>
                <a:lnTo>
                  <a:pt x="11982602" y="775716"/>
                </a:lnTo>
                <a:lnTo>
                  <a:pt x="11956123" y="757859"/>
                </a:lnTo>
                <a:lnTo>
                  <a:pt x="11923725" y="751306"/>
                </a:lnTo>
                <a:lnTo>
                  <a:pt x="6920725" y="751306"/>
                </a:lnTo>
                <a:lnTo>
                  <a:pt x="6882270" y="760742"/>
                </a:lnTo>
                <a:lnTo>
                  <a:pt x="4527651" y="2514574"/>
                </a:lnTo>
                <a:lnTo>
                  <a:pt x="83273" y="2514574"/>
                </a:lnTo>
                <a:lnTo>
                  <a:pt x="50876" y="2521115"/>
                </a:lnTo>
                <a:lnTo>
                  <a:pt x="24396" y="2538996"/>
                </a:lnTo>
                <a:lnTo>
                  <a:pt x="6553" y="2565514"/>
                </a:lnTo>
                <a:lnTo>
                  <a:pt x="0" y="2598001"/>
                </a:lnTo>
                <a:lnTo>
                  <a:pt x="6553" y="2630411"/>
                </a:lnTo>
                <a:lnTo>
                  <a:pt x="24396" y="2656890"/>
                </a:lnTo>
                <a:lnTo>
                  <a:pt x="50876" y="2674747"/>
                </a:lnTo>
                <a:lnTo>
                  <a:pt x="83273" y="2681300"/>
                </a:lnTo>
                <a:lnTo>
                  <a:pt x="4555312" y="2681300"/>
                </a:lnTo>
                <a:lnTo>
                  <a:pt x="4593768" y="2671864"/>
                </a:lnTo>
                <a:lnTo>
                  <a:pt x="6948386" y="918032"/>
                </a:lnTo>
                <a:lnTo>
                  <a:pt x="11923725" y="918032"/>
                </a:lnTo>
                <a:lnTo>
                  <a:pt x="11956123" y="911479"/>
                </a:lnTo>
                <a:lnTo>
                  <a:pt x="11982602" y="893610"/>
                </a:lnTo>
                <a:lnTo>
                  <a:pt x="12000446" y="867092"/>
                </a:lnTo>
                <a:lnTo>
                  <a:pt x="12006999" y="834605"/>
                </a:lnTo>
                <a:close/>
                <a:moveTo>
                  <a:pt x="12006999" y="83299"/>
                </a:moveTo>
                <a:lnTo>
                  <a:pt x="12000446" y="50876"/>
                </a:lnTo>
                <a:lnTo>
                  <a:pt x="11982602" y="24409"/>
                </a:lnTo>
                <a:lnTo>
                  <a:pt x="11956123" y="6553"/>
                </a:lnTo>
                <a:lnTo>
                  <a:pt x="11923725" y="0"/>
                </a:lnTo>
                <a:lnTo>
                  <a:pt x="4914277" y="0"/>
                </a:lnTo>
                <a:lnTo>
                  <a:pt x="4867973" y="13970"/>
                </a:lnTo>
                <a:lnTo>
                  <a:pt x="3643617" y="1236535"/>
                </a:lnTo>
                <a:lnTo>
                  <a:pt x="524103" y="1236535"/>
                </a:lnTo>
                <a:lnTo>
                  <a:pt x="491617" y="1243076"/>
                </a:lnTo>
                <a:lnTo>
                  <a:pt x="465112" y="1260932"/>
                </a:lnTo>
                <a:lnTo>
                  <a:pt x="447243" y="1287411"/>
                </a:lnTo>
                <a:lnTo>
                  <a:pt x="440690" y="1319822"/>
                </a:lnTo>
                <a:lnTo>
                  <a:pt x="447243" y="1352232"/>
                </a:lnTo>
                <a:lnTo>
                  <a:pt x="465112" y="1378712"/>
                </a:lnTo>
                <a:lnTo>
                  <a:pt x="491617" y="1396568"/>
                </a:lnTo>
                <a:lnTo>
                  <a:pt x="524103" y="1403121"/>
                </a:lnTo>
                <a:lnTo>
                  <a:pt x="3678123" y="1403121"/>
                </a:lnTo>
                <a:lnTo>
                  <a:pt x="3724338" y="1389202"/>
                </a:lnTo>
                <a:lnTo>
                  <a:pt x="4948783" y="166725"/>
                </a:lnTo>
                <a:lnTo>
                  <a:pt x="11923725" y="166725"/>
                </a:lnTo>
                <a:lnTo>
                  <a:pt x="11956123" y="160172"/>
                </a:lnTo>
                <a:lnTo>
                  <a:pt x="11982602" y="142303"/>
                </a:lnTo>
                <a:lnTo>
                  <a:pt x="12000446" y="115785"/>
                </a:lnTo>
                <a:lnTo>
                  <a:pt x="12006999" y="83299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"/>
          <p:cNvSpPr/>
          <p:nvPr/>
        </p:nvSpPr>
        <p:spPr>
          <a:xfrm>
            <a:off x="9687960" y="4054320"/>
            <a:ext cx="8597520" cy="166680"/>
          </a:xfrm>
          <a:custGeom>
            <a:avLst/>
            <a:gdLst/>
            <a:ahLst/>
            <a:rect l="l" t="t" r="r" b="b"/>
            <a:pathLst>
              <a:path w="8597900" h="167004">
                <a:moveTo>
                  <a:pt x="8597845" y="83432"/>
                </a:moveTo>
                <a:lnTo>
                  <a:pt x="8591298" y="50939"/>
                </a:lnTo>
                <a:lnTo>
                  <a:pt x="8573446" y="24421"/>
                </a:lnTo>
                <a:lnTo>
                  <a:pt x="8546974" y="6550"/>
                </a:lnTo>
                <a:lnTo>
                  <a:pt x="8514569" y="0"/>
                </a:lnTo>
                <a:lnTo>
                  <a:pt x="83415" y="0"/>
                </a:lnTo>
                <a:lnTo>
                  <a:pt x="50929" y="6550"/>
                </a:lnTo>
                <a:lnTo>
                  <a:pt x="24416" y="24421"/>
                </a:lnTo>
                <a:lnTo>
                  <a:pt x="6549" y="50939"/>
                </a:lnTo>
                <a:lnTo>
                  <a:pt x="0" y="83432"/>
                </a:lnTo>
                <a:lnTo>
                  <a:pt x="6549" y="115844"/>
                </a:lnTo>
                <a:lnTo>
                  <a:pt x="24416" y="142320"/>
                </a:lnTo>
                <a:lnTo>
                  <a:pt x="50929" y="160176"/>
                </a:lnTo>
                <a:lnTo>
                  <a:pt x="83415" y="166724"/>
                </a:lnTo>
                <a:lnTo>
                  <a:pt x="8514569" y="166724"/>
                </a:lnTo>
                <a:lnTo>
                  <a:pt x="8546974" y="160176"/>
                </a:lnTo>
                <a:lnTo>
                  <a:pt x="8573446" y="142320"/>
                </a:lnTo>
                <a:lnTo>
                  <a:pt x="8591298" y="115844"/>
                </a:lnTo>
                <a:lnTo>
                  <a:pt x="8597845" y="8343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4"/>
          <p:cNvSpPr/>
          <p:nvPr/>
        </p:nvSpPr>
        <p:spPr>
          <a:xfrm>
            <a:off x="10012320" y="8524800"/>
            <a:ext cx="8273520" cy="1328760"/>
          </a:xfrm>
          <a:custGeom>
            <a:avLst/>
            <a:gdLst/>
            <a:ahLst/>
            <a:rect l="l" t="t" r="r" b="b"/>
            <a:pathLst>
              <a:path w="8274050" h="1329054">
                <a:moveTo>
                  <a:pt x="8273543" y="83432"/>
                </a:moveTo>
                <a:lnTo>
                  <a:pt x="8266996" y="50939"/>
                </a:lnTo>
                <a:lnTo>
                  <a:pt x="8249144" y="24421"/>
                </a:lnTo>
                <a:lnTo>
                  <a:pt x="8222672" y="6550"/>
                </a:lnTo>
                <a:lnTo>
                  <a:pt x="8190267" y="0"/>
                </a:lnTo>
                <a:lnTo>
                  <a:pt x="5196936" y="0"/>
                </a:lnTo>
                <a:lnTo>
                  <a:pt x="5149429" y="14953"/>
                </a:lnTo>
                <a:lnTo>
                  <a:pt x="3500254" y="1162042"/>
                </a:lnTo>
                <a:lnTo>
                  <a:pt x="83276" y="1162182"/>
                </a:lnTo>
                <a:lnTo>
                  <a:pt x="50870" y="1168711"/>
                </a:lnTo>
                <a:lnTo>
                  <a:pt x="24399" y="1186534"/>
                </a:lnTo>
                <a:lnTo>
                  <a:pt x="6547" y="1213004"/>
                </a:lnTo>
                <a:lnTo>
                  <a:pt x="0" y="1245475"/>
                </a:lnTo>
                <a:lnTo>
                  <a:pt x="6547" y="1277886"/>
                </a:lnTo>
                <a:lnTo>
                  <a:pt x="24399" y="1304363"/>
                </a:lnTo>
                <a:lnTo>
                  <a:pt x="50870" y="1322218"/>
                </a:lnTo>
                <a:lnTo>
                  <a:pt x="83276" y="1328767"/>
                </a:lnTo>
                <a:lnTo>
                  <a:pt x="3526522" y="1328767"/>
                </a:lnTo>
                <a:lnTo>
                  <a:pt x="3574028" y="1313814"/>
                </a:lnTo>
                <a:lnTo>
                  <a:pt x="5223064" y="166724"/>
                </a:lnTo>
                <a:lnTo>
                  <a:pt x="8190267" y="166724"/>
                </a:lnTo>
                <a:lnTo>
                  <a:pt x="8222672" y="160175"/>
                </a:lnTo>
                <a:lnTo>
                  <a:pt x="8249144" y="142320"/>
                </a:lnTo>
                <a:lnTo>
                  <a:pt x="8266996" y="115843"/>
                </a:lnTo>
                <a:lnTo>
                  <a:pt x="8273543" y="8343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5"/>
          <p:cNvSpPr/>
          <p:nvPr/>
        </p:nvSpPr>
        <p:spPr>
          <a:xfrm>
            <a:off x="16529040" y="7639920"/>
            <a:ext cx="1756800" cy="166680"/>
          </a:xfrm>
          <a:custGeom>
            <a:avLst/>
            <a:gdLst/>
            <a:ahLst/>
            <a:rect l="l" t="t" r="r" b="b"/>
            <a:pathLst>
              <a:path w="1757044" h="167004">
                <a:moveTo>
                  <a:pt x="1756763" y="83432"/>
                </a:moveTo>
                <a:lnTo>
                  <a:pt x="1750216" y="50939"/>
                </a:lnTo>
                <a:lnTo>
                  <a:pt x="1732364" y="24421"/>
                </a:lnTo>
                <a:lnTo>
                  <a:pt x="1705893" y="6550"/>
                </a:lnTo>
                <a:lnTo>
                  <a:pt x="1673487" y="0"/>
                </a:lnTo>
                <a:lnTo>
                  <a:pt x="83415" y="0"/>
                </a:lnTo>
                <a:lnTo>
                  <a:pt x="50929" y="6550"/>
                </a:lnTo>
                <a:lnTo>
                  <a:pt x="24416" y="24421"/>
                </a:lnTo>
                <a:lnTo>
                  <a:pt x="6549" y="50939"/>
                </a:lnTo>
                <a:lnTo>
                  <a:pt x="0" y="83432"/>
                </a:lnTo>
                <a:lnTo>
                  <a:pt x="6549" y="115844"/>
                </a:lnTo>
                <a:lnTo>
                  <a:pt x="24416" y="142320"/>
                </a:lnTo>
                <a:lnTo>
                  <a:pt x="50929" y="160176"/>
                </a:lnTo>
                <a:lnTo>
                  <a:pt x="83415" y="166724"/>
                </a:lnTo>
                <a:lnTo>
                  <a:pt x="1673487" y="166724"/>
                </a:lnTo>
                <a:lnTo>
                  <a:pt x="1705893" y="160176"/>
                </a:lnTo>
                <a:lnTo>
                  <a:pt x="1732364" y="142320"/>
                </a:lnTo>
                <a:lnTo>
                  <a:pt x="1750216" y="115844"/>
                </a:lnTo>
                <a:lnTo>
                  <a:pt x="1756763" y="8343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6"/>
          <p:cNvSpPr/>
          <p:nvPr/>
        </p:nvSpPr>
        <p:spPr>
          <a:xfrm>
            <a:off x="13353840" y="6224040"/>
            <a:ext cx="4931640" cy="988200"/>
          </a:xfrm>
          <a:custGeom>
            <a:avLst/>
            <a:gdLst/>
            <a:ahLst/>
            <a:rect l="l" t="t" r="r" b="b"/>
            <a:pathLst>
              <a:path w="4932044" h="988695">
                <a:moveTo>
                  <a:pt x="4931755" y="83292"/>
                </a:moveTo>
                <a:lnTo>
                  <a:pt x="4925207" y="50880"/>
                </a:lnTo>
                <a:lnTo>
                  <a:pt x="4907355" y="24404"/>
                </a:lnTo>
                <a:lnTo>
                  <a:pt x="4880884" y="6548"/>
                </a:lnTo>
                <a:lnTo>
                  <a:pt x="4848479" y="0"/>
                </a:lnTo>
                <a:lnTo>
                  <a:pt x="1085821" y="0"/>
                </a:lnTo>
                <a:lnTo>
                  <a:pt x="1044873" y="10730"/>
                </a:lnTo>
                <a:lnTo>
                  <a:pt x="30058" y="841310"/>
                </a:lnTo>
                <a:lnTo>
                  <a:pt x="0" y="897473"/>
                </a:lnTo>
                <a:lnTo>
                  <a:pt x="2962" y="929295"/>
                </a:lnTo>
                <a:lnTo>
                  <a:pt x="18461" y="958563"/>
                </a:lnTo>
                <a:lnTo>
                  <a:pt x="44107" y="979458"/>
                </a:lnTo>
                <a:lnTo>
                  <a:pt x="74717" y="988627"/>
                </a:lnTo>
                <a:lnTo>
                  <a:pt x="106507" y="985664"/>
                </a:lnTo>
                <a:lnTo>
                  <a:pt x="135690" y="970162"/>
                </a:lnTo>
                <a:lnTo>
                  <a:pt x="1115582" y="166724"/>
                </a:lnTo>
                <a:lnTo>
                  <a:pt x="4848479" y="166724"/>
                </a:lnTo>
                <a:lnTo>
                  <a:pt x="4880884" y="160173"/>
                </a:lnTo>
                <a:lnTo>
                  <a:pt x="4907355" y="142302"/>
                </a:lnTo>
                <a:lnTo>
                  <a:pt x="4925207" y="115784"/>
                </a:lnTo>
                <a:lnTo>
                  <a:pt x="4931755" y="8329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7"/>
          <p:cNvSpPr/>
          <p:nvPr/>
        </p:nvSpPr>
        <p:spPr>
          <a:xfrm>
            <a:off x="10238040" y="411840"/>
            <a:ext cx="8047800" cy="3030480"/>
          </a:xfrm>
          <a:custGeom>
            <a:avLst/>
            <a:gdLst/>
            <a:ahLst/>
            <a:rect l="l" t="t" r="r" b="b"/>
            <a:pathLst>
              <a:path w="8047990" h="3030854">
                <a:moveTo>
                  <a:pt x="8047774" y="2947251"/>
                </a:moveTo>
                <a:lnTo>
                  <a:pt x="8041221" y="2914751"/>
                </a:lnTo>
                <a:lnTo>
                  <a:pt x="8023377" y="2888234"/>
                </a:lnTo>
                <a:lnTo>
                  <a:pt x="7996898" y="2870365"/>
                </a:lnTo>
                <a:lnTo>
                  <a:pt x="7964500" y="2863812"/>
                </a:lnTo>
                <a:lnTo>
                  <a:pt x="2348382" y="2863812"/>
                </a:lnTo>
                <a:lnTo>
                  <a:pt x="125920" y="1506816"/>
                </a:lnTo>
                <a:lnTo>
                  <a:pt x="94830" y="1495539"/>
                </a:lnTo>
                <a:lnTo>
                  <a:pt x="62915" y="1496961"/>
                </a:lnTo>
                <a:lnTo>
                  <a:pt x="33858" y="1510233"/>
                </a:lnTo>
                <a:lnTo>
                  <a:pt x="11341" y="1534490"/>
                </a:lnTo>
                <a:lnTo>
                  <a:pt x="0" y="1565643"/>
                </a:lnTo>
                <a:lnTo>
                  <a:pt x="1435" y="1597545"/>
                </a:lnTo>
                <a:lnTo>
                  <a:pt x="39014" y="1649082"/>
                </a:lnTo>
                <a:lnTo>
                  <a:pt x="2281593" y="3018383"/>
                </a:lnTo>
                <a:lnTo>
                  <a:pt x="2324912" y="3030537"/>
                </a:lnTo>
                <a:lnTo>
                  <a:pt x="7964500" y="3030537"/>
                </a:lnTo>
                <a:lnTo>
                  <a:pt x="7996898" y="3023997"/>
                </a:lnTo>
                <a:lnTo>
                  <a:pt x="8023377" y="3006140"/>
                </a:lnTo>
                <a:lnTo>
                  <a:pt x="8041221" y="2979661"/>
                </a:lnTo>
                <a:lnTo>
                  <a:pt x="8047774" y="2947251"/>
                </a:lnTo>
                <a:close/>
                <a:moveTo>
                  <a:pt x="8047774" y="2262594"/>
                </a:moveTo>
                <a:lnTo>
                  <a:pt x="8041221" y="2230183"/>
                </a:lnTo>
                <a:lnTo>
                  <a:pt x="8023377" y="2203716"/>
                </a:lnTo>
                <a:lnTo>
                  <a:pt x="7996898" y="2185860"/>
                </a:lnTo>
                <a:lnTo>
                  <a:pt x="7964500" y="2179307"/>
                </a:lnTo>
                <a:lnTo>
                  <a:pt x="3508667" y="2179307"/>
                </a:lnTo>
                <a:lnTo>
                  <a:pt x="3476256" y="2185860"/>
                </a:lnTo>
                <a:lnTo>
                  <a:pt x="3449790" y="2203716"/>
                </a:lnTo>
                <a:lnTo>
                  <a:pt x="3431933" y="2230183"/>
                </a:lnTo>
                <a:lnTo>
                  <a:pt x="3425393" y="2262594"/>
                </a:lnTo>
                <a:lnTo>
                  <a:pt x="3431933" y="2295017"/>
                </a:lnTo>
                <a:lnTo>
                  <a:pt x="3449790" y="2321483"/>
                </a:lnTo>
                <a:lnTo>
                  <a:pt x="3476256" y="2339340"/>
                </a:lnTo>
                <a:lnTo>
                  <a:pt x="3508667" y="2345893"/>
                </a:lnTo>
                <a:lnTo>
                  <a:pt x="7964500" y="2345893"/>
                </a:lnTo>
                <a:lnTo>
                  <a:pt x="7996898" y="2339340"/>
                </a:lnTo>
                <a:lnTo>
                  <a:pt x="8023377" y="2321483"/>
                </a:lnTo>
                <a:lnTo>
                  <a:pt x="8041221" y="2295017"/>
                </a:lnTo>
                <a:lnTo>
                  <a:pt x="8047774" y="2262594"/>
                </a:lnTo>
                <a:close/>
                <a:moveTo>
                  <a:pt x="8047774" y="1577949"/>
                </a:moveTo>
                <a:lnTo>
                  <a:pt x="8041221" y="1545539"/>
                </a:lnTo>
                <a:lnTo>
                  <a:pt x="8023377" y="1519059"/>
                </a:lnTo>
                <a:lnTo>
                  <a:pt x="7996898" y="1501203"/>
                </a:lnTo>
                <a:lnTo>
                  <a:pt x="7964500" y="1494663"/>
                </a:lnTo>
                <a:lnTo>
                  <a:pt x="4859667" y="1494663"/>
                </a:lnTo>
                <a:lnTo>
                  <a:pt x="3399955" y="24739"/>
                </a:lnTo>
                <a:lnTo>
                  <a:pt x="3387242" y="14160"/>
                </a:lnTo>
                <a:lnTo>
                  <a:pt x="3372866" y="6400"/>
                </a:lnTo>
                <a:lnTo>
                  <a:pt x="3357257" y="1625"/>
                </a:lnTo>
                <a:lnTo>
                  <a:pt x="3340849" y="0"/>
                </a:lnTo>
                <a:lnTo>
                  <a:pt x="1935772" y="139"/>
                </a:lnTo>
                <a:lnTo>
                  <a:pt x="1903374" y="6667"/>
                </a:lnTo>
                <a:lnTo>
                  <a:pt x="1876894" y="24498"/>
                </a:lnTo>
                <a:lnTo>
                  <a:pt x="1859051" y="50965"/>
                </a:lnTo>
                <a:lnTo>
                  <a:pt x="1852498" y="83439"/>
                </a:lnTo>
                <a:lnTo>
                  <a:pt x="1859051" y="115849"/>
                </a:lnTo>
                <a:lnTo>
                  <a:pt x="1876894" y="142328"/>
                </a:lnTo>
                <a:lnTo>
                  <a:pt x="1903374" y="160185"/>
                </a:lnTo>
                <a:lnTo>
                  <a:pt x="1935772" y="166725"/>
                </a:lnTo>
                <a:lnTo>
                  <a:pt x="3306064" y="166725"/>
                </a:lnTo>
                <a:lnTo>
                  <a:pt x="4765903" y="1636649"/>
                </a:lnTo>
                <a:lnTo>
                  <a:pt x="4778629" y="1647177"/>
                </a:lnTo>
                <a:lnTo>
                  <a:pt x="4793005" y="1654937"/>
                </a:lnTo>
                <a:lnTo>
                  <a:pt x="4808601" y="1659737"/>
                </a:lnTo>
                <a:lnTo>
                  <a:pt x="4825009" y="1661388"/>
                </a:lnTo>
                <a:lnTo>
                  <a:pt x="7964500" y="1661388"/>
                </a:lnTo>
                <a:lnTo>
                  <a:pt x="7996898" y="1654810"/>
                </a:lnTo>
                <a:lnTo>
                  <a:pt x="8023377" y="1636915"/>
                </a:lnTo>
                <a:lnTo>
                  <a:pt x="8041221" y="1610385"/>
                </a:lnTo>
                <a:lnTo>
                  <a:pt x="8047774" y="1577949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8"/>
          <p:cNvSpPr/>
          <p:nvPr/>
        </p:nvSpPr>
        <p:spPr>
          <a:xfrm>
            <a:off x="5424120" y="6840360"/>
            <a:ext cx="1021320" cy="1021320"/>
          </a:xfrm>
          <a:custGeom>
            <a:avLst/>
            <a:gdLst/>
            <a:ahLst/>
            <a:rect l="l" t="t" r="r" b="b"/>
            <a:pathLst>
              <a:path w="1021714" h="1021715">
                <a:moveTo>
                  <a:pt x="1021111" y="510655"/>
                </a:moveTo>
                <a:lnTo>
                  <a:pt x="1018775" y="461455"/>
                </a:lnTo>
                <a:lnTo>
                  <a:pt x="1011910" y="413582"/>
                </a:lnTo>
                <a:lnTo>
                  <a:pt x="1000729" y="367251"/>
                </a:lnTo>
                <a:lnTo>
                  <a:pt x="985446" y="322674"/>
                </a:lnTo>
                <a:lnTo>
                  <a:pt x="966275" y="280065"/>
                </a:lnTo>
                <a:lnTo>
                  <a:pt x="943429" y="239638"/>
                </a:lnTo>
                <a:lnTo>
                  <a:pt x="917122" y="201607"/>
                </a:lnTo>
                <a:lnTo>
                  <a:pt x="887568" y="166184"/>
                </a:lnTo>
                <a:lnTo>
                  <a:pt x="854980" y="133583"/>
                </a:lnTo>
                <a:lnTo>
                  <a:pt x="819572" y="104018"/>
                </a:lnTo>
                <a:lnTo>
                  <a:pt x="781557" y="77702"/>
                </a:lnTo>
                <a:lnTo>
                  <a:pt x="741149" y="54849"/>
                </a:lnTo>
                <a:lnTo>
                  <a:pt x="698562" y="35673"/>
                </a:lnTo>
                <a:lnTo>
                  <a:pt x="654010" y="20386"/>
                </a:lnTo>
                <a:lnTo>
                  <a:pt x="607705" y="9203"/>
                </a:lnTo>
                <a:lnTo>
                  <a:pt x="559862" y="2336"/>
                </a:lnTo>
                <a:lnTo>
                  <a:pt x="510695" y="0"/>
                </a:lnTo>
                <a:lnTo>
                  <a:pt x="461504" y="2336"/>
                </a:lnTo>
                <a:lnTo>
                  <a:pt x="413641" y="9203"/>
                </a:lnTo>
                <a:lnTo>
                  <a:pt x="367318" y="20386"/>
                </a:lnTo>
                <a:lnTo>
                  <a:pt x="322749" y="35673"/>
                </a:lnTo>
                <a:lnTo>
                  <a:pt x="280147" y="54849"/>
                </a:lnTo>
                <a:lnTo>
                  <a:pt x="239725" y="77702"/>
                </a:lnTo>
                <a:lnTo>
                  <a:pt x="201697" y="104018"/>
                </a:lnTo>
                <a:lnTo>
                  <a:pt x="166276" y="133583"/>
                </a:lnTo>
                <a:lnTo>
                  <a:pt x="133676" y="166184"/>
                </a:lnTo>
                <a:lnTo>
                  <a:pt x="104109" y="201607"/>
                </a:lnTo>
                <a:lnTo>
                  <a:pt x="77789" y="239638"/>
                </a:lnTo>
                <a:lnTo>
                  <a:pt x="54929" y="280065"/>
                </a:lnTo>
                <a:lnTo>
                  <a:pt x="35743" y="322674"/>
                </a:lnTo>
                <a:lnTo>
                  <a:pt x="20444" y="367251"/>
                </a:lnTo>
                <a:lnTo>
                  <a:pt x="9244" y="413582"/>
                </a:lnTo>
                <a:lnTo>
                  <a:pt x="2359" y="461455"/>
                </a:lnTo>
                <a:lnTo>
                  <a:pt x="0" y="510655"/>
                </a:lnTo>
                <a:lnTo>
                  <a:pt x="2359" y="559832"/>
                </a:lnTo>
                <a:lnTo>
                  <a:pt x="9244" y="607685"/>
                </a:lnTo>
                <a:lnTo>
                  <a:pt x="20444" y="653998"/>
                </a:lnTo>
                <a:lnTo>
                  <a:pt x="35743" y="698560"/>
                </a:lnTo>
                <a:lnTo>
                  <a:pt x="54929" y="741155"/>
                </a:lnTo>
                <a:lnTo>
                  <a:pt x="77789" y="781571"/>
                </a:lnTo>
                <a:lnTo>
                  <a:pt x="104109" y="819593"/>
                </a:lnTo>
                <a:lnTo>
                  <a:pt x="133676" y="855008"/>
                </a:lnTo>
                <a:lnTo>
                  <a:pt x="166276" y="887603"/>
                </a:lnTo>
                <a:lnTo>
                  <a:pt x="166692" y="887949"/>
                </a:lnTo>
                <a:lnTo>
                  <a:pt x="166692" y="510655"/>
                </a:lnTo>
                <a:lnTo>
                  <a:pt x="171186" y="454762"/>
                </a:lnTo>
                <a:lnTo>
                  <a:pt x="184205" y="401867"/>
                </a:lnTo>
                <a:lnTo>
                  <a:pt x="205051" y="352588"/>
                </a:lnTo>
                <a:lnTo>
                  <a:pt x="233026" y="307542"/>
                </a:lnTo>
                <a:lnTo>
                  <a:pt x="267433" y="267346"/>
                </a:lnTo>
                <a:lnTo>
                  <a:pt x="307568" y="232946"/>
                </a:lnTo>
                <a:lnTo>
                  <a:pt x="352599" y="204992"/>
                </a:lnTo>
                <a:lnTo>
                  <a:pt x="401888" y="184162"/>
                </a:lnTo>
                <a:lnTo>
                  <a:pt x="454799" y="171134"/>
                </a:lnTo>
                <a:lnTo>
                  <a:pt x="510695" y="166585"/>
                </a:lnTo>
                <a:lnTo>
                  <a:pt x="566522" y="171134"/>
                </a:lnTo>
                <a:lnTo>
                  <a:pt x="619392" y="184162"/>
                </a:lnTo>
                <a:lnTo>
                  <a:pt x="668660" y="204992"/>
                </a:lnTo>
                <a:lnTo>
                  <a:pt x="713683" y="232946"/>
                </a:lnTo>
                <a:lnTo>
                  <a:pt x="753817" y="267346"/>
                </a:lnTo>
                <a:lnTo>
                  <a:pt x="788210" y="307542"/>
                </a:lnTo>
                <a:lnTo>
                  <a:pt x="816159" y="352588"/>
                </a:lnTo>
                <a:lnTo>
                  <a:pt x="836984" y="401867"/>
                </a:lnTo>
                <a:lnTo>
                  <a:pt x="850010" y="454762"/>
                </a:lnTo>
                <a:lnTo>
                  <a:pt x="854558" y="510655"/>
                </a:lnTo>
                <a:lnTo>
                  <a:pt x="854558" y="887954"/>
                </a:lnTo>
                <a:lnTo>
                  <a:pt x="854980" y="887603"/>
                </a:lnTo>
                <a:lnTo>
                  <a:pt x="887568" y="855008"/>
                </a:lnTo>
                <a:lnTo>
                  <a:pt x="917122" y="819593"/>
                </a:lnTo>
                <a:lnTo>
                  <a:pt x="943429" y="781571"/>
                </a:lnTo>
                <a:lnTo>
                  <a:pt x="966275" y="741155"/>
                </a:lnTo>
                <a:lnTo>
                  <a:pt x="985446" y="698560"/>
                </a:lnTo>
                <a:lnTo>
                  <a:pt x="1000729" y="653998"/>
                </a:lnTo>
                <a:lnTo>
                  <a:pt x="1011910" y="607685"/>
                </a:lnTo>
                <a:lnTo>
                  <a:pt x="1018775" y="559832"/>
                </a:lnTo>
                <a:lnTo>
                  <a:pt x="1021111" y="510655"/>
                </a:lnTo>
                <a:close/>
                <a:moveTo>
                  <a:pt x="854558" y="887954"/>
                </a:moveTo>
                <a:lnTo>
                  <a:pt x="854558" y="510655"/>
                </a:lnTo>
                <a:lnTo>
                  <a:pt x="850010" y="566494"/>
                </a:lnTo>
                <a:lnTo>
                  <a:pt x="836984" y="619374"/>
                </a:lnTo>
                <a:lnTo>
                  <a:pt x="816159" y="668652"/>
                </a:lnTo>
                <a:lnTo>
                  <a:pt x="788210" y="713683"/>
                </a:lnTo>
                <a:lnTo>
                  <a:pt x="753817" y="753825"/>
                </a:lnTo>
                <a:lnTo>
                  <a:pt x="713683" y="788239"/>
                </a:lnTo>
                <a:lnTo>
                  <a:pt x="668660" y="816219"/>
                </a:lnTo>
                <a:lnTo>
                  <a:pt x="619392" y="837069"/>
                </a:lnTo>
                <a:lnTo>
                  <a:pt x="566522" y="850091"/>
                </a:lnTo>
                <a:lnTo>
                  <a:pt x="510695" y="854586"/>
                </a:lnTo>
                <a:lnTo>
                  <a:pt x="454799" y="850091"/>
                </a:lnTo>
                <a:lnTo>
                  <a:pt x="401888" y="837069"/>
                </a:lnTo>
                <a:lnTo>
                  <a:pt x="352599" y="816219"/>
                </a:lnTo>
                <a:lnTo>
                  <a:pt x="307568" y="788239"/>
                </a:lnTo>
                <a:lnTo>
                  <a:pt x="267433" y="753825"/>
                </a:lnTo>
                <a:lnTo>
                  <a:pt x="233026" y="713683"/>
                </a:lnTo>
                <a:lnTo>
                  <a:pt x="205051" y="668652"/>
                </a:lnTo>
                <a:lnTo>
                  <a:pt x="184205" y="619374"/>
                </a:lnTo>
                <a:lnTo>
                  <a:pt x="171186" y="566494"/>
                </a:lnTo>
                <a:lnTo>
                  <a:pt x="166692" y="510655"/>
                </a:lnTo>
                <a:lnTo>
                  <a:pt x="166692" y="887949"/>
                </a:lnTo>
                <a:lnTo>
                  <a:pt x="201697" y="917163"/>
                </a:lnTo>
                <a:lnTo>
                  <a:pt x="239725" y="943475"/>
                </a:lnTo>
                <a:lnTo>
                  <a:pt x="280147" y="966325"/>
                </a:lnTo>
                <a:lnTo>
                  <a:pt x="322749" y="985500"/>
                </a:lnTo>
                <a:lnTo>
                  <a:pt x="367318" y="1000786"/>
                </a:lnTo>
                <a:lnTo>
                  <a:pt x="413641" y="1011969"/>
                </a:lnTo>
                <a:lnTo>
                  <a:pt x="461504" y="1018835"/>
                </a:lnTo>
                <a:lnTo>
                  <a:pt x="510695" y="1021172"/>
                </a:lnTo>
                <a:lnTo>
                  <a:pt x="559862" y="1018835"/>
                </a:lnTo>
                <a:lnTo>
                  <a:pt x="607705" y="1011969"/>
                </a:lnTo>
                <a:lnTo>
                  <a:pt x="654010" y="1000786"/>
                </a:lnTo>
                <a:lnTo>
                  <a:pt x="698562" y="985500"/>
                </a:lnTo>
                <a:lnTo>
                  <a:pt x="741149" y="966325"/>
                </a:lnTo>
                <a:lnTo>
                  <a:pt x="781557" y="943475"/>
                </a:lnTo>
                <a:lnTo>
                  <a:pt x="819572" y="917163"/>
                </a:lnTo>
                <a:lnTo>
                  <a:pt x="854558" y="887954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9"/>
          <p:cNvSpPr/>
          <p:nvPr/>
        </p:nvSpPr>
        <p:spPr>
          <a:xfrm>
            <a:off x="5851440" y="556200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656"/>
                </a:moveTo>
                <a:lnTo>
                  <a:pt x="1018752" y="461477"/>
                </a:lnTo>
                <a:lnTo>
                  <a:pt x="1011866" y="413621"/>
                </a:lnTo>
                <a:lnTo>
                  <a:pt x="1000667" y="367301"/>
                </a:lnTo>
                <a:lnTo>
                  <a:pt x="985369" y="322732"/>
                </a:lnTo>
                <a:lnTo>
                  <a:pt x="966184" y="280127"/>
                </a:lnTo>
                <a:lnTo>
                  <a:pt x="943327" y="239701"/>
                </a:lnTo>
                <a:lnTo>
                  <a:pt x="917011" y="201667"/>
                </a:lnTo>
                <a:lnTo>
                  <a:pt x="887449" y="166239"/>
                </a:lnTo>
                <a:lnTo>
                  <a:pt x="854855" y="133632"/>
                </a:lnTo>
                <a:lnTo>
                  <a:pt x="819442" y="104060"/>
                </a:lnTo>
                <a:lnTo>
                  <a:pt x="781423" y="77736"/>
                </a:lnTo>
                <a:lnTo>
                  <a:pt x="741013" y="54875"/>
                </a:lnTo>
                <a:lnTo>
                  <a:pt x="698424" y="35691"/>
                </a:lnTo>
                <a:lnTo>
                  <a:pt x="653871" y="20397"/>
                </a:lnTo>
                <a:lnTo>
                  <a:pt x="607566" y="9208"/>
                </a:lnTo>
                <a:lnTo>
                  <a:pt x="559723" y="2337"/>
                </a:lnTo>
                <a:lnTo>
                  <a:pt x="510555" y="0"/>
                </a:lnTo>
                <a:lnTo>
                  <a:pt x="461388" y="2337"/>
                </a:lnTo>
                <a:lnTo>
                  <a:pt x="413545" y="9208"/>
                </a:lnTo>
                <a:lnTo>
                  <a:pt x="367240" y="20397"/>
                </a:lnTo>
                <a:lnTo>
                  <a:pt x="322686" y="35691"/>
                </a:lnTo>
                <a:lnTo>
                  <a:pt x="280097" y="54875"/>
                </a:lnTo>
                <a:lnTo>
                  <a:pt x="239687" y="77736"/>
                </a:lnTo>
                <a:lnTo>
                  <a:pt x="201669" y="104060"/>
                </a:lnTo>
                <a:lnTo>
                  <a:pt x="166256" y="133632"/>
                </a:lnTo>
                <a:lnTo>
                  <a:pt x="133661" y="166239"/>
                </a:lnTo>
                <a:lnTo>
                  <a:pt x="104099" y="201667"/>
                </a:lnTo>
                <a:lnTo>
                  <a:pt x="77783" y="239701"/>
                </a:lnTo>
                <a:lnTo>
                  <a:pt x="54926" y="280127"/>
                </a:lnTo>
                <a:lnTo>
                  <a:pt x="35741" y="322732"/>
                </a:lnTo>
                <a:lnTo>
                  <a:pt x="20443" y="367301"/>
                </a:lnTo>
                <a:lnTo>
                  <a:pt x="9244" y="413621"/>
                </a:lnTo>
                <a:lnTo>
                  <a:pt x="2359" y="461477"/>
                </a:lnTo>
                <a:lnTo>
                  <a:pt x="0" y="510656"/>
                </a:lnTo>
                <a:lnTo>
                  <a:pt x="2359" y="559834"/>
                </a:lnTo>
                <a:lnTo>
                  <a:pt x="9244" y="607690"/>
                </a:lnTo>
                <a:lnTo>
                  <a:pt x="20443" y="654010"/>
                </a:lnTo>
                <a:lnTo>
                  <a:pt x="35741" y="698579"/>
                </a:lnTo>
                <a:lnTo>
                  <a:pt x="54926" y="741184"/>
                </a:lnTo>
                <a:lnTo>
                  <a:pt x="77783" y="781611"/>
                </a:lnTo>
                <a:lnTo>
                  <a:pt x="104099" y="819645"/>
                </a:lnTo>
                <a:lnTo>
                  <a:pt x="133661" y="855072"/>
                </a:lnTo>
                <a:lnTo>
                  <a:pt x="166256" y="887679"/>
                </a:lnTo>
                <a:lnTo>
                  <a:pt x="166692" y="888043"/>
                </a:lnTo>
                <a:lnTo>
                  <a:pt x="166692" y="510656"/>
                </a:lnTo>
                <a:lnTo>
                  <a:pt x="171173" y="454762"/>
                </a:lnTo>
                <a:lnTo>
                  <a:pt x="184165" y="401868"/>
                </a:lnTo>
                <a:lnTo>
                  <a:pt x="204991" y="352589"/>
                </a:lnTo>
                <a:lnTo>
                  <a:pt x="232973" y="307543"/>
                </a:lnTo>
                <a:lnTo>
                  <a:pt x="267433" y="267346"/>
                </a:lnTo>
                <a:lnTo>
                  <a:pt x="307553" y="232947"/>
                </a:lnTo>
                <a:lnTo>
                  <a:pt x="352549" y="205001"/>
                </a:lnTo>
                <a:lnTo>
                  <a:pt x="401798" y="184192"/>
                </a:lnTo>
                <a:lnTo>
                  <a:pt x="454674" y="171206"/>
                </a:lnTo>
                <a:lnTo>
                  <a:pt x="510555" y="166725"/>
                </a:lnTo>
                <a:lnTo>
                  <a:pt x="566383" y="171206"/>
                </a:lnTo>
                <a:lnTo>
                  <a:pt x="619252" y="184192"/>
                </a:lnTo>
                <a:lnTo>
                  <a:pt x="668520" y="205001"/>
                </a:lnTo>
                <a:lnTo>
                  <a:pt x="713543" y="232947"/>
                </a:lnTo>
                <a:lnTo>
                  <a:pt x="753677" y="267346"/>
                </a:lnTo>
                <a:lnTo>
                  <a:pt x="788137" y="307543"/>
                </a:lnTo>
                <a:lnTo>
                  <a:pt x="816119" y="352589"/>
                </a:lnTo>
                <a:lnTo>
                  <a:pt x="836945" y="401868"/>
                </a:lnTo>
                <a:lnTo>
                  <a:pt x="849937" y="454762"/>
                </a:lnTo>
                <a:lnTo>
                  <a:pt x="854419" y="510656"/>
                </a:lnTo>
                <a:lnTo>
                  <a:pt x="854419" y="888043"/>
                </a:lnTo>
                <a:lnTo>
                  <a:pt x="854855" y="887679"/>
                </a:lnTo>
                <a:lnTo>
                  <a:pt x="887449" y="855072"/>
                </a:lnTo>
                <a:lnTo>
                  <a:pt x="917011" y="819645"/>
                </a:lnTo>
                <a:lnTo>
                  <a:pt x="943327" y="781611"/>
                </a:lnTo>
                <a:lnTo>
                  <a:pt x="966184" y="741184"/>
                </a:lnTo>
                <a:lnTo>
                  <a:pt x="985369" y="698579"/>
                </a:lnTo>
                <a:lnTo>
                  <a:pt x="1000667" y="654010"/>
                </a:lnTo>
                <a:lnTo>
                  <a:pt x="1011866" y="607690"/>
                </a:lnTo>
                <a:lnTo>
                  <a:pt x="1018752" y="559834"/>
                </a:lnTo>
                <a:lnTo>
                  <a:pt x="1021111" y="510656"/>
                </a:lnTo>
                <a:close/>
                <a:moveTo>
                  <a:pt x="854419" y="888043"/>
                </a:moveTo>
                <a:lnTo>
                  <a:pt x="854419" y="510656"/>
                </a:lnTo>
                <a:lnTo>
                  <a:pt x="849937" y="566495"/>
                </a:lnTo>
                <a:lnTo>
                  <a:pt x="836945" y="619383"/>
                </a:lnTo>
                <a:lnTo>
                  <a:pt x="816119" y="668682"/>
                </a:lnTo>
                <a:lnTo>
                  <a:pt x="788137" y="713755"/>
                </a:lnTo>
                <a:lnTo>
                  <a:pt x="753677" y="753965"/>
                </a:lnTo>
                <a:lnTo>
                  <a:pt x="713543" y="788364"/>
                </a:lnTo>
                <a:lnTo>
                  <a:pt x="668520" y="816310"/>
                </a:lnTo>
                <a:lnTo>
                  <a:pt x="619252" y="837119"/>
                </a:lnTo>
                <a:lnTo>
                  <a:pt x="566383" y="850106"/>
                </a:lnTo>
                <a:lnTo>
                  <a:pt x="510555" y="854587"/>
                </a:lnTo>
                <a:lnTo>
                  <a:pt x="454674" y="850106"/>
                </a:lnTo>
                <a:lnTo>
                  <a:pt x="401798" y="837119"/>
                </a:lnTo>
                <a:lnTo>
                  <a:pt x="352549" y="816310"/>
                </a:lnTo>
                <a:lnTo>
                  <a:pt x="307553" y="788364"/>
                </a:lnTo>
                <a:lnTo>
                  <a:pt x="267433" y="753965"/>
                </a:lnTo>
                <a:lnTo>
                  <a:pt x="232973" y="713755"/>
                </a:lnTo>
                <a:lnTo>
                  <a:pt x="204991" y="668682"/>
                </a:lnTo>
                <a:lnTo>
                  <a:pt x="184165" y="619383"/>
                </a:lnTo>
                <a:lnTo>
                  <a:pt x="171173" y="566495"/>
                </a:lnTo>
                <a:lnTo>
                  <a:pt x="166692" y="510656"/>
                </a:lnTo>
                <a:lnTo>
                  <a:pt x="166692" y="888043"/>
                </a:lnTo>
                <a:lnTo>
                  <a:pt x="201669" y="917251"/>
                </a:lnTo>
                <a:lnTo>
                  <a:pt x="239687" y="943575"/>
                </a:lnTo>
                <a:lnTo>
                  <a:pt x="280097" y="966436"/>
                </a:lnTo>
                <a:lnTo>
                  <a:pt x="322686" y="985621"/>
                </a:lnTo>
                <a:lnTo>
                  <a:pt x="367240" y="1000914"/>
                </a:lnTo>
                <a:lnTo>
                  <a:pt x="413545" y="1012104"/>
                </a:lnTo>
                <a:lnTo>
                  <a:pt x="461388" y="1018974"/>
                </a:lnTo>
                <a:lnTo>
                  <a:pt x="510555" y="1021312"/>
                </a:lnTo>
                <a:lnTo>
                  <a:pt x="559723" y="1018974"/>
                </a:lnTo>
                <a:lnTo>
                  <a:pt x="607566" y="1012104"/>
                </a:lnTo>
                <a:lnTo>
                  <a:pt x="653871" y="1000914"/>
                </a:lnTo>
                <a:lnTo>
                  <a:pt x="698424" y="985621"/>
                </a:lnTo>
                <a:lnTo>
                  <a:pt x="741013" y="966436"/>
                </a:lnTo>
                <a:lnTo>
                  <a:pt x="781423" y="943575"/>
                </a:lnTo>
                <a:lnTo>
                  <a:pt x="819442" y="917251"/>
                </a:lnTo>
                <a:lnTo>
                  <a:pt x="854419" y="888043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0"/>
          <p:cNvSpPr/>
          <p:nvPr/>
        </p:nvSpPr>
        <p:spPr>
          <a:xfrm>
            <a:off x="8833320" y="3627000"/>
            <a:ext cx="1021320" cy="1021320"/>
          </a:xfrm>
          <a:custGeom>
            <a:avLst/>
            <a:gdLst/>
            <a:ahLst/>
            <a:rect l="l" t="t" r="r" b="b"/>
            <a:pathLst>
              <a:path w="1021715" h="1021714">
                <a:moveTo>
                  <a:pt x="1021111" y="510655"/>
                </a:moveTo>
                <a:lnTo>
                  <a:pt x="1018773" y="461455"/>
                </a:lnTo>
                <a:lnTo>
                  <a:pt x="1011904" y="413582"/>
                </a:lnTo>
                <a:lnTo>
                  <a:pt x="1000717" y="367251"/>
                </a:lnTo>
                <a:lnTo>
                  <a:pt x="985427" y="322674"/>
                </a:lnTo>
                <a:lnTo>
                  <a:pt x="966184" y="279957"/>
                </a:lnTo>
                <a:lnTo>
                  <a:pt x="943327" y="239549"/>
                </a:lnTo>
                <a:lnTo>
                  <a:pt x="917011" y="201535"/>
                </a:lnTo>
                <a:lnTo>
                  <a:pt x="887449" y="166128"/>
                </a:lnTo>
                <a:lnTo>
                  <a:pt x="854855" y="133542"/>
                </a:lnTo>
                <a:lnTo>
                  <a:pt x="819442" y="103989"/>
                </a:lnTo>
                <a:lnTo>
                  <a:pt x="781423" y="77683"/>
                </a:lnTo>
                <a:lnTo>
                  <a:pt x="741013" y="54838"/>
                </a:lnTo>
                <a:lnTo>
                  <a:pt x="698424" y="35667"/>
                </a:lnTo>
                <a:lnTo>
                  <a:pt x="653871" y="20383"/>
                </a:lnTo>
                <a:lnTo>
                  <a:pt x="607566" y="9202"/>
                </a:lnTo>
                <a:lnTo>
                  <a:pt x="559723" y="2336"/>
                </a:lnTo>
                <a:lnTo>
                  <a:pt x="510555" y="0"/>
                </a:lnTo>
                <a:lnTo>
                  <a:pt x="461386" y="2336"/>
                </a:lnTo>
                <a:lnTo>
                  <a:pt x="413540" y="9203"/>
                </a:lnTo>
                <a:lnTo>
                  <a:pt x="367229" y="20386"/>
                </a:lnTo>
                <a:lnTo>
                  <a:pt x="322668" y="35673"/>
                </a:lnTo>
                <a:lnTo>
                  <a:pt x="280072" y="54849"/>
                </a:lnTo>
                <a:lnTo>
                  <a:pt x="239653" y="77702"/>
                </a:lnTo>
                <a:lnTo>
                  <a:pt x="201627" y="104018"/>
                </a:lnTo>
                <a:lnTo>
                  <a:pt x="166206" y="133583"/>
                </a:lnTo>
                <a:lnTo>
                  <a:pt x="133606" y="166184"/>
                </a:lnTo>
                <a:lnTo>
                  <a:pt x="104039" y="201607"/>
                </a:lnTo>
                <a:lnTo>
                  <a:pt x="77721" y="239638"/>
                </a:lnTo>
                <a:lnTo>
                  <a:pt x="54864" y="280065"/>
                </a:lnTo>
                <a:lnTo>
                  <a:pt x="35684" y="322674"/>
                </a:lnTo>
                <a:lnTo>
                  <a:pt x="20393" y="367251"/>
                </a:lnTo>
                <a:lnTo>
                  <a:pt x="9206" y="413582"/>
                </a:lnTo>
                <a:lnTo>
                  <a:pt x="2337" y="461455"/>
                </a:lnTo>
                <a:lnTo>
                  <a:pt x="0" y="510655"/>
                </a:lnTo>
                <a:lnTo>
                  <a:pt x="2337" y="559832"/>
                </a:lnTo>
                <a:lnTo>
                  <a:pt x="9206" y="607685"/>
                </a:lnTo>
                <a:lnTo>
                  <a:pt x="20393" y="653999"/>
                </a:lnTo>
                <a:lnTo>
                  <a:pt x="35684" y="698561"/>
                </a:lnTo>
                <a:lnTo>
                  <a:pt x="54864" y="741158"/>
                </a:lnTo>
                <a:lnTo>
                  <a:pt x="77721" y="781577"/>
                </a:lnTo>
                <a:lnTo>
                  <a:pt x="104039" y="819603"/>
                </a:lnTo>
                <a:lnTo>
                  <a:pt x="133606" y="855023"/>
                </a:lnTo>
                <a:lnTo>
                  <a:pt x="166206" y="887623"/>
                </a:lnTo>
                <a:lnTo>
                  <a:pt x="166552" y="887912"/>
                </a:lnTo>
                <a:lnTo>
                  <a:pt x="166552" y="510655"/>
                </a:lnTo>
                <a:lnTo>
                  <a:pt x="171100" y="454749"/>
                </a:lnTo>
                <a:lnTo>
                  <a:pt x="184126" y="401827"/>
                </a:lnTo>
                <a:lnTo>
                  <a:pt x="204952" y="352528"/>
                </a:lnTo>
                <a:lnTo>
                  <a:pt x="232900" y="307489"/>
                </a:lnTo>
                <a:lnTo>
                  <a:pt x="267294" y="267346"/>
                </a:lnTo>
                <a:lnTo>
                  <a:pt x="307482" y="232946"/>
                </a:lnTo>
                <a:lnTo>
                  <a:pt x="352519" y="204992"/>
                </a:lnTo>
                <a:lnTo>
                  <a:pt x="401789" y="184162"/>
                </a:lnTo>
                <a:lnTo>
                  <a:pt x="454673" y="171134"/>
                </a:lnTo>
                <a:lnTo>
                  <a:pt x="510555" y="166585"/>
                </a:lnTo>
                <a:lnTo>
                  <a:pt x="566436" y="171134"/>
                </a:lnTo>
                <a:lnTo>
                  <a:pt x="619313" y="184162"/>
                </a:lnTo>
                <a:lnTo>
                  <a:pt x="668561" y="204992"/>
                </a:lnTo>
                <a:lnTo>
                  <a:pt x="713557" y="232946"/>
                </a:lnTo>
                <a:lnTo>
                  <a:pt x="753677" y="267346"/>
                </a:lnTo>
                <a:lnTo>
                  <a:pt x="788138" y="307489"/>
                </a:lnTo>
                <a:lnTo>
                  <a:pt x="816119" y="352528"/>
                </a:lnTo>
                <a:lnTo>
                  <a:pt x="836945" y="401827"/>
                </a:lnTo>
                <a:lnTo>
                  <a:pt x="849937" y="454749"/>
                </a:lnTo>
                <a:lnTo>
                  <a:pt x="854419" y="510655"/>
                </a:lnTo>
                <a:lnTo>
                  <a:pt x="854419" y="887987"/>
                </a:lnTo>
                <a:lnTo>
                  <a:pt x="854904" y="887574"/>
                </a:lnTo>
                <a:lnTo>
                  <a:pt x="887504" y="854956"/>
                </a:lnTo>
                <a:lnTo>
                  <a:pt x="917071" y="819516"/>
                </a:lnTo>
                <a:lnTo>
                  <a:pt x="943389" y="781467"/>
                </a:lnTo>
                <a:lnTo>
                  <a:pt x="966184" y="741158"/>
                </a:lnTo>
                <a:lnTo>
                  <a:pt x="985369" y="698561"/>
                </a:lnTo>
                <a:lnTo>
                  <a:pt x="1000667" y="653999"/>
                </a:lnTo>
                <a:lnTo>
                  <a:pt x="1011866" y="607685"/>
                </a:lnTo>
                <a:lnTo>
                  <a:pt x="1018752" y="559832"/>
                </a:lnTo>
                <a:lnTo>
                  <a:pt x="1021111" y="510655"/>
                </a:lnTo>
                <a:close/>
                <a:moveTo>
                  <a:pt x="854419" y="887987"/>
                </a:moveTo>
                <a:lnTo>
                  <a:pt x="854419" y="510655"/>
                </a:lnTo>
                <a:lnTo>
                  <a:pt x="849937" y="566494"/>
                </a:lnTo>
                <a:lnTo>
                  <a:pt x="836945" y="619374"/>
                </a:lnTo>
                <a:lnTo>
                  <a:pt x="816119" y="668652"/>
                </a:lnTo>
                <a:lnTo>
                  <a:pt x="788138" y="713683"/>
                </a:lnTo>
                <a:lnTo>
                  <a:pt x="753677" y="753825"/>
                </a:lnTo>
                <a:lnTo>
                  <a:pt x="713557" y="788239"/>
                </a:lnTo>
                <a:lnTo>
                  <a:pt x="668561" y="816219"/>
                </a:lnTo>
                <a:lnTo>
                  <a:pt x="619313" y="837069"/>
                </a:lnTo>
                <a:lnTo>
                  <a:pt x="566436" y="850091"/>
                </a:lnTo>
                <a:lnTo>
                  <a:pt x="510555" y="854586"/>
                </a:lnTo>
                <a:lnTo>
                  <a:pt x="454673" y="850091"/>
                </a:lnTo>
                <a:lnTo>
                  <a:pt x="401789" y="837069"/>
                </a:lnTo>
                <a:lnTo>
                  <a:pt x="352519" y="816219"/>
                </a:lnTo>
                <a:lnTo>
                  <a:pt x="307482" y="788239"/>
                </a:lnTo>
                <a:lnTo>
                  <a:pt x="267294" y="753825"/>
                </a:lnTo>
                <a:lnTo>
                  <a:pt x="232900" y="713683"/>
                </a:lnTo>
                <a:lnTo>
                  <a:pt x="204952" y="668652"/>
                </a:lnTo>
                <a:lnTo>
                  <a:pt x="184126" y="619374"/>
                </a:lnTo>
                <a:lnTo>
                  <a:pt x="171100" y="566494"/>
                </a:lnTo>
                <a:lnTo>
                  <a:pt x="166552" y="510655"/>
                </a:lnTo>
                <a:lnTo>
                  <a:pt x="166552" y="887912"/>
                </a:lnTo>
                <a:lnTo>
                  <a:pt x="201627" y="917191"/>
                </a:lnTo>
                <a:lnTo>
                  <a:pt x="239653" y="943513"/>
                </a:lnTo>
                <a:lnTo>
                  <a:pt x="280072" y="966374"/>
                </a:lnTo>
                <a:lnTo>
                  <a:pt x="322668" y="985563"/>
                </a:lnTo>
                <a:lnTo>
                  <a:pt x="367229" y="1000864"/>
                </a:lnTo>
                <a:lnTo>
                  <a:pt x="413540" y="1012065"/>
                </a:lnTo>
                <a:lnTo>
                  <a:pt x="461386" y="1018952"/>
                </a:lnTo>
                <a:lnTo>
                  <a:pt x="510555" y="1021311"/>
                </a:lnTo>
                <a:lnTo>
                  <a:pt x="559724" y="1018952"/>
                </a:lnTo>
                <a:lnTo>
                  <a:pt x="607571" y="1012064"/>
                </a:lnTo>
                <a:lnTo>
                  <a:pt x="653881" y="1000860"/>
                </a:lnTo>
                <a:lnTo>
                  <a:pt x="698442" y="985555"/>
                </a:lnTo>
                <a:lnTo>
                  <a:pt x="741038" y="966360"/>
                </a:lnTo>
                <a:lnTo>
                  <a:pt x="781457" y="943489"/>
                </a:lnTo>
                <a:lnTo>
                  <a:pt x="819483" y="917156"/>
                </a:lnTo>
                <a:lnTo>
                  <a:pt x="854419" y="887987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1"/>
          <p:cNvSpPr/>
          <p:nvPr/>
        </p:nvSpPr>
        <p:spPr>
          <a:xfrm>
            <a:off x="9448920" y="1241640"/>
            <a:ext cx="1020600" cy="1021320"/>
          </a:xfrm>
          <a:custGeom>
            <a:avLst/>
            <a:gdLst/>
            <a:ahLst/>
            <a:rect l="l" t="t" r="r" b="b"/>
            <a:pathLst>
              <a:path w="1021079" h="1021714">
                <a:moveTo>
                  <a:pt x="1020971" y="510656"/>
                </a:moveTo>
                <a:lnTo>
                  <a:pt x="1018634" y="461478"/>
                </a:lnTo>
                <a:lnTo>
                  <a:pt x="1011765" y="413626"/>
                </a:lnTo>
                <a:lnTo>
                  <a:pt x="1000579" y="367312"/>
                </a:lnTo>
                <a:lnTo>
                  <a:pt x="985289" y="322750"/>
                </a:lnTo>
                <a:lnTo>
                  <a:pt x="966110" y="280152"/>
                </a:lnTo>
                <a:lnTo>
                  <a:pt x="943256" y="239734"/>
                </a:lnTo>
                <a:lnTo>
                  <a:pt x="916941" y="201708"/>
                </a:lnTo>
                <a:lnTo>
                  <a:pt x="887379" y="166288"/>
                </a:lnTo>
                <a:lnTo>
                  <a:pt x="854785" y="133688"/>
                </a:lnTo>
                <a:lnTo>
                  <a:pt x="819372" y="104120"/>
                </a:lnTo>
                <a:lnTo>
                  <a:pt x="781355" y="77798"/>
                </a:lnTo>
                <a:lnTo>
                  <a:pt x="740948" y="54937"/>
                </a:lnTo>
                <a:lnTo>
                  <a:pt x="698365" y="35748"/>
                </a:lnTo>
                <a:lnTo>
                  <a:pt x="653820" y="20447"/>
                </a:lnTo>
                <a:lnTo>
                  <a:pt x="607527" y="9246"/>
                </a:lnTo>
                <a:lnTo>
                  <a:pt x="559701" y="2359"/>
                </a:lnTo>
                <a:lnTo>
                  <a:pt x="510555" y="0"/>
                </a:lnTo>
                <a:lnTo>
                  <a:pt x="461386" y="2359"/>
                </a:lnTo>
                <a:lnTo>
                  <a:pt x="413539" y="9246"/>
                </a:lnTo>
                <a:lnTo>
                  <a:pt x="367229" y="20447"/>
                </a:lnTo>
                <a:lnTo>
                  <a:pt x="322668" y="35748"/>
                </a:lnTo>
                <a:lnTo>
                  <a:pt x="280072" y="54937"/>
                </a:lnTo>
                <a:lnTo>
                  <a:pt x="239653" y="77798"/>
                </a:lnTo>
                <a:lnTo>
                  <a:pt x="201627" y="104120"/>
                </a:lnTo>
                <a:lnTo>
                  <a:pt x="166206" y="133688"/>
                </a:lnTo>
                <a:lnTo>
                  <a:pt x="133606" y="166288"/>
                </a:lnTo>
                <a:lnTo>
                  <a:pt x="104039" y="201708"/>
                </a:lnTo>
                <a:lnTo>
                  <a:pt x="77721" y="239734"/>
                </a:lnTo>
                <a:lnTo>
                  <a:pt x="54864" y="280152"/>
                </a:lnTo>
                <a:lnTo>
                  <a:pt x="35684" y="322750"/>
                </a:lnTo>
                <a:lnTo>
                  <a:pt x="20393" y="367312"/>
                </a:lnTo>
                <a:lnTo>
                  <a:pt x="9206" y="413626"/>
                </a:lnTo>
                <a:lnTo>
                  <a:pt x="2337" y="461478"/>
                </a:lnTo>
                <a:lnTo>
                  <a:pt x="0" y="510656"/>
                </a:lnTo>
                <a:lnTo>
                  <a:pt x="2337" y="559834"/>
                </a:lnTo>
                <a:lnTo>
                  <a:pt x="9206" y="607690"/>
                </a:lnTo>
                <a:lnTo>
                  <a:pt x="20393" y="654010"/>
                </a:lnTo>
                <a:lnTo>
                  <a:pt x="35684" y="698579"/>
                </a:lnTo>
                <a:lnTo>
                  <a:pt x="54864" y="741184"/>
                </a:lnTo>
                <a:lnTo>
                  <a:pt x="77721" y="781611"/>
                </a:lnTo>
                <a:lnTo>
                  <a:pt x="104039" y="819645"/>
                </a:lnTo>
                <a:lnTo>
                  <a:pt x="133606" y="855072"/>
                </a:lnTo>
                <a:lnTo>
                  <a:pt x="166206" y="887679"/>
                </a:lnTo>
                <a:lnTo>
                  <a:pt x="166552" y="887967"/>
                </a:lnTo>
                <a:lnTo>
                  <a:pt x="166552" y="510656"/>
                </a:lnTo>
                <a:lnTo>
                  <a:pt x="171047" y="454817"/>
                </a:lnTo>
                <a:lnTo>
                  <a:pt x="184066" y="401937"/>
                </a:lnTo>
                <a:lnTo>
                  <a:pt x="204911" y="352659"/>
                </a:lnTo>
                <a:lnTo>
                  <a:pt x="232887" y="307627"/>
                </a:lnTo>
                <a:lnTo>
                  <a:pt x="267294" y="267486"/>
                </a:lnTo>
                <a:lnTo>
                  <a:pt x="307482" y="233019"/>
                </a:lnTo>
                <a:lnTo>
                  <a:pt x="352519" y="205031"/>
                </a:lnTo>
                <a:lnTo>
                  <a:pt x="401789" y="184201"/>
                </a:lnTo>
                <a:lnTo>
                  <a:pt x="454673" y="171207"/>
                </a:lnTo>
                <a:lnTo>
                  <a:pt x="510555" y="166724"/>
                </a:lnTo>
                <a:lnTo>
                  <a:pt x="566369" y="171207"/>
                </a:lnTo>
                <a:lnTo>
                  <a:pt x="619212" y="184201"/>
                </a:lnTo>
                <a:lnTo>
                  <a:pt x="668460" y="205031"/>
                </a:lnTo>
                <a:lnTo>
                  <a:pt x="713490" y="233019"/>
                </a:lnTo>
                <a:lnTo>
                  <a:pt x="753677" y="267486"/>
                </a:lnTo>
                <a:lnTo>
                  <a:pt x="788069" y="307627"/>
                </a:lnTo>
                <a:lnTo>
                  <a:pt x="816010" y="352659"/>
                </a:lnTo>
                <a:lnTo>
                  <a:pt x="836814" y="401937"/>
                </a:lnTo>
                <a:lnTo>
                  <a:pt x="849799" y="454817"/>
                </a:lnTo>
                <a:lnTo>
                  <a:pt x="854279" y="510656"/>
                </a:lnTo>
                <a:lnTo>
                  <a:pt x="854279" y="888101"/>
                </a:lnTo>
                <a:lnTo>
                  <a:pt x="854785" y="887679"/>
                </a:lnTo>
                <a:lnTo>
                  <a:pt x="887379" y="855072"/>
                </a:lnTo>
                <a:lnTo>
                  <a:pt x="916941" y="819645"/>
                </a:lnTo>
                <a:lnTo>
                  <a:pt x="943256" y="781611"/>
                </a:lnTo>
                <a:lnTo>
                  <a:pt x="966110" y="741184"/>
                </a:lnTo>
                <a:lnTo>
                  <a:pt x="985289" y="698579"/>
                </a:lnTo>
                <a:lnTo>
                  <a:pt x="1000579" y="654010"/>
                </a:lnTo>
                <a:lnTo>
                  <a:pt x="1011765" y="607690"/>
                </a:lnTo>
                <a:lnTo>
                  <a:pt x="1018634" y="559834"/>
                </a:lnTo>
                <a:lnTo>
                  <a:pt x="1020971" y="510656"/>
                </a:lnTo>
                <a:close/>
                <a:moveTo>
                  <a:pt x="854279" y="888101"/>
                </a:moveTo>
                <a:lnTo>
                  <a:pt x="854279" y="510656"/>
                </a:lnTo>
                <a:lnTo>
                  <a:pt x="849799" y="566549"/>
                </a:lnTo>
                <a:lnTo>
                  <a:pt x="836814" y="619443"/>
                </a:lnTo>
                <a:lnTo>
                  <a:pt x="816010" y="668722"/>
                </a:lnTo>
                <a:lnTo>
                  <a:pt x="788069" y="713769"/>
                </a:lnTo>
                <a:lnTo>
                  <a:pt x="753677" y="753965"/>
                </a:lnTo>
                <a:lnTo>
                  <a:pt x="713490" y="788364"/>
                </a:lnTo>
                <a:lnTo>
                  <a:pt x="668460" y="816310"/>
                </a:lnTo>
                <a:lnTo>
                  <a:pt x="619212" y="837119"/>
                </a:lnTo>
                <a:lnTo>
                  <a:pt x="566369" y="850106"/>
                </a:lnTo>
                <a:lnTo>
                  <a:pt x="510555" y="854587"/>
                </a:lnTo>
                <a:lnTo>
                  <a:pt x="454673" y="850105"/>
                </a:lnTo>
                <a:lnTo>
                  <a:pt x="401789" y="837110"/>
                </a:lnTo>
                <a:lnTo>
                  <a:pt x="352519" y="816280"/>
                </a:lnTo>
                <a:lnTo>
                  <a:pt x="307482" y="788293"/>
                </a:lnTo>
                <a:lnTo>
                  <a:pt x="267294" y="753825"/>
                </a:lnTo>
                <a:lnTo>
                  <a:pt x="232887" y="713697"/>
                </a:lnTo>
                <a:lnTo>
                  <a:pt x="204911" y="668692"/>
                </a:lnTo>
                <a:lnTo>
                  <a:pt x="184066" y="619434"/>
                </a:lnTo>
                <a:lnTo>
                  <a:pt x="171047" y="566548"/>
                </a:lnTo>
                <a:lnTo>
                  <a:pt x="166552" y="510656"/>
                </a:lnTo>
                <a:lnTo>
                  <a:pt x="166552" y="887967"/>
                </a:lnTo>
                <a:lnTo>
                  <a:pt x="201627" y="917251"/>
                </a:lnTo>
                <a:lnTo>
                  <a:pt x="239653" y="943575"/>
                </a:lnTo>
                <a:lnTo>
                  <a:pt x="280072" y="966436"/>
                </a:lnTo>
                <a:lnTo>
                  <a:pt x="322668" y="985620"/>
                </a:lnTo>
                <a:lnTo>
                  <a:pt x="367229" y="1000914"/>
                </a:lnTo>
                <a:lnTo>
                  <a:pt x="413539" y="1012103"/>
                </a:lnTo>
                <a:lnTo>
                  <a:pt x="461386" y="1018974"/>
                </a:lnTo>
                <a:lnTo>
                  <a:pt x="510555" y="1021312"/>
                </a:lnTo>
                <a:lnTo>
                  <a:pt x="559701" y="1018974"/>
                </a:lnTo>
                <a:lnTo>
                  <a:pt x="607527" y="1012103"/>
                </a:lnTo>
                <a:lnTo>
                  <a:pt x="653820" y="1000914"/>
                </a:lnTo>
                <a:lnTo>
                  <a:pt x="698365" y="985620"/>
                </a:lnTo>
                <a:lnTo>
                  <a:pt x="740948" y="966436"/>
                </a:lnTo>
                <a:lnTo>
                  <a:pt x="781355" y="943575"/>
                </a:lnTo>
                <a:lnTo>
                  <a:pt x="819372" y="917251"/>
                </a:lnTo>
                <a:lnTo>
                  <a:pt x="854279" y="888101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2"/>
          <p:cNvSpPr/>
          <p:nvPr/>
        </p:nvSpPr>
        <p:spPr>
          <a:xfrm>
            <a:off x="11235960" y="0"/>
            <a:ext cx="1020600" cy="1006200"/>
          </a:xfrm>
          <a:custGeom>
            <a:avLst/>
            <a:gdLst/>
            <a:ahLst/>
            <a:rect l="l" t="t" r="r" b="b"/>
            <a:pathLst>
              <a:path w="1021079" h="1006475">
                <a:moveTo>
                  <a:pt x="1020971" y="495403"/>
                </a:moveTo>
                <a:lnTo>
                  <a:pt x="1018635" y="446202"/>
                </a:lnTo>
                <a:lnTo>
                  <a:pt x="1011769" y="398330"/>
                </a:lnTo>
                <a:lnTo>
                  <a:pt x="1000588" y="351998"/>
                </a:lnTo>
                <a:lnTo>
                  <a:pt x="985304" y="307421"/>
                </a:lnTo>
                <a:lnTo>
                  <a:pt x="966132" y="264813"/>
                </a:lnTo>
                <a:lnTo>
                  <a:pt x="943283" y="224386"/>
                </a:lnTo>
                <a:lnTo>
                  <a:pt x="916973" y="186354"/>
                </a:lnTo>
                <a:lnTo>
                  <a:pt x="887413" y="150931"/>
                </a:lnTo>
                <a:lnTo>
                  <a:pt x="854819" y="118330"/>
                </a:lnTo>
                <a:lnTo>
                  <a:pt x="819403" y="88765"/>
                </a:lnTo>
                <a:lnTo>
                  <a:pt x="781379" y="62450"/>
                </a:lnTo>
                <a:lnTo>
                  <a:pt x="740960" y="39597"/>
                </a:lnTo>
                <a:lnTo>
                  <a:pt x="698360" y="20420"/>
                </a:lnTo>
                <a:lnTo>
                  <a:pt x="653792" y="5133"/>
                </a:lnTo>
                <a:lnTo>
                  <a:pt x="632528" y="0"/>
                </a:lnTo>
                <a:lnTo>
                  <a:pt x="388356" y="0"/>
                </a:lnTo>
                <a:lnTo>
                  <a:pt x="322548" y="20420"/>
                </a:lnTo>
                <a:lnTo>
                  <a:pt x="279961" y="39597"/>
                </a:lnTo>
                <a:lnTo>
                  <a:pt x="239553" y="62450"/>
                </a:lnTo>
                <a:lnTo>
                  <a:pt x="201539" y="88765"/>
                </a:lnTo>
                <a:lnTo>
                  <a:pt x="166130" y="118330"/>
                </a:lnTo>
                <a:lnTo>
                  <a:pt x="133542" y="150931"/>
                </a:lnTo>
                <a:lnTo>
                  <a:pt x="103988" y="186354"/>
                </a:lnTo>
                <a:lnTo>
                  <a:pt x="77681" y="224386"/>
                </a:lnTo>
                <a:lnTo>
                  <a:pt x="54835" y="264813"/>
                </a:lnTo>
                <a:lnTo>
                  <a:pt x="35664" y="307421"/>
                </a:lnTo>
                <a:lnTo>
                  <a:pt x="20381" y="351998"/>
                </a:lnTo>
                <a:lnTo>
                  <a:pt x="9200" y="398330"/>
                </a:lnTo>
                <a:lnTo>
                  <a:pt x="2335" y="446202"/>
                </a:lnTo>
                <a:lnTo>
                  <a:pt x="0" y="495403"/>
                </a:lnTo>
                <a:lnTo>
                  <a:pt x="2335" y="544580"/>
                </a:lnTo>
                <a:lnTo>
                  <a:pt x="9200" y="592432"/>
                </a:lnTo>
                <a:lnTo>
                  <a:pt x="20381" y="638746"/>
                </a:lnTo>
                <a:lnTo>
                  <a:pt x="35664" y="683309"/>
                </a:lnTo>
                <a:lnTo>
                  <a:pt x="54835" y="725906"/>
                </a:lnTo>
                <a:lnTo>
                  <a:pt x="77681" y="766324"/>
                </a:lnTo>
                <a:lnTo>
                  <a:pt x="103988" y="804350"/>
                </a:lnTo>
                <a:lnTo>
                  <a:pt x="133542" y="839770"/>
                </a:lnTo>
                <a:lnTo>
                  <a:pt x="166130" y="872371"/>
                </a:lnTo>
                <a:lnTo>
                  <a:pt x="166552" y="872723"/>
                </a:lnTo>
                <a:lnTo>
                  <a:pt x="166552" y="495403"/>
                </a:lnTo>
                <a:lnTo>
                  <a:pt x="171046" y="439496"/>
                </a:lnTo>
                <a:lnTo>
                  <a:pt x="184065" y="386575"/>
                </a:lnTo>
                <a:lnTo>
                  <a:pt x="204911" y="337276"/>
                </a:lnTo>
                <a:lnTo>
                  <a:pt x="232886" y="292236"/>
                </a:lnTo>
                <a:lnTo>
                  <a:pt x="267293" y="252094"/>
                </a:lnTo>
                <a:lnTo>
                  <a:pt x="307427" y="217680"/>
                </a:lnTo>
                <a:lnTo>
                  <a:pt x="352450" y="189699"/>
                </a:lnTo>
                <a:lnTo>
                  <a:pt x="401718" y="168849"/>
                </a:lnTo>
                <a:lnTo>
                  <a:pt x="454588" y="155827"/>
                </a:lnTo>
                <a:lnTo>
                  <a:pt x="510415" y="151332"/>
                </a:lnTo>
                <a:lnTo>
                  <a:pt x="566298" y="155827"/>
                </a:lnTo>
                <a:lnTo>
                  <a:pt x="619182" y="168849"/>
                </a:lnTo>
                <a:lnTo>
                  <a:pt x="668451" y="189699"/>
                </a:lnTo>
                <a:lnTo>
                  <a:pt x="713488" y="217680"/>
                </a:lnTo>
                <a:lnTo>
                  <a:pt x="753677" y="252094"/>
                </a:lnTo>
                <a:lnTo>
                  <a:pt x="788070" y="292236"/>
                </a:lnTo>
                <a:lnTo>
                  <a:pt x="816019" y="337276"/>
                </a:lnTo>
                <a:lnTo>
                  <a:pt x="836844" y="386575"/>
                </a:lnTo>
                <a:lnTo>
                  <a:pt x="849870" y="439496"/>
                </a:lnTo>
                <a:lnTo>
                  <a:pt x="854418" y="495403"/>
                </a:lnTo>
                <a:lnTo>
                  <a:pt x="854418" y="872705"/>
                </a:lnTo>
                <a:lnTo>
                  <a:pt x="854819" y="872371"/>
                </a:lnTo>
                <a:lnTo>
                  <a:pt x="887413" y="839770"/>
                </a:lnTo>
                <a:lnTo>
                  <a:pt x="916973" y="804350"/>
                </a:lnTo>
                <a:lnTo>
                  <a:pt x="943283" y="766324"/>
                </a:lnTo>
                <a:lnTo>
                  <a:pt x="966132" y="725906"/>
                </a:lnTo>
                <a:lnTo>
                  <a:pt x="985304" y="683309"/>
                </a:lnTo>
                <a:lnTo>
                  <a:pt x="1000588" y="638746"/>
                </a:lnTo>
                <a:lnTo>
                  <a:pt x="1011769" y="592432"/>
                </a:lnTo>
                <a:lnTo>
                  <a:pt x="1018635" y="544580"/>
                </a:lnTo>
                <a:lnTo>
                  <a:pt x="1020971" y="495403"/>
                </a:lnTo>
                <a:close/>
                <a:moveTo>
                  <a:pt x="854418" y="872705"/>
                </a:moveTo>
                <a:lnTo>
                  <a:pt x="854418" y="495403"/>
                </a:lnTo>
                <a:lnTo>
                  <a:pt x="849870" y="551241"/>
                </a:lnTo>
                <a:lnTo>
                  <a:pt x="836844" y="604121"/>
                </a:lnTo>
                <a:lnTo>
                  <a:pt x="816019" y="653399"/>
                </a:lnTo>
                <a:lnTo>
                  <a:pt x="788070" y="698431"/>
                </a:lnTo>
                <a:lnTo>
                  <a:pt x="753677" y="738572"/>
                </a:lnTo>
                <a:lnTo>
                  <a:pt x="713488" y="772986"/>
                </a:lnTo>
                <a:lnTo>
                  <a:pt x="668451" y="800967"/>
                </a:lnTo>
                <a:lnTo>
                  <a:pt x="619182" y="821817"/>
                </a:lnTo>
                <a:lnTo>
                  <a:pt x="566298" y="834838"/>
                </a:lnTo>
                <a:lnTo>
                  <a:pt x="510415" y="839334"/>
                </a:lnTo>
                <a:lnTo>
                  <a:pt x="454588" y="834838"/>
                </a:lnTo>
                <a:lnTo>
                  <a:pt x="401718" y="821817"/>
                </a:lnTo>
                <a:lnTo>
                  <a:pt x="352450" y="800967"/>
                </a:lnTo>
                <a:lnTo>
                  <a:pt x="307427" y="772986"/>
                </a:lnTo>
                <a:lnTo>
                  <a:pt x="267293" y="738572"/>
                </a:lnTo>
                <a:lnTo>
                  <a:pt x="232886" y="698431"/>
                </a:lnTo>
                <a:lnTo>
                  <a:pt x="204911" y="653399"/>
                </a:lnTo>
                <a:lnTo>
                  <a:pt x="184065" y="604121"/>
                </a:lnTo>
                <a:lnTo>
                  <a:pt x="171046" y="551241"/>
                </a:lnTo>
                <a:lnTo>
                  <a:pt x="166552" y="495403"/>
                </a:lnTo>
                <a:lnTo>
                  <a:pt x="166552" y="872723"/>
                </a:lnTo>
                <a:lnTo>
                  <a:pt x="201539" y="901939"/>
                </a:lnTo>
                <a:lnTo>
                  <a:pt x="239553" y="928260"/>
                </a:lnTo>
                <a:lnTo>
                  <a:pt x="279961" y="951122"/>
                </a:lnTo>
                <a:lnTo>
                  <a:pt x="322548" y="970310"/>
                </a:lnTo>
                <a:lnTo>
                  <a:pt x="367101" y="985611"/>
                </a:lnTo>
                <a:lnTo>
                  <a:pt x="413405" y="996812"/>
                </a:lnTo>
                <a:lnTo>
                  <a:pt x="461248" y="1003699"/>
                </a:lnTo>
                <a:lnTo>
                  <a:pt x="510415" y="1006059"/>
                </a:lnTo>
                <a:lnTo>
                  <a:pt x="559606" y="1003699"/>
                </a:lnTo>
                <a:lnTo>
                  <a:pt x="607469" y="996812"/>
                </a:lnTo>
                <a:lnTo>
                  <a:pt x="653792" y="985611"/>
                </a:lnTo>
                <a:lnTo>
                  <a:pt x="698360" y="970310"/>
                </a:lnTo>
                <a:lnTo>
                  <a:pt x="740960" y="951122"/>
                </a:lnTo>
                <a:lnTo>
                  <a:pt x="781379" y="928260"/>
                </a:lnTo>
                <a:lnTo>
                  <a:pt x="819403" y="901939"/>
                </a:lnTo>
                <a:lnTo>
                  <a:pt x="854418" y="872705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3"/>
          <p:cNvSpPr/>
          <p:nvPr/>
        </p:nvSpPr>
        <p:spPr>
          <a:xfrm>
            <a:off x="9157680" y="925956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656"/>
                </a:moveTo>
                <a:lnTo>
                  <a:pt x="1018752" y="461455"/>
                </a:lnTo>
                <a:lnTo>
                  <a:pt x="1011866" y="413583"/>
                </a:lnTo>
                <a:lnTo>
                  <a:pt x="1000667" y="367251"/>
                </a:lnTo>
                <a:lnTo>
                  <a:pt x="985369" y="322674"/>
                </a:lnTo>
                <a:lnTo>
                  <a:pt x="966184" y="280065"/>
                </a:lnTo>
                <a:lnTo>
                  <a:pt x="943327" y="239639"/>
                </a:lnTo>
                <a:lnTo>
                  <a:pt x="917011" y="201607"/>
                </a:lnTo>
                <a:lnTo>
                  <a:pt x="887449" y="166184"/>
                </a:lnTo>
                <a:lnTo>
                  <a:pt x="854855" y="133583"/>
                </a:lnTo>
                <a:lnTo>
                  <a:pt x="819442" y="104018"/>
                </a:lnTo>
                <a:lnTo>
                  <a:pt x="781423" y="77702"/>
                </a:lnTo>
                <a:lnTo>
                  <a:pt x="741013" y="54849"/>
                </a:lnTo>
                <a:lnTo>
                  <a:pt x="698424" y="35673"/>
                </a:lnTo>
                <a:lnTo>
                  <a:pt x="653871" y="20386"/>
                </a:lnTo>
                <a:lnTo>
                  <a:pt x="607566" y="9203"/>
                </a:lnTo>
                <a:lnTo>
                  <a:pt x="559723" y="2336"/>
                </a:lnTo>
                <a:lnTo>
                  <a:pt x="510555" y="0"/>
                </a:lnTo>
                <a:lnTo>
                  <a:pt x="461364" y="2336"/>
                </a:lnTo>
                <a:lnTo>
                  <a:pt x="413501" y="9203"/>
                </a:lnTo>
                <a:lnTo>
                  <a:pt x="367179" y="20386"/>
                </a:lnTo>
                <a:lnTo>
                  <a:pt x="322611" y="35673"/>
                </a:lnTo>
                <a:lnTo>
                  <a:pt x="280010" y="54849"/>
                </a:lnTo>
                <a:lnTo>
                  <a:pt x="239591" y="77702"/>
                </a:lnTo>
                <a:lnTo>
                  <a:pt x="201567" y="104018"/>
                </a:lnTo>
                <a:lnTo>
                  <a:pt x="166151" y="133583"/>
                </a:lnTo>
                <a:lnTo>
                  <a:pt x="133557" y="166184"/>
                </a:lnTo>
                <a:lnTo>
                  <a:pt x="103998" y="201607"/>
                </a:lnTo>
                <a:lnTo>
                  <a:pt x="77687" y="239639"/>
                </a:lnTo>
                <a:lnTo>
                  <a:pt x="54839" y="280065"/>
                </a:lnTo>
                <a:lnTo>
                  <a:pt x="35666" y="322674"/>
                </a:lnTo>
                <a:lnTo>
                  <a:pt x="20382" y="367251"/>
                </a:lnTo>
                <a:lnTo>
                  <a:pt x="9201" y="413583"/>
                </a:lnTo>
                <a:lnTo>
                  <a:pt x="2335" y="461455"/>
                </a:lnTo>
                <a:lnTo>
                  <a:pt x="0" y="510656"/>
                </a:lnTo>
                <a:lnTo>
                  <a:pt x="2337" y="559833"/>
                </a:lnTo>
                <a:lnTo>
                  <a:pt x="9206" y="607685"/>
                </a:lnTo>
                <a:lnTo>
                  <a:pt x="20393" y="653999"/>
                </a:lnTo>
                <a:lnTo>
                  <a:pt x="35684" y="698560"/>
                </a:lnTo>
                <a:lnTo>
                  <a:pt x="54864" y="741155"/>
                </a:lnTo>
                <a:lnTo>
                  <a:pt x="77721" y="781571"/>
                </a:lnTo>
                <a:lnTo>
                  <a:pt x="104039" y="819593"/>
                </a:lnTo>
                <a:lnTo>
                  <a:pt x="133606" y="855008"/>
                </a:lnTo>
                <a:lnTo>
                  <a:pt x="166206" y="887603"/>
                </a:lnTo>
                <a:lnTo>
                  <a:pt x="166552" y="887891"/>
                </a:lnTo>
                <a:lnTo>
                  <a:pt x="166552" y="510656"/>
                </a:lnTo>
                <a:lnTo>
                  <a:pt x="171100" y="454762"/>
                </a:lnTo>
                <a:lnTo>
                  <a:pt x="184126" y="401868"/>
                </a:lnTo>
                <a:lnTo>
                  <a:pt x="204952" y="352589"/>
                </a:lnTo>
                <a:lnTo>
                  <a:pt x="232900" y="307543"/>
                </a:lnTo>
                <a:lnTo>
                  <a:pt x="267294" y="267346"/>
                </a:lnTo>
                <a:lnTo>
                  <a:pt x="307428" y="232933"/>
                </a:lnTo>
                <a:lnTo>
                  <a:pt x="352459" y="204952"/>
                </a:lnTo>
                <a:lnTo>
                  <a:pt x="401748" y="184102"/>
                </a:lnTo>
                <a:lnTo>
                  <a:pt x="454659" y="171080"/>
                </a:lnTo>
                <a:lnTo>
                  <a:pt x="510555" y="166585"/>
                </a:lnTo>
                <a:lnTo>
                  <a:pt x="566383" y="171080"/>
                </a:lnTo>
                <a:lnTo>
                  <a:pt x="619252" y="184102"/>
                </a:lnTo>
                <a:lnTo>
                  <a:pt x="668520" y="204952"/>
                </a:lnTo>
                <a:lnTo>
                  <a:pt x="713543" y="232933"/>
                </a:lnTo>
                <a:lnTo>
                  <a:pt x="753677" y="267346"/>
                </a:lnTo>
                <a:lnTo>
                  <a:pt x="788137" y="307543"/>
                </a:lnTo>
                <a:lnTo>
                  <a:pt x="816119" y="352589"/>
                </a:lnTo>
                <a:lnTo>
                  <a:pt x="836945" y="401868"/>
                </a:lnTo>
                <a:lnTo>
                  <a:pt x="849937" y="454762"/>
                </a:lnTo>
                <a:lnTo>
                  <a:pt x="854419" y="510656"/>
                </a:lnTo>
                <a:lnTo>
                  <a:pt x="854419" y="887967"/>
                </a:lnTo>
                <a:lnTo>
                  <a:pt x="854855" y="887603"/>
                </a:lnTo>
                <a:lnTo>
                  <a:pt x="887449" y="855008"/>
                </a:lnTo>
                <a:lnTo>
                  <a:pt x="917011" y="819593"/>
                </a:lnTo>
                <a:lnTo>
                  <a:pt x="943327" y="781571"/>
                </a:lnTo>
                <a:lnTo>
                  <a:pt x="966184" y="741155"/>
                </a:lnTo>
                <a:lnTo>
                  <a:pt x="985369" y="698560"/>
                </a:lnTo>
                <a:lnTo>
                  <a:pt x="1000667" y="653999"/>
                </a:lnTo>
                <a:lnTo>
                  <a:pt x="1011866" y="607685"/>
                </a:lnTo>
                <a:lnTo>
                  <a:pt x="1018752" y="559833"/>
                </a:lnTo>
                <a:lnTo>
                  <a:pt x="1021111" y="510656"/>
                </a:lnTo>
                <a:close/>
                <a:moveTo>
                  <a:pt x="854419" y="887967"/>
                </a:moveTo>
                <a:lnTo>
                  <a:pt x="854419" y="510656"/>
                </a:lnTo>
                <a:lnTo>
                  <a:pt x="849937" y="566494"/>
                </a:lnTo>
                <a:lnTo>
                  <a:pt x="836945" y="619374"/>
                </a:lnTo>
                <a:lnTo>
                  <a:pt x="816119" y="668652"/>
                </a:lnTo>
                <a:lnTo>
                  <a:pt x="788137" y="713684"/>
                </a:lnTo>
                <a:lnTo>
                  <a:pt x="753677" y="753825"/>
                </a:lnTo>
                <a:lnTo>
                  <a:pt x="713543" y="788239"/>
                </a:lnTo>
                <a:lnTo>
                  <a:pt x="668520" y="816220"/>
                </a:lnTo>
                <a:lnTo>
                  <a:pt x="619252" y="837070"/>
                </a:lnTo>
                <a:lnTo>
                  <a:pt x="566383" y="850091"/>
                </a:lnTo>
                <a:lnTo>
                  <a:pt x="510555" y="854587"/>
                </a:lnTo>
                <a:lnTo>
                  <a:pt x="454659" y="850091"/>
                </a:lnTo>
                <a:lnTo>
                  <a:pt x="401748" y="837070"/>
                </a:lnTo>
                <a:lnTo>
                  <a:pt x="352459" y="816220"/>
                </a:lnTo>
                <a:lnTo>
                  <a:pt x="307428" y="788239"/>
                </a:lnTo>
                <a:lnTo>
                  <a:pt x="267294" y="753825"/>
                </a:lnTo>
                <a:lnTo>
                  <a:pt x="232900" y="713684"/>
                </a:lnTo>
                <a:lnTo>
                  <a:pt x="204952" y="668652"/>
                </a:lnTo>
                <a:lnTo>
                  <a:pt x="184126" y="619374"/>
                </a:lnTo>
                <a:lnTo>
                  <a:pt x="171100" y="566494"/>
                </a:lnTo>
                <a:lnTo>
                  <a:pt x="166552" y="510656"/>
                </a:lnTo>
                <a:lnTo>
                  <a:pt x="166552" y="887891"/>
                </a:lnTo>
                <a:lnTo>
                  <a:pt x="201627" y="917163"/>
                </a:lnTo>
                <a:lnTo>
                  <a:pt x="239653" y="943475"/>
                </a:lnTo>
                <a:lnTo>
                  <a:pt x="280072" y="966325"/>
                </a:lnTo>
                <a:lnTo>
                  <a:pt x="322668" y="985500"/>
                </a:lnTo>
                <a:lnTo>
                  <a:pt x="367229" y="1000786"/>
                </a:lnTo>
                <a:lnTo>
                  <a:pt x="413539" y="1011969"/>
                </a:lnTo>
                <a:lnTo>
                  <a:pt x="461386" y="1018836"/>
                </a:lnTo>
                <a:lnTo>
                  <a:pt x="510555" y="1021172"/>
                </a:lnTo>
                <a:lnTo>
                  <a:pt x="559723" y="1018836"/>
                </a:lnTo>
                <a:lnTo>
                  <a:pt x="607566" y="1011969"/>
                </a:lnTo>
                <a:lnTo>
                  <a:pt x="653871" y="1000786"/>
                </a:lnTo>
                <a:lnTo>
                  <a:pt x="698424" y="985500"/>
                </a:lnTo>
                <a:lnTo>
                  <a:pt x="741013" y="966325"/>
                </a:lnTo>
                <a:lnTo>
                  <a:pt x="781423" y="943475"/>
                </a:lnTo>
                <a:lnTo>
                  <a:pt x="819442" y="917163"/>
                </a:lnTo>
                <a:lnTo>
                  <a:pt x="854419" y="887967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4"/>
          <p:cNvSpPr/>
          <p:nvPr/>
        </p:nvSpPr>
        <p:spPr>
          <a:xfrm>
            <a:off x="15674400" y="721260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655"/>
                </a:moveTo>
                <a:lnTo>
                  <a:pt x="1018774" y="461455"/>
                </a:lnTo>
                <a:lnTo>
                  <a:pt x="1011905" y="413582"/>
                </a:lnTo>
                <a:lnTo>
                  <a:pt x="1000718" y="367251"/>
                </a:lnTo>
                <a:lnTo>
                  <a:pt x="985427" y="322674"/>
                </a:lnTo>
                <a:lnTo>
                  <a:pt x="966246" y="280065"/>
                </a:lnTo>
                <a:lnTo>
                  <a:pt x="943389" y="239638"/>
                </a:lnTo>
                <a:lnTo>
                  <a:pt x="917071" y="201607"/>
                </a:lnTo>
                <a:lnTo>
                  <a:pt x="887504" y="166184"/>
                </a:lnTo>
                <a:lnTo>
                  <a:pt x="854904" y="133583"/>
                </a:lnTo>
                <a:lnTo>
                  <a:pt x="819483" y="104018"/>
                </a:lnTo>
                <a:lnTo>
                  <a:pt x="781457" y="77702"/>
                </a:lnTo>
                <a:lnTo>
                  <a:pt x="741038" y="54849"/>
                </a:lnTo>
                <a:lnTo>
                  <a:pt x="698442" y="35673"/>
                </a:lnTo>
                <a:lnTo>
                  <a:pt x="653881" y="20386"/>
                </a:lnTo>
                <a:lnTo>
                  <a:pt x="607571" y="9203"/>
                </a:lnTo>
                <a:lnTo>
                  <a:pt x="559724" y="2336"/>
                </a:lnTo>
                <a:lnTo>
                  <a:pt x="510555" y="0"/>
                </a:lnTo>
                <a:lnTo>
                  <a:pt x="461388" y="2336"/>
                </a:lnTo>
                <a:lnTo>
                  <a:pt x="413545" y="9203"/>
                </a:lnTo>
                <a:lnTo>
                  <a:pt x="367240" y="20386"/>
                </a:lnTo>
                <a:lnTo>
                  <a:pt x="322686" y="35673"/>
                </a:lnTo>
                <a:lnTo>
                  <a:pt x="280098" y="54849"/>
                </a:lnTo>
                <a:lnTo>
                  <a:pt x="239687" y="77702"/>
                </a:lnTo>
                <a:lnTo>
                  <a:pt x="201669" y="104018"/>
                </a:lnTo>
                <a:lnTo>
                  <a:pt x="166256" y="133583"/>
                </a:lnTo>
                <a:lnTo>
                  <a:pt x="133661" y="166184"/>
                </a:lnTo>
                <a:lnTo>
                  <a:pt x="104099" y="201607"/>
                </a:lnTo>
                <a:lnTo>
                  <a:pt x="77783" y="239638"/>
                </a:lnTo>
                <a:lnTo>
                  <a:pt x="54926" y="280065"/>
                </a:lnTo>
                <a:lnTo>
                  <a:pt x="35741" y="322674"/>
                </a:lnTo>
                <a:lnTo>
                  <a:pt x="20443" y="367251"/>
                </a:lnTo>
                <a:lnTo>
                  <a:pt x="9244" y="413582"/>
                </a:lnTo>
                <a:lnTo>
                  <a:pt x="2359" y="461455"/>
                </a:lnTo>
                <a:lnTo>
                  <a:pt x="0" y="510655"/>
                </a:lnTo>
                <a:lnTo>
                  <a:pt x="2359" y="559832"/>
                </a:lnTo>
                <a:lnTo>
                  <a:pt x="9244" y="607685"/>
                </a:lnTo>
                <a:lnTo>
                  <a:pt x="20443" y="653998"/>
                </a:lnTo>
                <a:lnTo>
                  <a:pt x="35741" y="698560"/>
                </a:lnTo>
                <a:lnTo>
                  <a:pt x="54926" y="741155"/>
                </a:lnTo>
                <a:lnTo>
                  <a:pt x="77783" y="781571"/>
                </a:lnTo>
                <a:lnTo>
                  <a:pt x="104099" y="819593"/>
                </a:lnTo>
                <a:lnTo>
                  <a:pt x="133661" y="855008"/>
                </a:lnTo>
                <a:lnTo>
                  <a:pt x="166256" y="887603"/>
                </a:lnTo>
                <a:lnTo>
                  <a:pt x="166692" y="887967"/>
                </a:lnTo>
                <a:lnTo>
                  <a:pt x="166692" y="510655"/>
                </a:lnTo>
                <a:lnTo>
                  <a:pt x="171173" y="454762"/>
                </a:lnTo>
                <a:lnTo>
                  <a:pt x="184165" y="401867"/>
                </a:lnTo>
                <a:lnTo>
                  <a:pt x="204991" y="352588"/>
                </a:lnTo>
                <a:lnTo>
                  <a:pt x="232973" y="307542"/>
                </a:lnTo>
                <a:lnTo>
                  <a:pt x="267434" y="267346"/>
                </a:lnTo>
                <a:lnTo>
                  <a:pt x="307554" y="232947"/>
                </a:lnTo>
                <a:lnTo>
                  <a:pt x="352550" y="205001"/>
                </a:lnTo>
                <a:lnTo>
                  <a:pt x="401798" y="184192"/>
                </a:lnTo>
                <a:lnTo>
                  <a:pt x="454674" y="171205"/>
                </a:lnTo>
                <a:lnTo>
                  <a:pt x="510555" y="166724"/>
                </a:lnTo>
                <a:lnTo>
                  <a:pt x="566437" y="171205"/>
                </a:lnTo>
                <a:lnTo>
                  <a:pt x="619322" y="184192"/>
                </a:lnTo>
                <a:lnTo>
                  <a:pt x="668591" y="205001"/>
                </a:lnTo>
                <a:lnTo>
                  <a:pt x="713628" y="232947"/>
                </a:lnTo>
                <a:lnTo>
                  <a:pt x="753817" y="267346"/>
                </a:lnTo>
                <a:lnTo>
                  <a:pt x="788209" y="307489"/>
                </a:lnTo>
                <a:lnTo>
                  <a:pt x="816150" y="352528"/>
                </a:lnTo>
                <a:lnTo>
                  <a:pt x="836954" y="401827"/>
                </a:lnTo>
                <a:lnTo>
                  <a:pt x="849939" y="454749"/>
                </a:lnTo>
                <a:lnTo>
                  <a:pt x="854419" y="510655"/>
                </a:lnTo>
                <a:lnTo>
                  <a:pt x="854419" y="888008"/>
                </a:lnTo>
                <a:lnTo>
                  <a:pt x="854904" y="887603"/>
                </a:lnTo>
                <a:lnTo>
                  <a:pt x="887504" y="855008"/>
                </a:lnTo>
                <a:lnTo>
                  <a:pt x="917071" y="819593"/>
                </a:lnTo>
                <a:lnTo>
                  <a:pt x="943389" y="781571"/>
                </a:lnTo>
                <a:lnTo>
                  <a:pt x="966246" y="741155"/>
                </a:lnTo>
                <a:lnTo>
                  <a:pt x="985427" y="698560"/>
                </a:lnTo>
                <a:lnTo>
                  <a:pt x="1000718" y="653998"/>
                </a:lnTo>
                <a:lnTo>
                  <a:pt x="1011905" y="607685"/>
                </a:lnTo>
                <a:lnTo>
                  <a:pt x="1018774" y="559832"/>
                </a:lnTo>
                <a:lnTo>
                  <a:pt x="1021111" y="510655"/>
                </a:lnTo>
                <a:close/>
                <a:moveTo>
                  <a:pt x="854419" y="888008"/>
                </a:moveTo>
                <a:lnTo>
                  <a:pt x="854419" y="510655"/>
                </a:lnTo>
                <a:lnTo>
                  <a:pt x="849939" y="566494"/>
                </a:lnTo>
                <a:lnTo>
                  <a:pt x="836954" y="619374"/>
                </a:lnTo>
                <a:lnTo>
                  <a:pt x="816150" y="668652"/>
                </a:lnTo>
                <a:lnTo>
                  <a:pt x="788209" y="713683"/>
                </a:lnTo>
                <a:lnTo>
                  <a:pt x="753817" y="753825"/>
                </a:lnTo>
                <a:lnTo>
                  <a:pt x="713628" y="788239"/>
                </a:lnTo>
                <a:lnTo>
                  <a:pt x="668591" y="816219"/>
                </a:lnTo>
                <a:lnTo>
                  <a:pt x="619322" y="837069"/>
                </a:lnTo>
                <a:lnTo>
                  <a:pt x="566437" y="850091"/>
                </a:lnTo>
                <a:lnTo>
                  <a:pt x="510555" y="854586"/>
                </a:lnTo>
                <a:lnTo>
                  <a:pt x="454674" y="850091"/>
                </a:lnTo>
                <a:lnTo>
                  <a:pt x="401798" y="837069"/>
                </a:lnTo>
                <a:lnTo>
                  <a:pt x="352550" y="816219"/>
                </a:lnTo>
                <a:lnTo>
                  <a:pt x="307554" y="788239"/>
                </a:lnTo>
                <a:lnTo>
                  <a:pt x="267434" y="753825"/>
                </a:lnTo>
                <a:lnTo>
                  <a:pt x="232973" y="713683"/>
                </a:lnTo>
                <a:lnTo>
                  <a:pt x="204991" y="668652"/>
                </a:lnTo>
                <a:lnTo>
                  <a:pt x="184165" y="619374"/>
                </a:lnTo>
                <a:lnTo>
                  <a:pt x="171173" y="566494"/>
                </a:lnTo>
                <a:lnTo>
                  <a:pt x="166692" y="510655"/>
                </a:lnTo>
                <a:lnTo>
                  <a:pt x="166692" y="887967"/>
                </a:lnTo>
                <a:lnTo>
                  <a:pt x="201669" y="917163"/>
                </a:lnTo>
                <a:lnTo>
                  <a:pt x="239687" y="943475"/>
                </a:lnTo>
                <a:lnTo>
                  <a:pt x="280098" y="966325"/>
                </a:lnTo>
                <a:lnTo>
                  <a:pt x="322686" y="985500"/>
                </a:lnTo>
                <a:lnTo>
                  <a:pt x="367240" y="1000786"/>
                </a:lnTo>
                <a:lnTo>
                  <a:pt x="413545" y="1011969"/>
                </a:lnTo>
                <a:lnTo>
                  <a:pt x="461388" y="1018835"/>
                </a:lnTo>
                <a:lnTo>
                  <a:pt x="510555" y="1021172"/>
                </a:lnTo>
                <a:lnTo>
                  <a:pt x="559724" y="1018835"/>
                </a:lnTo>
                <a:lnTo>
                  <a:pt x="607571" y="1011969"/>
                </a:lnTo>
                <a:lnTo>
                  <a:pt x="653881" y="1000786"/>
                </a:lnTo>
                <a:lnTo>
                  <a:pt x="698442" y="985500"/>
                </a:lnTo>
                <a:lnTo>
                  <a:pt x="741038" y="966325"/>
                </a:lnTo>
                <a:lnTo>
                  <a:pt x="781457" y="943475"/>
                </a:lnTo>
                <a:lnTo>
                  <a:pt x="819483" y="917163"/>
                </a:lnTo>
                <a:lnTo>
                  <a:pt x="854419" y="888008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5"/>
          <p:cNvSpPr/>
          <p:nvPr/>
        </p:nvSpPr>
        <p:spPr>
          <a:xfrm>
            <a:off x="12586680" y="687744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656"/>
                </a:moveTo>
                <a:lnTo>
                  <a:pt x="1018775" y="461478"/>
                </a:lnTo>
                <a:lnTo>
                  <a:pt x="1011909" y="413626"/>
                </a:lnTo>
                <a:lnTo>
                  <a:pt x="1000728" y="367312"/>
                </a:lnTo>
                <a:lnTo>
                  <a:pt x="985444" y="322750"/>
                </a:lnTo>
                <a:lnTo>
                  <a:pt x="966271" y="280153"/>
                </a:lnTo>
                <a:lnTo>
                  <a:pt x="943423" y="239734"/>
                </a:lnTo>
                <a:lnTo>
                  <a:pt x="917112" y="201708"/>
                </a:lnTo>
                <a:lnTo>
                  <a:pt x="887553" y="166288"/>
                </a:lnTo>
                <a:lnTo>
                  <a:pt x="854959" y="133688"/>
                </a:lnTo>
                <a:lnTo>
                  <a:pt x="819543" y="104120"/>
                </a:lnTo>
                <a:lnTo>
                  <a:pt x="781519" y="77798"/>
                </a:lnTo>
                <a:lnTo>
                  <a:pt x="741100" y="54937"/>
                </a:lnTo>
                <a:lnTo>
                  <a:pt x="698499" y="35748"/>
                </a:lnTo>
                <a:lnTo>
                  <a:pt x="653931" y="20447"/>
                </a:lnTo>
                <a:lnTo>
                  <a:pt x="607609" y="9246"/>
                </a:lnTo>
                <a:lnTo>
                  <a:pt x="559746" y="2359"/>
                </a:lnTo>
                <a:lnTo>
                  <a:pt x="510555" y="0"/>
                </a:lnTo>
                <a:lnTo>
                  <a:pt x="461388" y="2359"/>
                </a:lnTo>
                <a:lnTo>
                  <a:pt x="413545" y="9246"/>
                </a:lnTo>
                <a:lnTo>
                  <a:pt x="367240" y="20447"/>
                </a:lnTo>
                <a:lnTo>
                  <a:pt x="322686" y="35748"/>
                </a:lnTo>
                <a:lnTo>
                  <a:pt x="280097" y="54937"/>
                </a:lnTo>
                <a:lnTo>
                  <a:pt x="239687" y="77798"/>
                </a:lnTo>
                <a:lnTo>
                  <a:pt x="201669" y="104120"/>
                </a:lnTo>
                <a:lnTo>
                  <a:pt x="166255" y="133688"/>
                </a:lnTo>
                <a:lnTo>
                  <a:pt x="133661" y="166288"/>
                </a:lnTo>
                <a:lnTo>
                  <a:pt x="104099" y="201708"/>
                </a:lnTo>
                <a:lnTo>
                  <a:pt x="77783" y="239734"/>
                </a:lnTo>
                <a:lnTo>
                  <a:pt x="54926" y="280153"/>
                </a:lnTo>
                <a:lnTo>
                  <a:pt x="35741" y="322750"/>
                </a:lnTo>
                <a:lnTo>
                  <a:pt x="20443" y="367312"/>
                </a:lnTo>
                <a:lnTo>
                  <a:pt x="9244" y="413626"/>
                </a:lnTo>
                <a:lnTo>
                  <a:pt x="2359" y="461478"/>
                </a:lnTo>
                <a:lnTo>
                  <a:pt x="0" y="510656"/>
                </a:lnTo>
                <a:lnTo>
                  <a:pt x="2359" y="559856"/>
                </a:lnTo>
                <a:lnTo>
                  <a:pt x="9244" y="607729"/>
                </a:lnTo>
                <a:lnTo>
                  <a:pt x="20443" y="654060"/>
                </a:lnTo>
                <a:lnTo>
                  <a:pt x="35741" y="698637"/>
                </a:lnTo>
                <a:lnTo>
                  <a:pt x="54926" y="741246"/>
                </a:lnTo>
                <a:lnTo>
                  <a:pt x="77783" y="781673"/>
                </a:lnTo>
                <a:lnTo>
                  <a:pt x="104099" y="819704"/>
                </a:lnTo>
                <a:lnTo>
                  <a:pt x="133661" y="855127"/>
                </a:lnTo>
                <a:lnTo>
                  <a:pt x="166255" y="887728"/>
                </a:lnTo>
                <a:lnTo>
                  <a:pt x="166691" y="888092"/>
                </a:lnTo>
                <a:lnTo>
                  <a:pt x="166691" y="510656"/>
                </a:lnTo>
                <a:lnTo>
                  <a:pt x="171173" y="454817"/>
                </a:lnTo>
                <a:lnTo>
                  <a:pt x="184165" y="401937"/>
                </a:lnTo>
                <a:lnTo>
                  <a:pt x="204991" y="352659"/>
                </a:lnTo>
                <a:lnTo>
                  <a:pt x="232973" y="307627"/>
                </a:lnTo>
                <a:lnTo>
                  <a:pt x="267433" y="267486"/>
                </a:lnTo>
                <a:lnTo>
                  <a:pt x="307553" y="233072"/>
                </a:lnTo>
                <a:lnTo>
                  <a:pt x="352549" y="205092"/>
                </a:lnTo>
                <a:lnTo>
                  <a:pt x="401797" y="184242"/>
                </a:lnTo>
                <a:lnTo>
                  <a:pt x="454674" y="171220"/>
                </a:lnTo>
                <a:lnTo>
                  <a:pt x="510555" y="166725"/>
                </a:lnTo>
                <a:lnTo>
                  <a:pt x="566437" y="171220"/>
                </a:lnTo>
                <a:lnTo>
                  <a:pt x="619322" y="184242"/>
                </a:lnTo>
                <a:lnTo>
                  <a:pt x="668591" y="205092"/>
                </a:lnTo>
                <a:lnTo>
                  <a:pt x="713628" y="233072"/>
                </a:lnTo>
                <a:lnTo>
                  <a:pt x="753817" y="267486"/>
                </a:lnTo>
                <a:lnTo>
                  <a:pt x="788209" y="307627"/>
                </a:lnTo>
                <a:lnTo>
                  <a:pt x="816150" y="352659"/>
                </a:lnTo>
                <a:lnTo>
                  <a:pt x="836954" y="401937"/>
                </a:lnTo>
                <a:lnTo>
                  <a:pt x="849938" y="454817"/>
                </a:lnTo>
                <a:lnTo>
                  <a:pt x="854419" y="510656"/>
                </a:lnTo>
                <a:lnTo>
                  <a:pt x="854419" y="888179"/>
                </a:lnTo>
                <a:lnTo>
                  <a:pt x="854959" y="887728"/>
                </a:lnTo>
                <a:lnTo>
                  <a:pt x="887553" y="855127"/>
                </a:lnTo>
                <a:lnTo>
                  <a:pt x="917112" y="819704"/>
                </a:lnTo>
                <a:lnTo>
                  <a:pt x="943423" y="781673"/>
                </a:lnTo>
                <a:lnTo>
                  <a:pt x="966271" y="741246"/>
                </a:lnTo>
                <a:lnTo>
                  <a:pt x="985444" y="698637"/>
                </a:lnTo>
                <a:lnTo>
                  <a:pt x="1000728" y="654060"/>
                </a:lnTo>
                <a:lnTo>
                  <a:pt x="1011909" y="607729"/>
                </a:lnTo>
                <a:lnTo>
                  <a:pt x="1018775" y="559856"/>
                </a:lnTo>
                <a:lnTo>
                  <a:pt x="1021111" y="510656"/>
                </a:lnTo>
                <a:close/>
                <a:moveTo>
                  <a:pt x="854419" y="888179"/>
                </a:moveTo>
                <a:lnTo>
                  <a:pt x="854419" y="510656"/>
                </a:lnTo>
                <a:lnTo>
                  <a:pt x="849938" y="566549"/>
                </a:lnTo>
                <a:lnTo>
                  <a:pt x="836954" y="619443"/>
                </a:lnTo>
                <a:lnTo>
                  <a:pt x="816150" y="668722"/>
                </a:lnTo>
                <a:lnTo>
                  <a:pt x="788209" y="713769"/>
                </a:lnTo>
                <a:lnTo>
                  <a:pt x="753817" y="753965"/>
                </a:lnTo>
                <a:lnTo>
                  <a:pt x="713628" y="788365"/>
                </a:lnTo>
                <a:lnTo>
                  <a:pt x="668591" y="816319"/>
                </a:lnTo>
                <a:lnTo>
                  <a:pt x="619322" y="837149"/>
                </a:lnTo>
                <a:lnTo>
                  <a:pt x="566437" y="850177"/>
                </a:lnTo>
                <a:lnTo>
                  <a:pt x="510555" y="854727"/>
                </a:lnTo>
                <a:lnTo>
                  <a:pt x="454674" y="850177"/>
                </a:lnTo>
                <a:lnTo>
                  <a:pt x="401797" y="837149"/>
                </a:lnTo>
                <a:lnTo>
                  <a:pt x="352549" y="816319"/>
                </a:lnTo>
                <a:lnTo>
                  <a:pt x="307553" y="788365"/>
                </a:lnTo>
                <a:lnTo>
                  <a:pt x="267433" y="753965"/>
                </a:lnTo>
                <a:lnTo>
                  <a:pt x="232973" y="713769"/>
                </a:lnTo>
                <a:lnTo>
                  <a:pt x="204991" y="668722"/>
                </a:lnTo>
                <a:lnTo>
                  <a:pt x="184165" y="619443"/>
                </a:lnTo>
                <a:lnTo>
                  <a:pt x="171173" y="566549"/>
                </a:lnTo>
                <a:lnTo>
                  <a:pt x="166691" y="510656"/>
                </a:lnTo>
                <a:lnTo>
                  <a:pt x="166691" y="888092"/>
                </a:lnTo>
                <a:lnTo>
                  <a:pt x="201669" y="917293"/>
                </a:lnTo>
                <a:lnTo>
                  <a:pt x="239687" y="943609"/>
                </a:lnTo>
                <a:lnTo>
                  <a:pt x="280097" y="966462"/>
                </a:lnTo>
                <a:lnTo>
                  <a:pt x="322686" y="985638"/>
                </a:lnTo>
                <a:lnTo>
                  <a:pt x="367240" y="1000925"/>
                </a:lnTo>
                <a:lnTo>
                  <a:pt x="413545" y="1012109"/>
                </a:lnTo>
                <a:lnTo>
                  <a:pt x="461388" y="1018975"/>
                </a:lnTo>
                <a:lnTo>
                  <a:pt x="510555" y="1021312"/>
                </a:lnTo>
                <a:lnTo>
                  <a:pt x="559746" y="1018975"/>
                </a:lnTo>
                <a:lnTo>
                  <a:pt x="607609" y="1012109"/>
                </a:lnTo>
                <a:lnTo>
                  <a:pt x="653931" y="1000925"/>
                </a:lnTo>
                <a:lnTo>
                  <a:pt x="698499" y="985638"/>
                </a:lnTo>
                <a:lnTo>
                  <a:pt x="741100" y="966462"/>
                </a:lnTo>
                <a:lnTo>
                  <a:pt x="781519" y="943609"/>
                </a:lnTo>
                <a:lnTo>
                  <a:pt x="819543" y="917293"/>
                </a:lnTo>
                <a:lnTo>
                  <a:pt x="854419" y="888179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6"/>
          <p:cNvSpPr/>
          <p:nvPr/>
        </p:nvSpPr>
        <p:spPr>
          <a:xfrm>
            <a:off x="12808800" y="2163960"/>
            <a:ext cx="1021320" cy="1021320"/>
          </a:xfrm>
          <a:custGeom>
            <a:avLst/>
            <a:gdLst/>
            <a:ahLst/>
            <a:rect l="l" t="t" r="r" b="b"/>
            <a:pathLst>
              <a:path w="1021715" h="1021714">
                <a:moveTo>
                  <a:pt x="1021111" y="510656"/>
                </a:moveTo>
                <a:lnTo>
                  <a:pt x="1018775" y="461477"/>
                </a:lnTo>
                <a:lnTo>
                  <a:pt x="1011909" y="413621"/>
                </a:lnTo>
                <a:lnTo>
                  <a:pt x="1000728" y="367301"/>
                </a:lnTo>
                <a:lnTo>
                  <a:pt x="985444" y="322732"/>
                </a:lnTo>
                <a:lnTo>
                  <a:pt x="966271" y="280127"/>
                </a:lnTo>
                <a:lnTo>
                  <a:pt x="943423" y="239700"/>
                </a:lnTo>
                <a:lnTo>
                  <a:pt x="917112" y="201667"/>
                </a:lnTo>
                <a:lnTo>
                  <a:pt x="887553" y="166239"/>
                </a:lnTo>
                <a:lnTo>
                  <a:pt x="854959" y="133632"/>
                </a:lnTo>
                <a:lnTo>
                  <a:pt x="819543" y="104060"/>
                </a:lnTo>
                <a:lnTo>
                  <a:pt x="781519" y="77736"/>
                </a:lnTo>
                <a:lnTo>
                  <a:pt x="741100" y="54875"/>
                </a:lnTo>
                <a:lnTo>
                  <a:pt x="698499" y="35691"/>
                </a:lnTo>
                <a:lnTo>
                  <a:pt x="653931" y="20397"/>
                </a:lnTo>
                <a:lnTo>
                  <a:pt x="607609" y="9208"/>
                </a:lnTo>
                <a:lnTo>
                  <a:pt x="559746" y="2337"/>
                </a:lnTo>
                <a:lnTo>
                  <a:pt x="510555" y="0"/>
                </a:lnTo>
                <a:lnTo>
                  <a:pt x="461387" y="2337"/>
                </a:lnTo>
                <a:lnTo>
                  <a:pt x="413544" y="9208"/>
                </a:lnTo>
                <a:lnTo>
                  <a:pt x="367239" y="20397"/>
                </a:lnTo>
                <a:lnTo>
                  <a:pt x="322686" y="35691"/>
                </a:lnTo>
                <a:lnTo>
                  <a:pt x="280097" y="54875"/>
                </a:lnTo>
                <a:lnTo>
                  <a:pt x="239687" y="77736"/>
                </a:lnTo>
                <a:lnTo>
                  <a:pt x="201668" y="104060"/>
                </a:lnTo>
                <a:lnTo>
                  <a:pt x="166255" y="133632"/>
                </a:lnTo>
                <a:lnTo>
                  <a:pt x="133661" y="166239"/>
                </a:lnTo>
                <a:lnTo>
                  <a:pt x="104099" y="201667"/>
                </a:lnTo>
                <a:lnTo>
                  <a:pt x="77783" y="239700"/>
                </a:lnTo>
                <a:lnTo>
                  <a:pt x="54926" y="280127"/>
                </a:lnTo>
                <a:lnTo>
                  <a:pt x="35741" y="322732"/>
                </a:lnTo>
                <a:lnTo>
                  <a:pt x="20443" y="367301"/>
                </a:lnTo>
                <a:lnTo>
                  <a:pt x="9244" y="413621"/>
                </a:lnTo>
                <a:lnTo>
                  <a:pt x="2359" y="461477"/>
                </a:lnTo>
                <a:lnTo>
                  <a:pt x="0" y="510656"/>
                </a:lnTo>
                <a:lnTo>
                  <a:pt x="2359" y="559834"/>
                </a:lnTo>
                <a:lnTo>
                  <a:pt x="9244" y="607690"/>
                </a:lnTo>
                <a:lnTo>
                  <a:pt x="20443" y="654010"/>
                </a:lnTo>
                <a:lnTo>
                  <a:pt x="35741" y="698579"/>
                </a:lnTo>
                <a:lnTo>
                  <a:pt x="54926" y="741184"/>
                </a:lnTo>
                <a:lnTo>
                  <a:pt x="77783" y="781611"/>
                </a:lnTo>
                <a:lnTo>
                  <a:pt x="104099" y="819645"/>
                </a:lnTo>
                <a:lnTo>
                  <a:pt x="133661" y="855072"/>
                </a:lnTo>
                <a:lnTo>
                  <a:pt x="166255" y="887679"/>
                </a:lnTo>
                <a:lnTo>
                  <a:pt x="166691" y="888043"/>
                </a:lnTo>
                <a:lnTo>
                  <a:pt x="166691" y="510656"/>
                </a:lnTo>
                <a:lnTo>
                  <a:pt x="171173" y="454762"/>
                </a:lnTo>
                <a:lnTo>
                  <a:pt x="184165" y="401868"/>
                </a:lnTo>
                <a:lnTo>
                  <a:pt x="204991" y="352589"/>
                </a:lnTo>
                <a:lnTo>
                  <a:pt x="232973" y="307542"/>
                </a:lnTo>
                <a:lnTo>
                  <a:pt x="267433" y="267346"/>
                </a:lnTo>
                <a:lnTo>
                  <a:pt x="307567" y="232946"/>
                </a:lnTo>
                <a:lnTo>
                  <a:pt x="352590" y="204992"/>
                </a:lnTo>
                <a:lnTo>
                  <a:pt x="401858" y="184162"/>
                </a:lnTo>
                <a:lnTo>
                  <a:pt x="454727" y="171134"/>
                </a:lnTo>
                <a:lnTo>
                  <a:pt x="510555" y="166585"/>
                </a:lnTo>
                <a:lnTo>
                  <a:pt x="566437" y="171134"/>
                </a:lnTo>
                <a:lnTo>
                  <a:pt x="619321" y="184162"/>
                </a:lnTo>
                <a:lnTo>
                  <a:pt x="668591" y="204992"/>
                </a:lnTo>
                <a:lnTo>
                  <a:pt x="713628" y="232946"/>
                </a:lnTo>
                <a:lnTo>
                  <a:pt x="753816" y="267346"/>
                </a:lnTo>
                <a:lnTo>
                  <a:pt x="788210" y="307542"/>
                </a:lnTo>
                <a:lnTo>
                  <a:pt x="816158" y="352589"/>
                </a:lnTo>
                <a:lnTo>
                  <a:pt x="836984" y="401868"/>
                </a:lnTo>
                <a:lnTo>
                  <a:pt x="850010" y="454762"/>
                </a:lnTo>
                <a:lnTo>
                  <a:pt x="854558" y="510656"/>
                </a:lnTo>
                <a:lnTo>
                  <a:pt x="854558" y="888013"/>
                </a:lnTo>
                <a:lnTo>
                  <a:pt x="854959" y="887679"/>
                </a:lnTo>
                <a:lnTo>
                  <a:pt x="887553" y="855072"/>
                </a:lnTo>
                <a:lnTo>
                  <a:pt x="917112" y="819645"/>
                </a:lnTo>
                <a:lnTo>
                  <a:pt x="943423" y="781611"/>
                </a:lnTo>
                <a:lnTo>
                  <a:pt x="966271" y="741184"/>
                </a:lnTo>
                <a:lnTo>
                  <a:pt x="985444" y="698579"/>
                </a:lnTo>
                <a:lnTo>
                  <a:pt x="1000728" y="654010"/>
                </a:lnTo>
                <a:lnTo>
                  <a:pt x="1011909" y="607690"/>
                </a:lnTo>
                <a:lnTo>
                  <a:pt x="1018775" y="559834"/>
                </a:lnTo>
                <a:lnTo>
                  <a:pt x="1021111" y="510656"/>
                </a:lnTo>
                <a:close/>
                <a:moveTo>
                  <a:pt x="854558" y="888013"/>
                </a:moveTo>
                <a:lnTo>
                  <a:pt x="854558" y="510656"/>
                </a:lnTo>
                <a:lnTo>
                  <a:pt x="850010" y="566548"/>
                </a:lnTo>
                <a:lnTo>
                  <a:pt x="836984" y="619434"/>
                </a:lnTo>
                <a:lnTo>
                  <a:pt x="816158" y="668692"/>
                </a:lnTo>
                <a:lnTo>
                  <a:pt x="788210" y="713697"/>
                </a:lnTo>
                <a:lnTo>
                  <a:pt x="753816" y="753825"/>
                </a:lnTo>
                <a:lnTo>
                  <a:pt x="713628" y="788293"/>
                </a:lnTo>
                <a:lnTo>
                  <a:pt x="668591" y="816280"/>
                </a:lnTo>
                <a:lnTo>
                  <a:pt x="619321" y="837110"/>
                </a:lnTo>
                <a:lnTo>
                  <a:pt x="566437" y="850105"/>
                </a:lnTo>
                <a:lnTo>
                  <a:pt x="510555" y="854587"/>
                </a:lnTo>
                <a:lnTo>
                  <a:pt x="454727" y="850105"/>
                </a:lnTo>
                <a:lnTo>
                  <a:pt x="401858" y="837110"/>
                </a:lnTo>
                <a:lnTo>
                  <a:pt x="352590" y="816280"/>
                </a:lnTo>
                <a:lnTo>
                  <a:pt x="307567" y="788293"/>
                </a:lnTo>
                <a:lnTo>
                  <a:pt x="267433" y="753825"/>
                </a:lnTo>
                <a:lnTo>
                  <a:pt x="232973" y="713697"/>
                </a:lnTo>
                <a:lnTo>
                  <a:pt x="204991" y="668692"/>
                </a:lnTo>
                <a:lnTo>
                  <a:pt x="184165" y="619434"/>
                </a:lnTo>
                <a:lnTo>
                  <a:pt x="171173" y="566548"/>
                </a:lnTo>
                <a:lnTo>
                  <a:pt x="166691" y="510656"/>
                </a:lnTo>
                <a:lnTo>
                  <a:pt x="166691" y="888043"/>
                </a:lnTo>
                <a:lnTo>
                  <a:pt x="201668" y="917251"/>
                </a:lnTo>
                <a:lnTo>
                  <a:pt x="239687" y="943575"/>
                </a:lnTo>
                <a:lnTo>
                  <a:pt x="280097" y="966436"/>
                </a:lnTo>
                <a:lnTo>
                  <a:pt x="322686" y="985620"/>
                </a:lnTo>
                <a:lnTo>
                  <a:pt x="367239" y="1000914"/>
                </a:lnTo>
                <a:lnTo>
                  <a:pt x="413544" y="1012103"/>
                </a:lnTo>
                <a:lnTo>
                  <a:pt x="461387" y="1018974"/>
                </a:lnTo>
                <a:lnTo>
                  <a:pt x="510555" y="1021312"/>
                </a:lnTo>
                <a:lnTo>
                  <a:pt x="559746" y="1018974"/>
                </a:lnTo>
                <a:lnTo>
                  <a:pt x="607609" y="1012103"/>
                </a:lnTo>
                <a:lnTo>
                  <a:pt x="653931" y="1000914"/>
                </a:lnTo>
                <a:lnTo>
                  <a:pt x="698499" y="985620"/>
                </a:lnTo>
                <a:lnTo>
                  <a:pt x="741100" y="966436"/>
                </a:lnTo>
                <a:lnTo>
                  <a:pt x="781519" y="943575"/>
                </a:lnTo>
                <a:lnTo>
                  <a:pt x="819543" y="917251"/>
                </a:lnTo>
                <a:lnTo>
                  <a:pt x="854558" y="888013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7"/>
          <p:cNvSpPr/>
          <p:nvPr/>
        </p:nvSpPr>
        <p:spPr>
          <a:xfrm>
            <a:off x="7937280" y="821340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516"/>
                </a:moveTo>
                <a:lnTo>
                  <a:pt x="1018752" y="461339"/>
                </a:lnTo>
                <a:lnTo>
                  <a:pt x="1011866" y="413486"/>
                </a:lnTo>
                <a:lnTo>
                  <a:pt x="1000667" y="367173"/>
                </a:lnTo>
                <a:lnTo>
                  <a:pt x="985369" y="322611"/>
                </a:lnTo>
                <a:lnTo>
                  <a:pt x="966184" y="280016"/>
                </a:lnTo>
                <a:lnTo>
                  <a:pt x="943327" y="239600"/>
                </a:lnTo>
                <a:lnTo>
                  <a:pt x="917011" y="201578"/>
                </a:lnTo>
                <a:lnTo>
                  <a:pt x="887449" y="166163"/>
                </a:lnTo>
                <a:lnTo>
                  <a:pt x="854855" y="133568"/>
                </a:lnTo>
                <a:lnTo>
                  <a:pt x="819442" y="104008"/>
                </a:lnTo>
                <a:lnTo>
                  <a:pt x="781423" y="77696"/>
                </a:lnTo>
                <a:lnTo>
                  <a:pt x="741013" y="54846"/>
                </a:lnTo>
                <a:lnTo>
                  <a:pt x="698424" y="35671"/>
                </a:lnTo>
                <a:lnTo>
                  <a:pt x="653871" y="20385"/>
                </a:lnTo>
                <a:lnTo>
                  <a:pt x="607566" y="9202"/>
                </a:lnTo>
                <a:lnTo>
                  <a:pt x="559723" y="2336"/>
                </a:lnTo>
                <a:lnTo>
                  <a:pt x="510555" y="0"/>
                </a:lnTo>
                <a:lnTo>
                  <a:pt x="461388" y="2336"/>
                </a:lnTo>
                <a:lnTo>
                  <a:pt x="413545" y="9202"/>
                </a:lnTo>
                <a:lnTo>
                  <a:pt x="367240" y="20385"/>
                </a:lnTo>
                <a:lnTo>
                  <a:pt x="322686" y="35671"/>
                </a:lnTo>
                <a:lnTo>
                  <a:pt x="280097" y="54846"/>
                </a:lnTo>
                <a:lnTo>
                  <a:pt x="239687" y="77696"/>
                </a:lnTo>
                <a:lnTo>
                  <a:pt x="201669" y="104008"/>
                </a:lnTo>
                <a:lnTo>
                  <a:pt x="166256" y="133568"/>
                </a:lnTo>
                <a:lnTo>
                  <a:pt x="133661" y="166163"/>
                </a:lnTo>
                <a:lnTo>
                  <a:pt x="104099" y="201578"/>
                </a:lnTo>
                <a:lnTo>
                  <a:pt x="77783" y="239600"/>
                </a:lnTo>
                <a:lnTo>
                  <a:pt x="54926" y="280016"/>
                </a:lnTo>
                <a:lnTo>
                  <a:pt x="35741" y="322611"/>
                </a:lnTo>
                <a:lnTo>
                  <a:pt x="20443" y="367173"/>
                </a:lnTo>
                <a:lnTo>
                  <a:pt x="9244" y="413486"/>
                </a:lnTo>
                <a:lnTo>
                  <a:pt x="2359" y="461339"/>
                </a:lnTo>
                <a:lnTo>
                  <a:pt x="0" y="510516"/>
                </a:lnTo>
                <a:lnTo>
                  <a:pt x="2359" y="559716"/>
                </a:lnTo>
                <a:lnTo>
                  <a:pt x="9244" y="607589"/>
                </a:lnTo>
                <a:lnTo>
                  <a:pt x="20443" y="653920"/>
                </a:lnTo>
                <a:lnTo>
                  <a:pt x="35741" y="698497"/>
                </a:lnTo>
                <a:lnTo>
                  <a:pt x="54926" y="741106"/>
                </a:lnTo>
                <a:lnTo>
                  <a:pt x="77783" y="781533"/>
                </a:lnTo>
                <a:lnTo>
                  <a:pt x="104099" y="819564"/>
                </a:lnTo>
                <a:lnTo>
                  <a:pt x="133661" y="854987"/>
                </a:lnTo>
                <a:lnTo>
                  <a:pt x="166256" y="887588"/>
                </a:lnTo>
                <a:lnTo>
                  <a:pt x="166692" y="887952"/>
                </a:lnTo>
                <a:lnTo>
                  <a:pt x="166692" y="510516"/>
                </a:lnTo>
                <a:lnTo>
                  <a:pt x="171186" y="454677"/>
                </a:lnTo>
                <a:lnTo>
                  <a:pt x="184205" y="401797"/>
                </a:lnTo>
                <a:lnTo>
                  <a:pt x="205051" y="352519"/>
                </a:lnTo>
                <a:lnTo>
                  <a:pt x="233026" y="307488"/>
                </a:lnTo>
                <a:lnTo>
                  <a:pt x="267433" y="267346"/>
                </a:lnTo>
                <a:lnTo>
                  <a:pt x="307567" y="232938"/>
                </a:lnTo>
                <a:lnTo>
                  <a:pt x="352590" y="204984"/>
                </a:lnTo>
                <a:lnTo>
                  <a:pt x="401858" y="184177"/>
                </a:lnTo>
                <a:lnTo>
                  <a:pt x="454728" y="171201"/>
                </a:lnTo>
                <a:lnTo>
                  <a:pt x="510555" y="166724"/>
                </a:lnTo>
                <a:lnTo>
                  <a:pt x="566436" y="171205"/>
                </a:lnTo>
                <a:lnTo>
                  <a:pt x="619313" y="184192"/>
                </a:lnTo>
                <a:lnTo>
                  <a:pt x="668561" y="205001"/>
                </a:lnTo>
                <a:lnTo>
                  <a:pt x="713557" y="232947"/>
                </a:lnTo>
                <a:lnTo>
                  <a:pt x="753677" y="267346"/>
                </a:lnTo>
                <a:lnTo>
                  <a:pt x="788137" y="307488"/>
                </a:lnTo>
                <a:lnTo>
                  <a:pt x="816119" y="352519"/>
                </a:lnTo>
                <a:lnTo>
                  <a:pt x="836945" y="401797"/>
                </a:lnTo>
                <a:lnTo>
                  <a:pt x="849937" y="454677"/>
                </a:lnTo>
                <a:lnTo>
                  <a:pt x="854419" y="510516"/>
                </a:lnTo>
                <a:lnTo>
                  <a:pt x="854419" y="887952"/>
                </a:lnTo>
                <a:lnTo>
                  <a:pt x="854855" y="887588"/>
                </a:lnTo>
                <a:lnTo>
                  <a:pt x="887449" y="854987"/>
                </a:lnTo>
                <a:lnTo>
                  <a:pt x="917011" y="819564"/>
                </a:lnTo>
                <a:lnTo>
                  <a:pt x="943327" y="781533"/>
                </a:lnTo>
                <a:lnTo>
                  <a:pt x="966184" y="741106"/>
                </a:lnTo>
                <a:lnTo>
                  <a:pt x="985369" y="698497"/>
                </a:lnTo>
                <a:lnTo>
                  <a:pt x="1000667" y="653920"/>
                </a:lnTo>
                <a:lnTo>
                  <a:pt x="1011866" y="607589"/>
                </a:lnTo>
                <a:lnTo>
                  <a:pt x="1018752" y="559716"/>
                </a:lnTo>
                <a:lnTo>
                  <a:pt x="1021111" y="510516"/>
                </a:lnTo>
                <a:close/>
                <a:moveTo>
                  <a:pt x="854419" y="887952"/>
                </a:moveTo>
                <a:lnTo>
                  <a:pt x="854419" y="510516"/>
                </a:lnTo>
                <a:lnTo>
                  <a:pt x="849937" y="566409"/>
                </a:lnTo>
                <a:lnTo>
                  <a:pt x="836945" y="619304"/>
                </a:lnTo>
                <a:lnTo>
                  <a:pt x="816119" y="668583"/>
                </a:lnTo>
                <a:lnTo>
                  <a:pt x="788137" y="713629"/>
                </a:lnTo>
                <a:lnTo>
                  <a:pt x="753677" y="753825"/>
                </a:lnTo>
                <a:lnTo>
                  <a:pt x="713557" y="788225"/>
                </a:lnTo>
                <a:lnTo>
                  <a:pt x="668561" y="816179"/>
                </a:lnTo>
                <a:lnTo>
                  <a:pt x="619313" y="837009"/>
                </a:lnTo>
                <a:lnTo>
                  <a:pt x="566436" y="850037"/>
                </a:lnTo>
                <a:lnTo>
                  <a:pt x="510555" y="854586"/>
                </a:lnTo>
                <a:lnTo>
                  <a:pt x="454674" y="850024"/>
                </a:lnTo>
                <a:lnTo>
                  <a:pt x="401798" y="836984"/>
                </a:lnTo>
                <a:lnTo>
                  <a:pt x="352549" y="816154"/>
                </a:lnTo>
                <a:lnTo>
                  <a:pt x="307553" y="788214"/>
                </a:lnTo>
                <a:lnTo>
                  <a:pt x="267433" y="753825"/>
                </a:lnTo>
                <a:lnTo>
                  <a:pt x="233026" y="713629"/>
                </a:lnTo>
                <a:lnTo>
                  <a:pt x="205051" y="668583"/>
                </a:lnTo>
                <a:lnTo>
                  <a:pt x="184205" y="619304"/>
                </a:lnTo>
                <a:lnTo>
                  <a:pt x="171186" y="566409"/>
                </a:lnTo>
                <a:lnTo>
                  <a:pt x="166692" y="510516"/>
                </a:lnTo>
                <a:lnTo>
                  <a:pt x="166692" y="887952"/>
                </a:lnTo>
                <a:lnTo>
                  <a:pt x="201669" y="917153"/>
                </a:lnTo>
                <a:lnTo>
                  <a:pt x="239687" y="943469"/>
                </a:lnTo>
                <a:lnTo>
                  <a:pt x="280097" y="966322"/>
                </a:lnTo>
                <a:lnTo>
                  <a:pt x="322686" y="985498"/>
                </a:lnTo>
                <a:lnTo>
                  <a:pt x="367240" y="1000785"/>
                </a:lnTo>
                <a:lnTo>
                  <a:pt x="413545" y="1011969"/>
                </a:lnTo>
                <a:lnTo>
                  <a:pt x="461388" y="1018835"/>
                </a:lnTo>
                <a:lnTo>
                  <a:pt x="510555" y="1021172"/>
                </a:lnTo>
                <a:lnTo>
                  <a:pt x="559723" y="1018835"/>
                </a:lnTo>
                <a:lnTo>
                  <a:pt x="607566" y="1011969"/>
                </a:lnTo>
                <a:lnTo>
                  <a:pt x="653871" y="1000785"/>
                </a:lnTo>
                <a:lnTo>
                  <a:pt x="698424" y="985498"/>
                </a:lnTo>
                <a:lnTo>
                  <a:pt x="741013" y="966322"/>
                </a:lnTo>
                <a:lnTo>
                  <a:pt x="781423" y="943469"/>
                </a:lnTo>
                <a:lnTo>
                  <a:pt x="819442" y="917153"/>
                </a:lnTo>
                <a:lnTo>
                  <a:pt x="854419" y="88795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TextShape 18"/>
          <p:cNvSpPr txBox="1"/>
          <p:nvPr/>
        </p:nvSpPr>
        <p:spPr>
          <a:xfrm>
            <a:off x="225360" y="843480"/>
            <a:ext cx="14822640" cy="2041200"/>
          </a:xfrm>
          <a:prstGeom prst="rect">
            <a:avLst/>
          </a:prstGeom>
          <a:noFill/>
          <a:ln>
            <a:noFill/>
          </a:ln>
        </p:spPr>
        <p:txBody>
          <a:bodyPr lIns="0" rIns="0" tIns="14040" bIns="0">
            <a:no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1" lang="en-US" sz="6650" spc="97" strike="noStrike">
                <a:solidFill>
                  <a:srgbClr val="0460ff"/>
                </a:solidFill>
                <a:latin typeface="Tahoma"/>
              </a:rPr>
              <a:t>COMPETITIVE ANALYSIS</a:t>
            </a:r>
            <a:endParaRPr b="0" lang="en-US" sz="66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0" name="object 21" descr=""/>
          <p:cNvPicPr/>
          <p:nvPr/>
        </p:nvPicPr>
        <p:blipFill>
          <a:blip r:embed="rId2"/>
          <a:stretch/>
        </p:blipFill>
        <p:spPr>
          <a:xfrm>
            <a:off x="16682400" y="186840"/>
            <a:ext cx="1514160" cy="713880"/>
          </a:xfrm>
          <a:prstGeom prst="rect">
            <a:avLst/>
          </a:prstGeom>
          <a:ln>
            <a:noFill/>
          </a:ln>
        </p:spPr>
      </p:pic>
      <p:pic>
        <p:nvPicPr>
          <p:cNvPr id="201" name="object 22" descr=""/>
          <p:cNvPicPr/>
          <p:nvPr/>
        </p:nvPicPr>
        <p:blipFill>
          <a:blip r:embed="rId3"/>
          <a:stretch/>
        </p:blipFill>
        <p:spPr>
          <a:xfrm>
            <a:off x="171360" y="186840"/>
            <a:ext cx="3752640" cy="713880"/>
          </a:xfrm>
          <a:prstGeom prst="rect">
            <a:avLst/>
          </a:prstGeom>
          <a:ln>
            <a:noFill/>
          </a:ln>
        </p:spPr>
      </p:pic>
      <p:sp>
        <p:nvSpPr>
          <p:cNvPr id="202" name="TextShape 19"/>
          <p:cNvSpPr txBox="1"/>
          <p:nvPr/>
        </p:nvSpPr>
        <p:spPr>
          <a:xfrm>
            <a:off x="720000" y="2376000"/>
            <a:ext cx="15975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1.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object 2" descr=""/>
          <p:cNvPicPr/>
          <p:nvPr/>
        </p:nvPicPr>
        <p:blipFill>
          <a:blip r:embed="rId1"/>
          <a:stretch/>
        </p:blipFill>
        <p:spPr>
          <a:xfrm>
            <a:off x="16701480" y="8522640"/>
            <a:ext cx="1495080" cy="1666440"/>
          </a:xfrm>
          <a:prstGeom prst="rect">
            <a:avLst/>
          </a:prstGeom>
          <a:ln>
            <a:noFill/>
          </a:ln>
        </p:spPr>
      </p:pic>
      <p:sp>
        <p:nvSpPr>
          <p:cNvPr id="204" name="CustomShape 1"/>
          <p:cNvSpPr/>
          <p:nvPr/>
        </p:nvSpPr>
        <p:spPr>
          <a:xfrm>
            <a:off x="200160" y="1965240"/>
            <a:ext cx="12411360" cy="360"/>
          </a:xfrm>
          <a:custGeom>
            <a:avLst/>
            <a:gdLst/>
            <a:ahLst/>
            <a:rect l="l" t="t" r="r" b="b"/>
            <a:pathLst>
              <a:path w="12411710" h="0">
                <a:moveTo>
                  <a:pt x="0" y="0"/>
                </a:moveTo>
                <a:lnTo>
                  <a:pt x="12411140" y="0"/>
                </a:lnTo>
              </a:path>
            </a:pathLst>
          </a:custGeom>
          <a:noFill/>
          <a:ln w="104760">
            <a:solidFill>
              <a:srgbClr val="0460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2"/>
          <p:cNvSpPr/>
          <p:nvPr/>
        </p:nvSpPr>
        <p:spPr>
          <a:xfrm>
            <a:off x="6278760" y="4753080"/>
            <a:ext cx="12006720" cy="4053960"/>
          </a:xfrm>
          <a:custGeom>
            <a:avLst/>
            <a:gdLst/>
            <a:ahLst/>
            <a:rect l="l" t="t" r="r" b="b"/>
            <a:pathLst>
              <a:path w="12007215" h="4054475">
                <a:moveTo>
                  <a:pt x="12006999" y="2207806"/>
                </a:moveTo>
                <a:lnTo>
                  <a:pt x="12000446" y="2175319"/>
                </a:lnTo>
                <a:lnTo>
                  <a:pt x="11982602" y="2148802"/>
                </a:lnTo>
                <a:lnTo>
                  <a:pt x="11956123" y="2130920"/>
                </a:lnTo>
                <a:lnTo>
                  <a:pt x="11923725" y="2124379"/>
                </a:lnTo>
                <a:lnTo>
                  <a:pt x="9433687" y="2124379"/>
                </a:lnTo>
                <a:lnTo>
                  <a:pt x="9395231" y="2133803"/>
                </a:lnTo>
                <a:lnTo>
                  <a:pt x="7040613" y="3887495"/>
                </a:lnTo>
                <a:lnTo>
                  <a:pt x="2596096" y="3887495"/>
                </a:lnTo>
                <a:lnTo>
                  <a:pt x="2563685" y="3894036"/>
                </a:lnTo>
                <a:lnTo>
                  <a:pt x="2537218" y="3911892"/>
                </a:lnTo>
                <a:lnTo>
                  <a:pt x="2519362" y="3938371"/>
                </a:lnTo>
                <a:lnTo>
                  <a:pt x="2512822" y="3970782"/>
                </a:lnTo>
                <a:lnTo>
                  <a:pt x="2519362" y="4003281"/>
                </a:lnTo>
                <a:lnTo>
                  <a:pt x="2537218" y="4029799"/>
                </a:lnTo>
                <a:lnTo>
                  <a:pt x="2563685" y="4047667"/>
                </a:lnTo>
                <a:lnTo>
                  <a:pt x="2596096" y="4054221"/>
                </a:lnTo>
                <a:lnTo>
                  <a:pt x="7068274" y="4054221"/>
                </a:lnTo>
                <a:lnTo>
                  <a:pt x="7106729" y="4044721"/>
                </a:lnTo>
                <a:lnTo>
                  <a:pt x="9461348" y="2291105"/>
                </a:lnTo>
                <a:lnTo>
                  <a:pt x="11923725" y="2291105"/>
                </a:lnTo>
                <a:lnTo>
                  <a:pt x="11956123" y="2284552"/>
                </a:lnTo>
                <a:lnTo>
                  <a:pt x="11982602" y="2266696"/>
                </a:lnTo>
                <a:lnTo>
                  <a:pt x="12000446" y="2240216"/>
                </a:lnTo>
                <a:lnTo>
                  <a:pt x="12006999" y="2207806"/>
                </a:lnTo>
                <a:close/>
                <a:moveTo>
                  <a:pt x="12006999" y="834593"/>
                </a:moveTo>
                <a:lnTo>
                  <a:pt x="12000446" y="802182"/>
                </a:lnTo>
                <a:lnTo>
                  <a:pt x="11982602" y="775703"/>
                </a:lnTo>
                <a:lnTo>
                  <a:pt x="11956123" y="757859"/>
                </a:lnTo>
                <a:lnTo>
                  <a:pt x="11923725" y="751306"/>
                </a:lnTo>
                <a:lnTo>
                  <a:pt x="6920725" y="751306"/>
                </a:lnTo>
                <a:lnTo>
                  <a:pt x="6882270" y="760742"/>
                </a:lnTo>
                <a:lnTo>
                  <a:pt x="4527651" y="2514562"/>
                </a:lnTo>
                <a:lnTo>
                  <a:pt x="83273" y="2514562"/>
                </a:lnTo>
                <a:lnTo>
                  <a:pt x="50876" y="2521115"/>
                </a:lnTo>
                <a:lnTo>
                  <a:pt x="24396" y="2538984"/>
                </a:lnTo>
                <a:lnTo>
                  <a:pt x="6553" y="2565501"/>
                </a:lnTo>
                <a:lnTo>
                  <a:pt x="0" y="2598001"/>
                </a:lnTo>
                <a:lnTo>
                  <a:pt x="6553" y="2630411"/>
                </a:lnTo>
                <a:lnTo>
                  <a:pt x="24396" y="2656878"/>
                </a:lnTo>
                <a:lnTo>
                  <a:pt x="50876" y="2674734"/>
                </a:lnTo>
                <a:lnTo>
                  <a:pt x="83273" y="2681287"/>
                </a:lnTo>
                <a:lnTo>
                  <a:pt x="4555312" y="2681287"/>
                </a:lnTo>
                <a:lnTo>
                  <a:pt x="4593768" y="2671851"/>
                </a:lnTo>
                <a:lnTo>
                  <a:pt x="6948386" y="918032"/>
                </a:lnTo>
                <a:lnTo>
                  <a:pt x="11923725" y="918032"/>
                </a:lnTo>
                <a:lnTo>
                  <a:pt x="11956123" y="911479"/>
                </a:lnTo>
                <a:lnTo>
                  <a:pt x="11982602" y="893610"/>
                </a:lnTo>
                <a:lnTo>
                  <a:pt x="12000446" y="867092"/>
                </a:lnTo>
                <a:lnTo>
                  <a:pt x="12006999" y="834593"/>
                </a:lnTo>
                <a:close/>
                <a:moveTo>
                  <a:pt x="12006999" y="83286"/>
                </a:moveTo>
                <a:lnTo>
                  <a:pt x="12000446" y="50876"/>
                </a:lnTo>
                <a:lnTo>
                  <a:pt x="11982602" y="24396"/>
                </a:lnTo>
                <a:lnTo>
                  <a:pt x="11956123" y="6540"/>
                </a:lnTo>
                <a:lnTo>
                  <a:pt x="11923725" y="0"/>
                </a:lnTo>
                <a:lnTo>
                  <a:pt x="4914277" y="0"/>
                </a:lnTo>
                <a:lnTo>
                  <a:pt x="4867973" y="13970"/>
                </a:lnTo>
                <a:lnTo>
                  <a:pt x="3643617" y="1236522"/>
                </a:lnTo>
                <a:lnTo>
                  <a:pt x="524103" y="1236522"/>
                </a:lnTo>
                <a:lnTo>
                  <a:pt x="491617" y="1243076"/>
                </a:lnTo>
                <a:lnTo>
                  <a:pt x="465112" y="1260932"/>
                </a:lnTo>
                <a:lnTo>
                  <a:pt x="447243" y="1287411"/>
                </a:lnTo>
                <a:lnTo>
                  <a:pt x="440690" y="1319822"/>
                </a:lnTo>
                <a:lnTo>
                  <a:pt x="447243" y="1352232"/>
                </a:lnTo>
                <a:lnTo>
                  <a:pt x="465112" y="1378712"/>
                </a:lnTo>
                <a:lnTo>
                  <a:pt x="491617" y="1396568"/>
                </a:lnTo>
                <a:lnTo>
                  <a:pt x="524103" y="1403108"/>
                </a:lnTo>
                <a:lnTo>
                  <a:pt x="3678123" y="1403108"/>
                </a:lnTo>
                <a:lnTo>
                  <a:pt x="3724338" y="1389202"/>
                </a:lnTo>
                <a:lnTo>
                  <a:pt x="4948783" y="166725"/>
                </a:lnTo>
                <a:lnTo>
                  <a:pt x="11923725" y="166725"/>
                </a:lnTo>
                <a:lnTo>
                  <a:pt x="11956123" y="160172"/>
                </a:lnTo>
                <a:lnTo>
                  <a:pt x="11982602" y="142303"/>
                </a:lnTo>
                <a:lnTo>
                  <a:pt x="12000446" y="115785"/>
                </a:lnTo>
                <a:lnTo>
                  <a:pt x="12006999" y="83286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3"/>
          <p:cNvSpPr/>
          <p:nvPr/>
        </p:nvSpPr>
        <p:spPr>
          <a:xfrm>
            <a:off x="9687960" y="4054320"/>
            <a:ext cx="8597520" cy="166680"/>
          </a:xfrm>
          <a:custGeom>
            <a:avLst/>
            <a:gdLst/>
            <a:ahLst/>
            <a:rect l="l" t="t" r="r" b="b"/>
            <a:pathLst>
              <a:path w="8597900" h="167004">
                <a:moveTo>
                  <a:pt x="8597845" y="83432"/>
                </a:moveTo>
                <a:lnTo>
                  <a:pt x="8591298" y="50939"/>
                </a:lnTo>
                <a:lnTo>
                  <a:pt x="8573446" y="24421"/>
                </a:lnTo>
                <a:lnTo>
                  <a:pt x="8546974" y="6550"/>
                </a:lnTo>
                <a:lnTo>
                  <a:pt x="8514569" y="0"/>
                </a:lnTo>
                <a:lnTo>
                  <a:pt x="83415" y="0"/>
                </a:lnTo>
                <a:lnTo>
                  <a:pt x="50929" y="6550"/>
                </a:lnTo>
                <a:lnTo>
                  <a:pt x="24416" y="24421"/>
                </a:lnTo>
                <a:lnTo>
                  <a:pt x="6549" y="50939"/>
                </a:lnTo>
                <a:lnTo>
                  <a:pt x="0" y="83432"/>
                </a:lnTo>
                <a:lnTo>
                  <a:pt x="6549" y="115844"/>
                </a:lnTo>
                <a:lnTo>
                  <a:pt x="24416" y="142320"/>
                </a:lnTo>
                <a:lnTo>
                  <a:pt x="50929" y="160176"/>
                </a:lnTo>
                <a:lnTo>
                  <a:pt x="83415" y="166724"/>
                </a:lnTo>
                <a:lnTo>
                  <a:pt x="8514569" y="166724"/>
                </a:lnTo>
                <a:lnTo>
                  <a:pt x="8546974" y="160176"/>
                </a:lnTo>
                <a:lnTo>
                  <a:pt x="8573446" y="142320"/>
                </a:lnTo>
                <a:lnTo>
                  <a:pt x="8591298" y="115844"/>
                </a:lnTo>
                <a:lnTo>
                  <a:pt x="8597845" y="8343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4"/>
          <p:cNvSpPr/>
          <p:nvPr/>
        </p:nvSpPr>
        <p:spPr>
          <a:xfrm>
            <a:off x="10012320" y="8524800"/>
            <a:ext cx="8273520" cy="1328760"/>
          </a:xfrm>
          <a:custGeom>
            <a:avLst/>
            <a:gdLst/>
            <a:ahLst/>
            <a:rect l="l" t="t" r="r" b="b"/>
            <a:pathLst>
              <a:path w="8274050" h="1329054">
                <a:moveTo>
                  <a:pt x="8273543" y="83432"/>
                </a:moveTo>
                <a:lnTo>
                  <a:pt x="8266996" y="50939"/>
                </a:lnTo>
                <a:lnTo>
                  <a:pt x="8249144" y="24421"/>
                </a:lnTo>
                <a:lnTo>
                  <a:pt x="8222672" y="6550"/>
                </a:lnTo>
                <a:lnTo>
                  <a:pt x="8190267" y="0"/>
                </a:lnTo>
                <a:lnTo>
                  <a:pt x="5196936" y="0"/>
                </a:lnTo>
                <a:lnTo>
                  <a:pt x="5149429" y="14953"/>
                </a:lnTo>
                <a:lnTo>
                  <a:pt x="3500254" y="1162042"/>
                </a:lnTo>
                <a:lnTo>
                  <a:pt x="83276" y="1162182"/>
                </a:lnTo>
                <a:lnTo>
                  <a:pt x="50870" y="1168711"/>
                </a:lnTo>
                <a:lnTo>
                  <a:pt x="24399" y="1186534"/>
                </a:lnTo>
                <a:lnTo>
                  <a:pt x="6547" y="1213004"/>
                </a:lnTo>
                <a:lnTo>
                  <a:pt x="0" y="1245475"/>
                </a:lnTo>
                <a:lnTo>
                  <a:pt x="6547" y="1277886"/>
                </a:lnTo>
                <a:lnTo>
                  <a:pt x="24399" y="1304363"/>
                </a:lnTo>
                <a:lnTo>
                  <a:pt x="50870" y="1322218"/>
                </a:lnTo>
                <a:lnTo>
                  <a:pt x="83276" y="1328767"/>
                </a:lnTo>
                <a:lnTo>
                  <a:pt x="3526522" y="1328767"/>
                </a:lnTo>
                <a:lnTo>
                  <a:pt x="3574028" y="1313814"/>
                </a:lnTo>
                <a:lnTo>
                  <a:pt x="5223064" y="166724"/>
                </a:lnTo>
                <a:lnTo>
                  <a:pt x="8190267" y="166724"/>
                </a:lnTo>
                <a:lnTo>
                  <a:pt x="8222672" y="160175"/>
                </a:lnTo>
                <a:lnTo>
                  <a:pt x="8249144" y="142320"/>
                </a:lnTo>
                <a:lnTo>
                  <a:pt x="8266996" y="115843"/>
                </a:lnTo>
                <a:lnTo>
                  <a:pt x="8273543" y="8343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5"/>
          <p:cNvSpPr/>
          <p:nvPr/>
        </p:nvSpPr>
        <p:spPr>
          <a:xfrm>
            <a:off x="16529040" y="7639920"/>
            <a:ext cx="1756800" cy="166680"/>
          </a:xfrm>
          <a:custGeom>
            <a:avLst/>
            <a:gdLst/>
            <a:ahLst/>
            <a:rect l="l" t="t" r="r" b="b"/>
            <a:pathLst>
              <a:path w="1757044" h="167004">
                <a:moveTo>
                  <a:pt x="1756763" y="83432"/>
                </a:moveTo>
                <a:lnTo>
                  <a:pt x="1750216" y="50939"/>
                </a:lnTo>
                <a:lnTo>
                  <a:pt x="1732364" y="24421"/>
                </a:lnTo>
                <a:lnTo>
                  <a:pt x="1705893" y="6550"/>
                </a:lnTo>
                <a:lnTo>
                  <a:pt x="1673487" y="0"/>
                </a:lnTo>
                <a:lnTo>
                  <a:pt x="83415" y="0"/>
                </a:lnTo>
                <a:lnTo>
                  <a:pt x="50929" y="6550"/>
                </a:lnTo>
                <a:lnTo>
                  <a:pt x="24416" y="24421"/>
                </a:lnTo>
                <a:lnTo>
                  <a:pt x="6549" y="50939"/>
                </a:lnTo>
                <a:lnTo>
                  <a:pt x="0" y="83432"/>
                </a:lnTo>
                <a:lnTo>
                  <a:pt x="6549" y="115844"/>
                </a:lnTo>
                <a:lnTo>
                  <a:pt x="24416" y="142320"/>
                </a:lnTo>
                <a:lnTo>
                  <a:pt x="50929" y="160176"/>
                </a:lnTo>
                <a:lnTo>
                  <a:pt x="83415" y="166724"/>
                </a:lnTo>
                <a:lnTo>
                  <a:pt x="1673487" y="166724"/>
                </a:lnTo>
                <a:lnTo>
                  <a:pt x="1705893" y="160176"/>
                </a:lnTo>
                <a:lnTo>
                  <a:pt x="1732364" y="142320"/>
                </a:lnTo>
                <a:lnTo>
                  <a:pt x="1750216" y="115844"/>
                </a:lnTo>
                <a:lnTo>
                  <a:pt x="1756763" y="8343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6"/>
          <p:cNvSpPr/>
          <p:nvPr/>
        </p:nvSpPr>
        <p:spPr>
          <a:xfrm>
            <a:off x="13353840" y="6223680"/>
            <a:ext cx="4931640" cy="988200"/>
          </a:xfrm>
          <a:custGeom>
            <a:avLst/>
            <a:gdLst/>
            <a:ahLst/>
            <a:rect l="l" t="t" r="r" b="b"/>
            <a:pathLst>
              <a:path w="4932044" h="988695">
                <a:moveTo>
                  <a:pt x="4931755" y="83292"/>
                </a:moveTo>
                <a:lnTo>
                  <a:pt x="4925207" y="50880"/>
                </a:lnTo>
                <a:lnTo>
                  <a:pt x="4907355" y="24404"/>
                </a:lnTo>
                <a:lnTo>
                  <a:pt x="4880884" y="6548"/>
                </a:lnTo>
                <a:lnTo>
                  <a:pt x="4848479" y="0"/>
                </a:lnTo>
                <a:lnTo>
                  <a:pt x="1085821" y="0"/>
                </a:lnTo>
                <a:lnTo>
                  <a:pt x="1044873" y="10730"/>
                </a:lnTo>
                <a:lnTo>
                  <a:pt x="30058" y="841310"/>
                </a:lnTo>
                <a:lnTo>
                  <a:pt x="0" y="897473"/>
                </a:lnTo>
                <a:lnTo>
                  <a:pt x="2962" y="929295"/>
                </a:lnTo>
                <a:lnTo>
                  <a:pt x="18461" y="958563"/>
                </a:lnTo>
                <a:lnTo>
                  <a:pt x="44107" y="979458"/>
                </a:lnTo>
                <a:lnTo>
                  <a:pt x="74717" y="988627"/>
                </a:lnTo>
                <a:lnTo>
                  <a:pt x="106507" y="985664"/>
                </a:lnTo>
                <a:lnTo>
                  <a:pt x="135690" y="970162"/>
                </a:lnTo>
                <a:lnTo>
                  <a:pt x="1115582" y="166724"/>
                </a:lnTo>
                <a:lnTo>
                  <a:pt x="4848479" y="166724"/>
                </a:lnTo>
                <a:lnTo>
                  <a:pt x="4880884" y="160173"/>
                </a:lnTo>
                <a:lnTo>
                  <a:pt x="4907355" y="142302"/>
                </a:lnTo>
                <a:lnTo>
                  <a:pt x="4925207" y="115784"/>
                </a:lnTo>
                <a:lnTo>
                  <a:pt x="4931755" y="8329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7"/>
          <p:cNvSpPr/>
          <p:nvPr/>
        </p:nvSpPr>
        <p:spPr>
          <a:xfrm>
            <a:off x="10238040" y="411840"/>
            <a:ext cx="8047800" cy="3030480"/>
          </a:xfrm>
          <a:custGeom>
            <a:avLst/>
            <a:gdLst/>
            <a:ahLst/>
            <a:rect l="l" t="t" r="r" b="b"/>
            <a:pathLst>
              <a:path w="8047990" h="3030854">
                <a:moveTo>
                  <a:pt x="8047774" y="2947238"/>
                </a:moveTo>
                <a:lnTo>
                  <a:pt x="8041221" y="2914751"/>
                </a:lnTo>
                <a:lnTo>
                  <a:pt x="8023377" y="2888234"/>
                </a:lnTo>
                <a:lnTo>
                  <a:pt x="7996898" y="2870365"/>
                </a:lnTo>
                <a:lnTo>
                  <a:pt x="7964500" y="2863812"/>
                </a:lnTo>
                <a:lnTo>
                  <a:pt x="2348382" y="2863812"/>
                </a:lnTo>
                <a:lnTo>
                  <a:pt x="125920" y="1506816"/>
                </a:lnTo>
                <a:lnTo>
                  <a:pt x="94830" y="1495526"/>
                </a:lnTo>
                <a:lnTo>
                  <a:pt x="62915" y="1496961"/>
                </a:lnTo>
                <a:lnTo>
                  <a:pt x="33858" y="1510233"/>
                </a:lnTo>
                <a:lnTo>
                  <a:pt x="11341" y="1534477"/>
                </a:lnTo>
                <a:lnTo>
                  <a:pt x="0" y="1565630"/>
                </a:lnTo>
                <a:lnTo>
                  <a:pt x="1435" y="1597545"/>
                </a:lnTo>
                <a:lnTo>
                  <a:pt x="39014" y="1649082"/>
                </a:lnTo>
                <a:lnTo>
                  <a:pt x="2281593" y="3018371"/>
                </a:lnTo>
                <a:lnTo>
                  <a:pt x="2324912" y="3030537"/>
                </a:lnTo>
                <a:lnTo>
                  <a:pt x="7964500" y="3030537"/>
                </a:lnTo>
                <a:lnTo>
                  <a:pt x="7996898" y="3023984"/>
                </a:lnTo>
                <a:lnTo>
                  <a:pt x="8023377" y="3006128"/>
                </a:lnTo>
                <a:lnTo>
                  <a:pt x="8041221" y="2979648"/>
                </a:lnTo>
                <a:lnTo>
                  <a:pt x="8047774" y="2947238"/>
                </a:lnTo>
                <a:close/>
                <a:moveTo>
                  <a:pt x="8047774" y="2262594"/>
                </a:moveTo>
                <a:lnTo>
                  <a:pt x="8041221" y="2230183"/>
                </a:lnTo>
                <a:lnTo>
                  <a:pt x="8023377" y="2203704"/>
                </a:lnTo>
                <a:lnTo>
                  <a:pt x="7996898" y="2185847"/>
                </a:lnTo>
                <a:lnTo>
                  <a:pt x="7964500" y="2179307"/>
                </a:lnTo>
                <a:lnTo>
                  <a:pt x="3508667" y="2179307"/>
                </a:lnTo>
                <a:lnTo>
                  <a:pt x="3476256" y="2185847"/>
                </a:lnTo>
                <a:lnTo>
                  <a:pt x="3449790" y="2203704"/>
                </a:lnTo>
                <a:lnTo>
                  <a:pt x="3431933" y="2230183"/>
                </a:lnTo>
                <a:lnTo>
                  <a:pt x="3425393" y="2262594"/>
                </a:lnTo>
                <a:lnTo>
                  <a:pt x="3431933" y="2295004"/>
                </a:lnTo>
                <a:lnTo>
                  <a:pt x="3449790" y="2321483"/>
                </a:lnTo>
                <a:lnTo>
                  <a:pt x="3476256" y="2339340"/>
                </a:lnTo>
                <a:lnTo>
                  <a:pt x="3508667" y="2345880"/>
                </a:lnTo>
                <a:lnTo>
                  <a:pt x="7964500" y="2345880"/>
                </a:lnTo>
                <a:lnTo>
                  <a:pt x="7996898" y="2339340"/>
                </a:lnTo>
                <a:lnTo>
                  <a:pt x="8023377" y="2321483"/>
                </a:lnTo>
                <a:lnTo>
                  <a:pt x="8041221" y="2295004"/>
                </a:lnTo>
                <a:lnTo>
                  <a:pt x="8047774" y="2262594"/>
                </a:lnTo>
                <a:close/>
                <a:moveTo>
                  <a:pt x="8047774" y="1577949"/>
                </a:moveTo>
                <a:lnTo>
                  <a:pt x="8041221" y="1545539"/>
                </a:lnTo>
                <a:lnTo>
                  <a:pt x="8023377" y="1519059"/>
                </a:lnTo>
                <a:lnTo>
                  <a:pt x="7996898" y="1501203"/>
                </a:lnTo>
                <a:lnTo>
                  <a:pt x="7964500" y="1494650"/>
                </a:lnTo>
                <a:lnTo>
                  <a:pt x="4859667" y="1494650"/>
                </a:lnTo>
                <a:lnTo>
                  <a:pt x="3399955" y="24739"/>
                </a:lnTo>
                <a:lnTo>
                  <a:pt x="3387242" y="14147"/>
                </a:lnTo>
                <a:lnTo>
                  <a:pt x="3372866" y="6388"/>
                </a:lnTo>
                <a:lnTo>
                  <a:pt x="3357257" y="1625"/>
                </a:lnTo>
                <a:lnTo>
                  <a:pt x="3340849" y="0"/>
                </a:lnTo>
                <a:lnTo>
                  <a:pt x="1935772" y="139"/>
                </a:lnTo>
                <a:lnTo>
                  <a:pt x="1903374" y="6667"/>
                </a:lnTo>
                <a:lnTo>
                  <a:pt x="1876894" y="24485"/>
                </a:lnTo>
                <a:lnTo>
                  <a:pt x="1859051" y="50965"/>
                </a:lnTo>
                <a:lnTo>
                  <a:pt x="1852498" y="83426"/>
                </a:lnTo>
                <a:lnTo>
                  <a:pt x="1859051" y="115836"/>
                </a:lnTo>
                <a:lnTo>
                  <a:pt x="1876894" y="142316"/>
                </a:lnTo>
                <a:lnTo>
                  <a:pt x="1903374" y="160172"/>
                </a:lnTo>
                <a:lnTo>
                  <a:pt x="1935772" y="166725"/>
                </a:lnTo>
                <a:lnTo>
                  <a:pt x="3306064" y="166725"/>
                </a:lnTo>
                <a:lnTo>
                  <a:pt x="4765903" y="1636636"/>
                </a:lnTo>
                <a:lnTo>
                  <a:pt x="4778629" y="1647164"/>
                </a:lnTo>
                <a:lnTo>
                  <a:pt x="4793005" y="1654937"/>
                </a:lnTo>
                <a:lnTo>
                  <a:pt x="4808601" y="1659737"/>
                </a:lnTo>
                <a:lnTo>
                  <a:pt x="4825009" y="1661375"/>
                </a:lnTo>
                <a:lnTo>
                  <a:pt x="7964500" y="1661375"/>
                </a:lnTo>
                <a:lnTo>
                  <a:pt x="7996898" y="1654810"/>
                </a:lnTo>
                <a:lnTo>
                  <a:pt x="8023377" y="1636903"/>
                </a:lnTo>
                <a:lnTo>
                  <a:pt x="8041221" y="1610372"/>
                </a:lnTo>
                <a:lnTo>
                  <a:pt x="8047774" y="1577949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8"/>
          <p:cNvSpPr/>
          <p:nvPr/>
        </p:nvSpPr>
        <p:spPr>
          <a:xfrm>
            <a:off x="5424120" y="6840360"/>
            <a:ext cx="1021320" cy="1021320"/>
          </a:xfrm>
          <a:custGeom>
            <a:avLst/>
            <a:gdLst/>
            <a:ahLst/>
            <a:rect l="l" t="t" r="r" b="b"/>
            <a:pathLst>
              <a:path w="1021714" h="1021715">
                <a:moveTo>
                  <a:pt x="1021111" y="510655"/>
                </a:moveTo>
                <a:lnTo>
                  <a:pt x="1018775" y="461455"/>
                </a:lnTo>
                <a:lnTo>
                  <a:pt x="1011910" y="413582"/>
                </a:lnTo>
                <a:lnTo>
                  <a:pt x="1000729" y="367251"/>
                </a:lnTo>
                <a:lnTo>
                  <a:pt x="985446" y="322674"/>
                </a:lnTo>
                <a:lnTo>
                  <a:pt x="966275" y="280065"/>
                </a:lnTo>
                <a:lnTo>
                  <a:pt x="943429" y="239638"/>
                </a:lnTo>
                <a:lnTo>
                  <a:pt x="917122" y="201607"/>
                </a:lnTo>
                <a:lnTo>
                  <a:pt x="887568" y="166184"/>
                </a:lnTo>
                <a:lnTo>
                  <a:pt x="854980" y="133583"/>
                </a:lnTo>
                <a:lnTo>
                  <a:pt x="819572" y="104018"/>
                </a:lnTo>
                <a:lnTo>
                  <a:pt x="781557" y="77702"/>
                </a:lnTo>
                <a:lnTo>
                  <a:pt x="741149" y="54849"/>
                </a:lnTo>
                <a:lnTo>
                  <a:pt x="698562" y="35673"/>
                </a:lnTo>
                <a:lnTo>
                  <a:pt x="654010" y="20386"/>
                </a:lnTo>
                <a:lnTo>
                  <a:pt x="607705" y="9203"/>
                </a:lnTo>
                <a:lnTo>
                  <a:pt x="559862" y="2336"/>
                </a:lnTo>
                <a:lnTo>
                  <a:pt x="510695" y="0"/>
                </a:lnTo>
                <a:lnTo>
                  <a:pt x="461504" y="2336"/>
                </a:lnTo>
                <a:lnTo>
                  <a:pt x="413641" y="9203"/>
                </a:lnTo>
                <a:lnTo>
                  <a:pt x="367318" y="20386"/>
                </a:lnTo>
                <a:lnTo>
                  <a:pt x="322749" y="35673"/>
                </a:lnTo>
                <a:lnTo>
                  <a:pt x="280147" y="54849"/>
                </a:lnTo>
                <a:lnTo>
                  <a:pt x="239725" y="77702"/>
                </a:lnTo>
                <a:lnTo>
                  <a:pt x="201697" y="104018"/>
                </a:lnTo>
                <a:lnTo>
                  <a:pt x="166276" y="133583"/>
                </a:lnTo>
                <a:lnTo>
                  <a:pt x="133676" y="166184"/>
                </a:lnTo>
                <a:lnTo>
                  <a:pt x="104109" y="201607"/>
                </a:lnTo>
                <a:lnTo>
                  <a:pt x="77789" y="239638"/>
                </a:lnTo>
                <a:lnTo>
                  <a:pt x="54929" y="280065"/>
                </a:lnTo>
                <a:lnTo>
                  <a:pt x="35743" y="322674"/>
                </a:lnTo>
                <a:lnTo>
                  <a:pt x="20444" y="367251"/>
                </a:lnTo>
                <a:lnTo>
                  <a:pt x="9244" y="413582"/>
                </a:lnTo>
                <a:lnTo>
                  <a:pt x="2359" y="461455"/>
                </a:lnTo>
                <a:lnTo>
                  <a:pt x="0" y="510655"/>
                </a:lnTo>
                <a:lnTo>
                  <a:pt x="2359" y="559832"/>
                </a:lnTo>
                <a:lnTo>
                  <a:pt x="9244" y="607685"/>
                </a:lnTo>
                <a:lnTo>
                  <a:pt x="20444" y="653998"/>
                </a:lnTo>
                <a:lnTo>
                  <a:pt x="35743" y="698560"/>
                </a:lnTo>
                <a:lnTo>
                  <a:pt x="54929" y="741155"/>
                </a:lnTo>
                <a:lnTo>
                  <a:pt x="77789" y="781571"/>
                </a:lnTo>
                <a:lnTo>
                  <a:pt x="104109" y="819593"/>
                </a:lnTo>
                <a:lnTo>
                  <a:pt x="133676" y="855008"/>
                </a:lnTo>
                <a:lnTo>
                  <a:pt x="166276" y="887603"/>
                </a:lnTo>
                <a:lnTo>
                  <a:pt x="166692" y="887949"/>
                </a:lnTo>
                <a:lnTo>
                  <a:pt x="166692" y="510655"/>
                </a:lnTo>
                <a:lnTo>
                  <a:pt x="171186" y="454762"/>
                </a:lnTo>
                <a:lnTo>
                  <a:pt x="184205" y="401867"/>
                </a:lnTo>
                <a:lnTo>
                  <a:pt x="205051" y="352588"/>
                </a:lnTo>
                <a:lnTo>
                  <a:pt x="233026" y="307542"/>
                </a:lnTo>
                <a:lnTo>
                  <a:pt x="267433" y="267346"/>
                </a:lnTo>
                <a:lnTo>
                  <a:pt x="307568" y="232946"/>
                </a:lnTo>
                <a:lnTo>
                  <a:pt x="352599" y="204992"/>
                </a:lnTo>
                <a:lnTo>
                  <a:pt x="401888" y="184162"/>
                </a:lnTo>
                <a:lnTo>
                  <a:pt x="454799" y="171134"/>
                </a:lnTo>
                <a:lnTo>
                  <a:pt x="510695" y="166585"/>
                </a:lnTo>
                <a:lnTo>
                  <a:pt x="566522" y="171134"/>
                </a:lnTo>
                <a:lnTo>
                  <a:pt x="619392" y="184162"/>
                </a:lnTo>
                <a:lnTo>
                  <a:pt x="668660" y="204992"/>
                </a:lnTo>
                <a:lnTo>
                  <a:pt x="713683" y="232946"/>
                </a:lnTo>
                <a:lnTo>
                  <a:pt x="753817" y="267346"/>
                </a:lnTo>
                <a:lnTo>
                  <a:pt x="788210" y="307542"/>
                </a:lnTo>
                <a:lnTo>
                  <a:pt x="816159" y="352588"/>
                </a:lnTo>
                <a:lnTo>
                  <a:pt x="836984" y="401867"/>
                </a:lnTo>
                <a:lnTo>
                  <a:pt x="850010" y="454762"/>
                </a:lnTo>
                <a:lnTo>
                  <a:pt x="854558" y="510655"/>
                </a:lnTo>
                <a:lnTo>
                  <a:pt x="854558" y="887954"/>
                </a:lnTo>
                <a:lnTo>
                  <a:pt x="854980" y="887603"/>
                </a:lnTo>
                <a:lnTo>
                  <a:pt x="887568" y="855008"/>
                </a:lnTo>
                <a:lnTo>
                  <a:pt x="917122" y="819593"/>
                </a:lnTo>
                <a:lnTo>
                  <a:pt x="943429" y="781571"/>
                </a:lnTo>
                <a:lnTo>
                  <a:pt x="966275" y="741155"/>
                </a:lnTo>
                <a:lnTo>
                  <a:pt x="985446" y="698560"/>
                </a:lnTo>
                <a:lnTo>
                  <a:pt x="1000729" y="653998"/>
                </a:lnTo>
                <a:lnTo>
                  <a:pt x="1011910" y="607685"/>
                </a:lnTo>
                <a:lnTo>
                  <a:pt x="1018775" y="559832"/>
                </a:lnTo>
                <a:lnTo>
                  <a:pt x="1021111" y="510655"/>
                </a:lnTo>
                <a:close/>
                <a:moveTo>
                  <a:pt x="854558" y="887954"/>
                </a:moveTo>
                <a:lnTo>
                  <a:pt x="854558" y="510655"/>
                </a:lnTo>
                <a:lnTo>
                  <a:pt x="850010" y="566494"/>
                </a:lnTo>
                <a:lnTo>
                  <a:pt x="836984" y="619374"/>
                </a:lnTo>
                <a:lnTo>
                  <a:pt x="816159" y="668652"/>
                </a:lnTo>
                <a:lnTo>
                  <a:pt x="788210" y="713683"/>
                </a:lnTo>
                <a:lnTo>
                  <a:pt x="753817" y="753825"/>
                </a:lnTo>
                <a:lnTo>
                  <a:pt x="713683" y="788239"/>
                </a:lnTo>
                <a:lnTo>
                  <a:pt x="668660" y="816219"/>
                </a:lnTo>
                <a:lnTo>
                  <a:pt x="619392" y="837069"/>
                </a:lnTo>
                <a:lnTo>
                  <a:pt x="566522" y="850091"/>
                </a:lnTo>
                <a:lnTo>
                  <a:pt x="510695" y="854586"/>
                </a:lnTo>
                <a:lnTo>
                  <a:pt x="454799" y="850091"/>
                </a:lnTo>
                <a:lnTo>
                  <a:pt x="401888" y="837069"/>
                </a:lnTo>
                <a:lnTo>
                  <a:pt x="352599" y="816219"/>
                </a:lnTo>
                <a:lnTo>
                  <a:pt x="307568" y="788239"/>
                </a:lnTo>
                <a:lnTo>
                  <a:pt x="267433" y="753825"/>
                </a:lnTo>
                <a:lnTo>
                  <a:pt x="233026" y="713683"/>
                </a:lnTo>
                <a:lnTo>
                  <a:pt x="205051" y="668652"/>
                </a:lnTo>
                <a:lnTo>
                  <a:pt x="184205" y="619374"/>
                </a:lnTo>
                <a:lnTo>
                  <a:pt x="171186" y="566494"/>
                </a:lnTo>
                <a:lnTo>
                  <a:pt x="166692" y="510655"/>
                </a:lnTo>
                <a:lnTo>
                  <a:pt x="166692" y="887949"/>
                </a:lnTo>
                <a:lnTo>
                  <a:pt x="201697" y="917163"/>
                </a:lnTo>
                <a:lnTo>
                  <a:pt x="239725" y="943475"/>
                </a:lnTo>
                <a:lnTo>
                  <a:pt x="280147" y="966325"/>
                </a:lnTo>
                <a:lnTo>
                  <a:pt x="322749" y="985500"/>
                </a:lnTo>
                <a:lnTo>
                  <a:pt x="367318" y="1000786"/>
                </a:lnTo>
                <a:lnTo>
                  <a:pt x="413641" y="1011969"/>
                </a:lnTo>
                <a:lnTo>
                  <a:pt x="461504" y="1018835"/>
                </a:lnTo>
                <a:lnTo>
                  <a:pt x="510695" y="1021172"/>
                </a:lnTo>
                <a:lnTo>
                  <a:pt x="559862" y="1018835"/>
                </a:lnTo>
                <a:lnTo>
                  <a:pt x="607705" y="1011969"/>
                </a:lnTo>
                <a:lnTo>
                  <a:pt x="654010" y="1000786"/>
                </a:lnTo>
                <a:lnTo>
                  <a:pt x="698562" y="985500"/>
                </a:lnTo>
                <a:lnTo>
                  <a:pt x="741149" y="966325"/>
                </a:lnTo>
                <a:lnTo>
                  <a:pt x="781557" y="943475"/>
                </a:lnTo>
                <a:lnTo>
                  <a:pt x="819572" y="917163"/>
                </a:lnTo>
                <a:lnTo>
                  <a:pt x="854558" y="887954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9"/>
          <p:cNvSpPr/>
          <p:nvPr/>
        </p:nvSpPr>
        <p:spPr>
          <a:xfrm>
            <a:off x="5851440" y="556200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656"/>
                </a:moveTo>
                <a:lnTo>
                  <a:pt x="1018752" y="461477"/>
                </a:lnTo>
                <a:lnTo>
                  <a:pt x="1011866" y="413621"/>
                </a:lnTo>
                <a:lnTo>
                  <a:pt x="1000667" y="367301"/>
                </a:lnTo>
                <a:lnTo>
                  <a:pt x="985369" y="322732"/>
                </a:lnTo>
                <a:lnTo>
                  <a:pt x="966184" y="280127"/>
                </a:lnTo>
                <a:lnTo>
                  <a:pt x="943327" y="239701"/>
                </a:lnTo>
                <a:lnTo>
                  <a:pt x="917011" y="201667"/>
                </a:lnTo>
                <a:lnTo>
                  <a:pt x="887449" y="166239"/>
                </a:lnTo>
                <a:lnTo>
                  <a:pt x="854855" y="133632"/>
                </a:lnTo>
                <a:lnTo>
                  <a:pt x="819442" y="104060"/>
                </a:lnTo>
                <a:lnTo>
                  <a:pt x="781423" y="77736"/>
                </a:lnTo>
                <a:lnTo>
                  <a:pt x="741013" y="54875"/>
                </a:lnTo>
                <a:lnTo>
                  <a:pt x="698424" y="35691"/>
                </a:lnTo>
                <a:lnTo>
                  <a:pt x="653871" y="20397"/>
                </a:lnTo>
                <a:lnTo>
                  <a:pt x="607566" y="9208"/>
                </a:lnTo>
                <a:lnTo>
                  <a:pt x="559723" y="2337"/>
                </a:lnTo>
                <a:lnTo>
                  <a:pt x="510555" y="0"/>
                </a:lnTo>
                <a:lnTo>
                  <a:pt x="461388" y="2337"/>
                </a:lnTo>
                <a:lnTo>
                  <a:pt x="413545" y="9208"/>
                </a:lnTo>
                <a:lnTo>
                  <a:pt x="367240" y="20397"/>
                </a:lnTo>
                <a:lnTo>
                  <a:pt x="322686" y="35691"/>
                </a:lnTo>
                <a:lnTo>
                  <a:pt x="280097" y="54875"/>
                </a:lnTo>
                <a:lnTo>
                  <a:pt x="239687" y="77736"/>
                </a:lnTo>
                <a:lnTo>
                  <a:pt x="201669" y="104060"/>
                </a:lnTo>
                <a:lnTo>
                  <a:pt x="166256" y="133632"/>
                </a:lnTo>
                <a:lnTo>
                  <a:pt x="133661" y="166239"/>
                </a:lnTo>
                <a:lnTo>
                  <a:pt x="104099" y="201667"/>
                </a:lnTo>
                <a:lnTo>
                  <a:pt x="77783" y="239701"/>
                </a:lnTo>
                <a:lnTo>
                  <a:pt x="54926" y="280127"/>
                </a:lnTo>
                <a:lnTo>
                  <a:pt x="35741" y="322732"/>
                </a:lnTo>
                <a:lnTo>
                  <a:pt x="20443" y="367301"/>
                </a:lnTo>
                <a:lnTo>
                  <a:pt x="9244" y="413621"/>
                </a:lnTo>
                <a:lnTo>
                  <a:pt x="2359" y="461477"/>
                </a:lnTo>
                <a:lnTo>
                  <a:pt x="0" y="510656"/>
                </a:lnTo>
                <a:lnTo>
                  <a:pt x="2359" y="559834"/>
                </a:lnTo>
                <a:lnTo>
                  <a:pt x="9244" y="607690"/>
                </a:lnTo>
                <a:lnTo>
                  <a:pt x="20443" y="654010"/>
                </a:lnTo>
                <a:lnTo>
                  <a:pt x="35741" y="698579"/>
                </a:lnTo>
                <a:lnTo>
                  <a:pt x="54926" y="741184"/>
                </a:lnTo>
                <a:lnTo>
                  <a:pt x="77783" y="781611"/>
                </a:lnTo>
                <a:lnTo>
                  <a:pt x="104099" y="819645"/>
                </a:lnTo>
                <a:lnTo>
                  <a:pt x="133661" y="855072"/>
                </a:lnTo>
                <a:lnTo>
                  <a:pt x="166256" y="887679"/>
                </a:lnTo>
                <a:lnTo>
                  <a:pt x="166692" y="888043"/>
                </a:lnTo>
                <a:lnTo>
                  <a:pt x="166692" y="510656"/>
                </a:lnTo>
                <a:lnTo>
                  <a:pt x="171173" y="454762"/>
                </a:lnTo>
                <a:lnTo>
                  <a:pt x="184165" y="401868"/>
                </a:lnTo>
                <a:lnTo>
                  <a:pt x="204991" y="352589"/>
                </a:lnTo>
                <a:lnTo>
                  <a:pt x="232973" y="307543"/>
                </a:lnTo>
                <a:lnTo>
                  <a:pt x="267433" y="267346"/>
                </a:lnTo>
                <a:lnTo>
                  <a:pt x="307553" y="232947"/>
                </a:lnTo>
                <a:lnTo>
                  <a:pt x="352549" y="205001"/>
                </a:lnTo>
                <a:lnTo>
                  <a:pt x="401798" y="184192"/>
                </a:lnTo>
                <a:lnTo>
                  <a:pt x="454674" y="171206"/>
                </a:lnTo>
                <a:lnTo>
                  <a:pt x="510555" y="166725"/>
                </a:lnTo>
                <a:lnTo>
                  <a:pt x="566383" y="171206"/>
                </a:lnTo>
                <a:lnTo>
                  <a:pt x="619252" y="184192"/>
                </a:lnTo>
                <a:lnTo>
                  <a:pt x="668520" y="205001"/>
                </a:lnTo>
                <a:lnTo>
                  <a:pt x="713543" y="232947"/>
                </a:lnTo>
                <a:lnTo>
                  <a:pt x="753677" y="267346"/>
                </a:lnTo>
                <a:lnTo>
                  <a:pt x="788137" y="307543"/>
                </a:lnTo>
                <a:lnTo>
                  <a:pt x="816119" y="352589"/>
                </a:lnTo>
                <a:lnTo>
                  <a:pt x="836945" y="401868"/>
                </a:lnTo>
                <a:lnTo>
                  <a:pt x="849937" y="454762"/>
                </a:lnTo>
                <a:lnTo>
                  <a:pt x="854419" y="510656"/>
                </a:lnTo>
                <a:lnTo>
                  <a:pt x="854419" y="888043"/>
                </a:lnTo>
                <a:lnTo>
                  <a:pt x="854855" y="887679"/>
                </a:lnTo>
                <a:lnTo>
                  <a:pt x="887449" y="855072"/>
                </a:lnTo>
                <a:lnTo>
                  <a:pt x="917011" y="819645"/>
                </a:lnTo>
                <a:lnTo>
                  <a:pt x="943327" y="781611"/>
                </a:lnTo>
                <a:lnTo>
                  <a:pt x="966184" y="741184"/>
                </a:lnTo>
                <a:lnTo>
                  <a:pt x="985369" y="698579"/>
                </a:lnTo>
                <a:lnTo>
                  <a:pt x="1000667" y="654010"/>
                </a:lnTo>
                <a:lnTo>
                  <a:pt x="1011866" y="607690"/>
                </a:lnTo>
                <a:lnTo>
                  <a:pt x="1018752" y="559834"/>
                </a:lnTo>
                <a:lnTo>
                  <a:pt x="1021111" y="510656"/>
                </a:lnTo>
                <a:close/>
                <a:moveTo>
                  <a:pt x="854419" y="888043"/>
                </a:moveTo>
                <a:lnTo>
                  <a:pt x="854419" y="510656"/>
                </a:lnTo>
                <a:lnTo>
                  <a:pt x="849937" y="566495"/>
                </a:lnTo>
                <a:lnTo>
                  <a:pt x="836945" y="619383"/>
                </a:lnTo>
                <a:lnTo>
                  <a:pt x="816119" y="668682"/>
                </a:lnTo>
                <a:lnTo>
                  <a:pt x="788137" y="713755"/>
                </a:lnTo>
                <a:lnTo>
                  <a:pt x="753677" y="753965"/>
                </a:lnTo>
                <a:lnTo>
                  <a:pt x="713543" y="788364"/>
                </a:lnTo>
                <a:lnTo>
                  <a:pt x="668520" y="816310"/>
                </a:lnTo>
                <a:lnTo>
                  <a:pt x="619252" y="837119"/>
                </a:lnTo>
                <a:lnTo>
                  <a:pt x="566383" y="850106"/>
                </a:lnTo>
                <a:lnTo>
                  <a:pt x="510555" y="854587"/>
                </a:lnTo>
                <a:lnTo>
                  <a:pt x="454674" y="850106"/>
                </a:lnTo>
                <a:lnTo>
                  <a:pt x="401798" y="837119"/>
                </a:lnTo>
                <a:lnTo>
                  <a:pt x="352549" y="816310"/>
                </a:lnTo>
                <a:lnTo>
                  <a:pt x="307553" y="788364"/>
                </a:lnTo>
                <a:lnTo>
                  <a:pt x="267433" y="753965"/>
                </a:lnTo>
                <a:lnTo>
                  <a:pt x="232973" y="713755"/>
                </a:lnTo>
                <a:lnTo>
                  <a:pt x="204991" y="668682"/>
                </a:lnTo>
                <a:lnTo>
                  <a:pt x="184165" y="619383"/>
                </a:lnTo>
                <a:lnTo>
                  <a:pt x="171173" y="566495"/>
                </a:lnTo>
                <a:lnTo>
                  <a:pt x="166692" y="510656"/>
                </a:lnTo>
                <a:lnTo>
                  <a:pt x="166692" y="888043"/>
                </a:lnTo>
                <a:lnTo>
                  <a:pt x="201669" y="917251"/>
                </a:lnTo>
                <a:lnTo>
                  <a:pt x="239687" y="943575"/>
                </a:lnTo>
                <a:lnTo>
                  <a:pt x="280097" y="966436"/>
                </a:lnTo>
                <a:lnTo>
                  <a:pt x="322686" y="985621"/>
                </a:lnTo>
                <a:lnTo>
                  <a:pt x="367240" y="1000914"/>
                </a:lnTo>
                <a:lnTo>
                  <a:pt x="413545" y="1012104"/>
                </a:lnTo>
                <a:lnTo>
                  <a:pt x="461388" y="1018974"/>
                </a:lnTo>
                <a:lnTo>
                  <a:pt x="510555" y="1021312"/>
                </a:lnTo>
                <a:lnTo>
                  <a:pt x="559723" y="1018974"/>
                </a:lnTo>
                <a:lnTo>
                  <a:pt x="607566" y="1012104"/>
                </a:lnTo>
                <a:lnTo>
                  <a:pt x="653871" y="1000914"/>
                </a:lnTo>
                <a:lnTo>
                  <a:pt x="698424" y="985621"/>
                </a:lnTo>
                <a:lnTo>
                  <a:pt x="741013" y="966436"/>
                </a:lnTo>
                <a:lnTo>
                  <a:pt x="781423" y="943575"/>
                </a:lnTo>
                <a:lnTo>
                  <a:pt x="819442" y="917251"/>
                </a:lnTo>
                <a:lnTo>
                  <a:pt x="854419" y="888043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0"/>
          <p:cNvSpPr/>
          <p:nvPr/>
        </p:nvSpPr>
        <p:spPr>
          <a:xfrm>
            <a:off x="8833320" y="3627000"/>
            <a:ext cx="1021320" cy="1021320"/>
          </a:xfrm>
          <a:custGeom>
            <a:avLst/>
            <a:gdLst/>
            <a:ahLst/>
            <a:rect l="l" t="t" r="r" b="b"/>
            <a:pathLst>
              <a:path w="1021715" h="1021714">
                <a:moveTo>
                  <a:pt x="1021111" y="510655"/>
                </a:moveTo>
                <a:lnTo>
                  <a:pt x="1018773" y="461455"/>
                </a:lnTo>
                <a:lnTo>
                  <a:pt x="1011904" y="413582"/>
                </a:lnTo>
                <a:lnTo>
                  <a:pt x="1000717" y="367251"/>
                </a:lnTo>
                <a:lnTo>
                  <a:pt x="985427" y="322674"/>
                </a:lnTo>
                <a:lnTo>
                  <a:pt x="966184" y="279957"/>
                </a:lnTo>
                <a:lnTo>
                  <a:pt x="943327" y="239549"/>
                </a:lnTo>
                <a:lnTo>
                  <a:pt x="917011" y="201535"/>
                </a:lnTo>
                <a:lnTo>
                  <a:pt x="887449" y="166128"/>
                </a:lnTo>
                <a:lnTo>
                  <a:pt x="854855" y="133542"/>
                </a:lnTo>
                <a:lnTo>
                  <a:pt x="819442" y="103989"/>
                </a:lnTo>
                <a:lnTo>
                  <a:pt x="781423" y="77683"/>
                </a:lnTo>
                <a:lnTo>
                  <a:pt x="741013" y="54838"/>
                </a:lnTo>
                <a:lnTo>
                  <a:pt x="698424" y="35667"/>
                </a:lnTo>
                <a:lnTo>
                  <a:pt x="653871" y="20383"/>
                </a:lnTo>
                <a:lnTo>
                  <a:pt x="607566" y="9202"/>
                </a:lnTo>
                <a:lnTo>
                  <a:pt x="559723" y="2336"/>
                </a:lnTo>
                <a:lnTo>
                  <a:pt x="510555" y="0"/>
                </a:lnTo>
                <a:lnTo>
                  <a:pt x="461386" y="2336"/>
                </a:lnTo>
                <a:lnTo>
                  <a:pt x="413540" y="9203"/>
                </a:lnTo>
                <a:lnTo>
                  <a:pt x="367229" y="20386"/>
                </a:lnTo>
                <a:lnTo>
                  <a:pt x="322668" y="35673"/>
                </a:lnTo>
                <a:lnTo>
                  <a:pt x="280072" y="54849"/>
                </a:lnTo>
                <a:lnTo>
                  <a:pt x="239653" y="77702"/>
                </a:lnTo>
                <a:lnTo>
                  <a:pt x="201627" y="104018"/>
                </a:lnTo>
                <a:lnTo>
                  <a:pt x="166206" y="133583"/>
                </a:lnTo>
                <a:lnTo>
                  <a:pt x="133606" y="166184"/>
                </a:lnTo>
                <a:lnTo>
                  <a:pt x="104039" y="201607"/>
                </a:lnTo>
                <a:lnTo>
                  <a:pt x="77721" y="239638"/>
                </a:lnTo>
                <a:lnTo>
                  <a:pt x="54864" y="280065"/>
                </a:lnTo>
                <a:lnTo>
                  <a:pt x="35684" y="322674"/>
                </a:lnTo>
                <a:lnTo>
                  <a:pt x="20393" y="367251"/>
                </a:lnTo>
                <a:lnTo>
                  <a:pt x="9206" y="413582"/>
                </a:lnTo>
                <a:lnTo>
                  <a:pt x="2337" y="461455"/>
                </a:lnTo>
                <a:lnTo>
                  <a:pt x="0" y="510655"/>
                </a:lnTo>
                <a:lnTo>
                  <a:pt x="2337" y="559832"/>
                </a:lnTo>
                <a:lnTo>
                  <a:pt x="9206" y="607685"/>
                </a:lnTo>
                <a:lnTo>
                  <a:pt x="20393" y="653999"/>
                </a:lnTo>
                <a:lnTo>
                  <a:pt x="35684" y="698561"/>
                </a:lnTo>
                <a:lnTo>
                  <a:pt x="54864" y="741158"/>
                </a:lnTo>
                <a:lnTo>
                  <a:pt x="77721" y="781577"/>
                </a:lnTo>
                <a:lnTo>
                  <a:pt x="104039" y="819603"/>
                </a:lnTo>
                <a:lnTo>
                  <a:pt x="133606" y="855023"/>
                </a:lnTo>
                <a:lnTo>
                  <a:pt x="166206" y="887623"/>
                </a:lnTo>
                <a:lnTo>
                  <a:pt x="166552" y="887912"/>
                </a:lnTo>
                <a:lnTo>
                  <a:pt x="166552" y="510655"/>
                </a:lnTo>
                <a:lnTo>
                  <a:pt x="171100" y="454749"/>
                </a:lnTo>
                <a:lnTo>
                  <a:pt x="184126" y="401827"/>
                </a:lnTo>
                <a:lnTo>
                  <a:pt x="204952" y="352528"/>
                </a:lnTo>
                <a:lnTo>
                  <a:pt x="232900" y="307489"/>
                </a:lnTo>
                <a:lnTo>
                  <a:pt x="267294" y="267346"/>
                </a:lnTo>
                <a:lnTo>
                  <a:pt x="307482" y="232946"/>
                </a:lnTo>
                <a:lnTo>
                  <a:pt x="352519" y="204992"/>
                </a:lnTo>
                <a:lnTo>
                  <a:pt x="401789" y="184162"/>
                </a:lnTo>
                <a:lnTo>
                  <a:pt x="454673" y="171134"/>
                </a:lnTo>
                <a:lnTo>
                  <a:pt x="510555" y="166585"/>
                </a:lnTo>
                <a:lnTo>
                  <a:pt x="566436" y="171134"/>
                </a:lnTo>
                <a:lnTo>
                  <a:pt x="619313" y="184162"/>
                </a:lnTo>
                <a:lnTo>
                  <a:pt x="668561" y="204992"/>
                </a:lnTo>
                <a:lnTo>
                  <a:pt x="713557" y="232946"/>
                </a:lnTo>
                <a:lnTo>
                  <a:pt x="753677" y="267346"/>
                </a:lnTo>
                <a:lnTo>
                  <a:pt x="788138" y="307489"/>
                </a:lnTo>
                <a:lnTo>
                  <a:pt x="816119" y="352528"/>
                </a:lnTo>
                <a:lnTo>
                  <a:pt x="836945" y="401827"/>
                </a:lnTo>
                <a:lnTo>
                  <a:pt x="849937" y="454749"/>
                </a:lnTo>
                <a:lnTo>
                  <a:pt x="854419" y="510655"/>
                </a:lnTo>
                <a:lnTo>
                  <a:pt x="854419" y="887987"/>
                </a:lnTo>
                <a:lnTo>
                  <a:pt x="854904" y="887574"/>
                </a:lnTo>
                <a:lnTo>
                  <a:pt x="887504" y="854956"/>
                </a:lnTo>
                <a:lnTo>
                  <a:pt x="917071" y="819516"/>
                </a:lnTo>
                <a:lnTo>
                  <a:pt x="943389" y="781467"/>
                </a:lnTo>
                <a:lnTo>
                  <a:pt x="966184" y="741158"/>
                </a:lnTo>
                <a:lnTo>
                  <a:pt x="985369" y="698561"/>
                </a:lnTo>
                <a:lnTo>
                  <a:pt x="1000667" y="653999"/>
                </a:lnTo>
                <a:lnTo>
                  <a:pt x="1011866" y="607685"/>
                </a:lnTo>
                <a:lnTo>
                  <a:pt x="1018752" y="559832"/>
                </a:lnTo>
                <a:lnTo>
                  <a:pt x="1021111" y="510655"/>
                </a:lnTo>
                <a:close/>
                <a:moveTo>
                  <a:pt x="854419" y="887987"/>
                </a:moveTo>
                <a:lnTo>
                  <a:pt x="854419" y="510655"/>
                </a:lnTo>
                <a:lnTo>
                  <a:pt x="849937" y="566494"/>
                </a:lnTo>
                <a:lnTo>
                  <a:pt x="836945" y="619374"/>
                </a:lnTo>
                <a:lnTo>
                  <a:pt x="816119" y="668652"/>
                </a:lnTo>
                <a:lnTo>
                  <a:pt x="788138" y="713683"/>
                </a:lnTo>
                <a:lnTo>
                  <a:pt x="753677" y="753825"/>
                </a:lnTo>
                <a:lnTo>
                  <a:pt x="713557" y="788239"/>
                </a:lnTo>
                <a:lnTo>
                  <a:pt x="668561" y="816219"/>
                </a:lnTo>
                <a:lnTo>
                  <a:pt x="619313" y="837069"/>
                </a:lnTo>
                <a:lnTo>
                  <a:pt x="566436" y="850091"/>
                </a:lnTo>
                <a:lnTo>
                  <a:pt x="510555" y="854586"/>
                </a:lnTo>
                <a:lnTo>
                  <a:pt x="454673" y="850091"/>
                </a:lnTo>
                <a:lnTo>
                  <a:pt x="401789" y="837069"/>
                </a:lnTo>
                <a:lnTo>
                  <a:pt x="352519" y="816219"/>
                </a:lnTo>
                <a:lnTo>
                  <a:pt x="307482" y="788239"/>
                </a:lnTo>
                <a:lnTo>
                  <a:pt x="267294" y="753825"/>
                </a:lnTo>
                <a:lnTo>
                  <a:pt x="232900" y="713683"/>
                </a:lnTo>
                <a:lnTo>
                  <a:pt x="204952" y="668652"/>
                </a:lnTo>
                <a:lnTo>
                  <a:pt x="184126" y="619374"/>
                </a:lnTo>
                <a:lnTo>
                  <a:pt x="171100" y="566494"/>
                </a:lnTo>
                <a:lnTo>
                  <a:pt x="166552" y="510655"/>
                </a:lnTo>
                <a:lnTo>
                  <a:pt x="166552" y="887912"/>
                </a:lnTo>
                <a:lnTo>
                  <a:pt x="201627" y="917191"/>
                </a:lnTo>
                <a:lnTo>
                  <a:pt x="239653" y="943513"/>
                </a:lnTo>
                <a:lnTo>
                  <a:pt x="280072" y="966374"/>
                </a:lnTo>
                <a:lnTo>
                  <a:pt x="322668" y="985563"/>
                </a:lnTo>
                <a:lnTo>
                  <a:pt x="367229" y="1000864"/>
                </a:lnTo>
                <a:lnTo>
                  <a:pt x="413540" y="1012065"/>
                </a:lnTo>
                <a:lnTo>
                  <a:pt x="461386" y="1018952"/>
                </a:lnTo>
                <a:lnTo>
                  <a:pt x="510555" y="1021311"/>
                </a:lnTo>
                <a:lnTo>
                  <a:pt x="559724" y="1018952"/>
                </a:lnTo>
                <a:lnTo>
                  <a:pt x="607571" y="1012064"/>
                </a:lnTo>
                <a:lnTo>
                  <a:pt x="653881" y="1000860"/>
                </a:lnTo>
                <a:lnTo>
                  <a:pt x="698442" y="985555"/>
                </a:lnTo>
                <a:lnTo>
                  <a:pt x="741038" y="966360"/>
                </a:lnTo>
                <a:lnTo>
                  <a:pt x="781457" y="943489"/>
                </a:lnTo>
                <a:lnTo>
                  <a:pt x="819483" y="917156"/>
                </a:lnTo>
                <a:lnTo>
                  <a:pt x="854419" y="887987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1"/>
          <p:cNvSpPr/>
          <p:nvPr/>
        </p:nvSpPr>
        <p:spPr>
          <a:xfrm>
            <a:off x="9448920" y="1241640"/>
            <a:ext cx="1020600" cy="1021320"/>
          </a:xfrm>
          <a:custGeom>
            <a:avLst/>
            <a:gdLst/>
            <a:ahLst/>
            <a:rect l="l" t="t" r="r" b="b"/>
            <a:pathLst>
              <a:path w="1021079" h="1021714">
                <a:moveTo>
                  <a:pt x="1020971" y="510656"/>
                </a:moveTo>
                <a:lnTo>
                  <a:pt x="1018634" y="461478"/>
                </a:lnTo>
                <a:lnTo>
                  <a:pt x="1011765" y="413626"/>
                </a:lnTo>
                <a:lnTo>
                  <a:pt x="1000579" y="367312"/>
                </a:lnTo>
                <a:lnTo>
                  <a:pt x="985289" y="322750"/>
                </a:lnTo>
                <a:lnTo>
                  <a:pt x="966110" y="280152"/>
                </a:lnTo>
                <a:lnTo>
                  <a:pt x="943256" y="239734"/>
                </a:lnTo>
                <a:lnTo>
                  <a:pt x="916941" y="201708"/>
                </a:lnTo>
                <a:lnTo>
                  <a:pt x="887379" y="166288"/>
                </a:lnTo>
                <a:lnTo>
                  <a:pt x="854785" y="133688"/>
                </a:lnTo>
                <a:lnTo>
                  <a:pt x="819372" y="104120"/>
                </a:lnTo>
                <a:lnTo>
                  <a:pt x="781355" y="77798"/>
                </a:lnTo>
                <a:lnTo>
                  <a:pt x="740948" y="54937"/>
                </a:lnTo>
                <a:lnTo>
                  <a:pt x="698365" y="35748"/>
                </a:lnTo>
                <a:lnTo>
                  <a:pt x="653820" y="20447"/>
                </a:lnTo>
                <a:lnTo>
                  <a:pt x="607527" y="9246"/>
                </a:lnTo>
                <a:lnTo>
                  <a:pt x="559701" y="2359"/>
                </a:lnTo>
                <a:lnTo>
                  <a:pt x="510555" y="0"/>
                </a:lnTo>
                <a:lnTo>
                  <a:pt x="461386" y="2359"/>
                </a:lnTo>
                <a:lnTo>
                  <a:pt x="413539" y="9246"/>
                </a:lnTo>
                <a:lnTo>
                  <a:pt x="367229" y="20447"/>
                </a:lnTo>
                <a:lnTo>
                  <a:pt x="322668" y="35748"/>
                </a:lnTo>
                <a:lnTo>
                  <a:pt x="280072" y="54937"/>
                </a:lnTo>
                <a:lnTo>
                  <a:pt x="239653" y="77798"/>
                </a:lnTo>
                <a:lnTo>
                  <a:pt x="201627" y="104120"/>
                </a:lnTo>
                <a:lnTo>
                  <a:pt x="166206" y="133688"/>
                </a:lnTo>
                <a:lnTo>
                  <a:pt x="133606" y="166288"/>
                </a:lnTo>
                <a:lnTo>
                  <a:pt x="104039" y="201708"/>
                </a:lnTo>
                <a:lnTo>
                  <a:pt x="77721" y="239734"/>
                </a:lnTo>
                <a:lnTo>
                  <a:pt x="54864" y="280152"/>
                </a:lnTo>
                <a:lnTo>
                  <a:pt x="35684" y="322750"/>
                </a:lnTo>
                <a:lnTo>
                  <a:pt x="20393" y="367312"/>
                </a:lnTo>
                <a:lnTo>
                  <a:pt x="9206" y="413626"/>
                </a:lnTo>
                <a:lnTo>
                  <a:pt x="2337" y="461478"/>
                </a:lnTo>
                <a:lnTo>
                  <a:pt x="0" y="510656"/>
                </a:lnTo>
                <a:lnTo>
                  <a:pt x="2337" y="559834"/>
                </a:lnTo>
                <a:lnTo>
                  <a:pt x="9206" y="607690"/>
                </a:lnTo>
                <a:lnTo>
                  <a:pt x="20393" y="654010"/>
                </a:lnTo>
                <a:lnTo>
                  <a:pt x="35684" y="698579"/>
                </a:lnTo>
                <a:lnTo>
                  <a:pt x="54864" y="741184"/>
                </a:lnTo>
                <a:lnTo>
                  <a:pt x="77721" y="781611"/>
                </a:lnTo>
                <a:lnTo>
                  <a:pt x="104039" y="819645"/>
                </a:lnTo>
                <a:lnTo>
                  <a:pt x="133606" y="855072"/>
                </a:lnTo>
                <a:lnTo>
                  <a:pt x="166206" y="887679"/>
                </a:lnTo>
                <a:lnTo>
                  <a:pt x="166552" y="887967"/>
                </a:lnTo>
                <a:lnTo>
                  <a:pt x="166552" y="510656"/>
                </a:lnTo>
                <a:lnTo>
                  <a:pt x="171047" y="454817"/>
                </a:lnTo>
                <a:lnTo>
                  <a:pt x="184066" y="401937"/>
                </a:lnTo>
                <a:lnTo>
                  <a:pt x="204911" y="352659"/>
                </a:lnTo>
                <a:lnTo>
                  <a:pt x="232887" y="307627"/>
                </a:lnTo>
                <a:lnTo>
                  <a:pt x="267294" y="267486"/>
                </a:lnTo>
                <a:lnTo>
                  <a:pt x="307482" y="233019"/>
                </a:lnTo>
                <a:lnTo>
                  <a:pt x="352519" y="205031"/>
                </a:lnTo>
                <a:lnTo>
                  <a:pt x="401789" y="184201"/>
                </a:lnTo>
                <a:lnTo>
                  <a:pt x="454673" y="171207"/>
                </a:lnTo>
                <a:lnTo>
                  <a:pt x="510555" y="166724"/>
                </a:lnTo>
                <a:lnTo>
                  <a:pt x="566369" y="171207"/>
                </a:lnTo>
                <a:lnTo>
                  <a:pt x="619212" y="184201"/>
                </a:lnTo>
                <a:lnTo>
                  <a:pt x="668460" y="205031"/>
                </a:lnTo>
                <a:lnTo>
                  <a:pt x="713490" y="233019"/>
                </a:lnTo>
                <a:lnTo>
                  <a:pt x="753677" y="267486"/>
                </a:lnTo>
                <a:lnTo>
                  <a:pt x="788069" y="307627"/>
                </a:lnTo>
                <a:lnTo>
                  <a:pt x="816010" y="352659"/>
                </a:lnTo>
                <a:lnTo>
                  <a:pt x="836814" y="401937"/>
                </a:lnTo>
                <a:lnTo>
                  <a:pt x="849799" y="454817"/>
                </a:lnTo>
                <a:lnTo>
                  <a:pt x="854279" y="510656"/>
                </a:lnTo>
                <a:lnTo>
                  <a:pt x="854279" y="888101"/>
                </a:lnTo>
                <a:lnTo>
                  <a:pt x="854785" y="887679"/>
                </a:lnTo>
                <a:lnTo>
                  <a:pt x="887379" y="855072"/>
                </a:lnTo>
                <a:lnTo>
                  <a:pt x="916941" y="819645"/>
                </a:lnTo>
                <a:lnTo>
                  <a:pt x="943256" y="781611"/>
                </a:lnTo>
                <a:lnTo>
                  <a:pt x="966110" y="741184"/>
                </a:lnTo>
                <a:lnTo>
                  <a:pt x="985289" y="698579"/>
                </a:lnTo>
                <a:lnTo>
                  <a:pt x="1000579" y="654010"/>
                </a:lnTo>
                <a:lnTo>
                  <a:pt x="1011765" y="607690"/>
                </a:lnTo>
                <a:lnTo>
                  <a:pt x="1018634" y="559834"/>
                </a:lnTo>
                <a:lnTo>
                  <a:pt x="1020971" y="510656"/>
                </a:lnTo>
                <a:close/>
                <a:moveTo>
                  <a:pt x="854279" y="888101"/>
                </a:moveTo>
                <a:lnTo>
                  <a:pt x="854279" y="510656"/>
                </a:lnTo>
                <a:lnTo>
                  <a:pt x="849799" y="566549"/>
                </a:lnTo>
                <a:lnTo>
                  <a:pt x="836814" y="619443"/>
                </a:lnTo>
                <a:lnTo>
                  <a:pt x="816010" y="668722"/>
                </a:lnTo>
                <a:lnTo>
                  <a:pt x="788069" y="713769"/>
                </a:lnTo>
                <a:lnTo>
                  <a:pt x="753677" y="753965"/>
                </a:lnTo>
                <a:lnTo>
                  <a:pt x="713490" y="788364"/>
                </a:lnTo>
                <a:lnTo>
                  <a:pt x="668460" y="816310"/>
                </a:lnTo>
                <a:lnTo>
                  <a:pt x="619212" y="837119"/>
                </a:lnTo>
                <a:lnTo>
                  <a:pt x="566369" y="850106"/>
                </a:lnTo>
                <a:lnTo>
                  <a:pt x="510555" y="854587"/>
                </a:lnTo>
                <a:lnTo>
                  <a:pt x="454673" y="850105"/>
                </a:lnTo>
                <a:lnTo>
                  <a:pt x="401789" y="837110"/>
                </a:lnTo>
                <a:lnTo>
                  <a:pt x="352519" y="816280"/>
                </a:lnTo>
                <a:lnTo>
                  <a:pt x="307482" y="788293"/>
                </a:lnTo>
                <a:lnTo>
                  <a:pt x="267294" y="753825"/>
                </a:lnTo>
                <a:lnTo>
                  <a:pt x="232887" y="713697"/>
                </a:lnTo>
                <a:lnTo>
                  <a:pt x="204911" y="668692"/>
                </a:lnTo>
                <a:lnTo>
                  <a:pt x="184066" y="619434"/>
                </a:lnTo>
                <a:lnTo>
                  <a:pt x="171047" y="566548"/>
                </a:lnTo>
                <a:lnTo>
                  <a:pt x="166552" y="510656"/>
                </a:lnTo>
                <a:lnTo>
                  <a:pt x="166552" y="887967"/>
                </a:lnTo>
                <a:lnTo>
                  <a:pt x="201627" y="917251"/>
                </a:lnTo>
                <a:lnTo>
                  <a:pt x="239653" y="943575"/>
                </a:lnTo>
                <a:lnTo>
                  <a:pt x="280072" y="966436"/>
                </a:lnTo>
                <a:lnTo>
                  <a:pt x="322668" y="985620"/>
                </a:lnTo>
                <a:lnTo>
                  <a:pt x="367229" y="1000914"/>
                </a:lnTo>
                <a:lnTo>
                  <a:pt x="413539" y="1012103"/>
                </a:lnTo>
                <a:lnTo>
                  <a:pt x="461386" y="1018974"/>
                </a:lnTo>
                <a:lnTo>
                  <a:pt x="510555" y="1021312"/>
                </a:lnTo>
                <a:lnTo>
                  <a:pt x="559701" y="1018974"/>
                </a:lnTo>
                <a:lnTo>
                  <a:pt x="607527" y="1012103"/>
                </a:lnTo>
                <a:lnTo>
                  <a:pt x="653820" y="1000914"/>
                </a:lnTo>
                <a:lnTo>
                  <a:pt x="698365" y="985620"/>
                </a:lnTo>
                <a:lnTo>
                  <a:pt x="740948" y="966436"/>
                </a:lnTo>
                <a:lnTo>
                  <a:pt x="781355" y="943575"/>
                </a:lnTo>
                <a:lnTo>
                  <a:pt x="819372" y="917251"/>
                </a:lnTo>
                <a:lnTo>
                  <a:pt x="854279" y="888101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2"/>
          <p:cNvSpPr/>
          <p:nvPr/>
        </p:nvSpPr>
        <p:spPr>
          <a:xfrm>
            <a:off x="11235960" y="0"/>
            <a:ext cx="1020600" cy="1006200"/>
          </a:xfrm>
          <a:custGeom>
            <a:avLst/>
            <a:gdLst/>
            <a:ahLst/>
            <a:rect l="l" t="t" r="r" b="b"/>
            <a:pathLst>
              <a:path w="1021079" h="1006475">
                <a:moveTo>
                  <a:pt x="1020971" y="495399"/>
                </a:moveTo>
                <a:lnTo>
                  <a:pt x="1018635" y="446199"/>
                </a:lnTo>
                <a:lnTo>
                  <a:pt x="1011769" y="398326"/>
                </a:lnTo>
                <a:lnTo>
                  <a:pt x="1000588" y="351995"/>
                </a:lnTo>
                <a:lnTo>
                  <a:pt x="985304" y="307418"/>
                </a:lnTo>
                <a:lnTo>
                  <a:pt x="966132" y="264809"/>
                </a:lnTo>
                <a:lnTo>
                  <a:pt x="943283" y="224382"/>
                </a:lnTo>
                <a:lnTo>
                  <a:pt x="916973" y="186350"/>
                </a:lnTo>
                <a:lnTo>
                  <a:pt x="887413" y="150927"/>
                </a:lnTo>
                <a:lnTo>
                  <a:pt x="854819" y="118327"/>
                </a:lnTo>
                <a:lnTo>
                  <a:pt x="819403" y="88762"/>
                </a:lnTo>
                <a:lnTo>
                  <a:pt x="781379" y="62446"/>
                </a:lnTo>
                <a:lnTo>
                  <a:pt x="740960" y="39593"/>
                </a:lnTo>
                <a:lnTo>
                  <a:pt x="698360" y="20416"/>
                </a:lnTo>
                <a:lnTo>
                  <a:pt x="653792" y="5130"/>
                </a:lnTo>
                <a:lnTo>
                  <a:pt x="632543" y="0"/>
                </a:lnTo>
                <a:lnTo>
                  <a:pt x="388341" y="0"/>
                </a:lnTo>
                <a:lnTo>
                  <a:pt x="322548" y="20416"/>
                </a:lnTo>
                <a:lnTo>
                  <a:pt x="279961" y="39593"/>
                </a:lnTo>
                <a:lnTo>
                  <a:pt x="239553" y="62446"/>
                </a:lnTo>
                <a:lnTo>
                  <a:pt x="201539" y="88762"/>
                </a:lnTo>
                <a:lnTo>
                  <a:pt x="166130" y="118327"/>
                </a:lnTo>
                <a:lnTo>
                  <a:pt x="133542" y="150927"/>
                </a:lnTo>
                <a:lnTo>
                  <a:pt x="103988" y="186350"/>
                </a:lnTo>
                <a:lnTo>
                  <a:pt x="77681" y="224382"/>
                </a:lnTo>
                <a:lnTo>
                  <a:pt x="54835" y="264809"/>
                </a:lnTo>
                <a:lnTo>
                  <a:pt x="35664" y="307418"/>
                </a:lnTo>
                <a:lnTo>
                  <a:pt x="20381" y="351995"/>
                </a:lnTo>
                <a:lnTo>
                  <a:pt x="9200" y="398326"/>
                </a:lnTo>
                <a:lnTo>
                  <a:pt x="2335" y="446199"/>
                </a:lnTo>
                <a:lnTo>
                  <a:pt x="0" y="495399"/>
                </a:lnTo>
                <a:lnTo>
                  <a:pt x="2335" y="544576"/>
                </a:lnTo>
                <a:lnTo>
                  <a:pt x="9200" y="592429"/>
                </a:lnTo>
                <a:lnTo>
                  <a:pt x="20381" y="638743"/>
                </a:lnTo>
                <a:lnTo>
                  <a:pt x="35664" y="683305"/>
                </a:lnTo>
                <a:lnTo>
                  <a:pt x="54835" y="725902"/>
                </a:lnTo>
                <a:lnTo>
                  <a:pt x="77681" y="766320"/>
                </a:lnTo>
                <a:lnTo>
                  <a:pt x="103988" y="804346"/>
                </a:lnTo>
                <a:lnTo>
                  <a:pt x="133542" y="839766"/>
                </a:lnTo>
                <a:lnTo>
                  <a:pt x="166130" y="872367"/>
                </a:lnTo>
                <a:lnTo>
                  <a:pt x="166552" y="872719"/>
                </a:lnTo>
                <a:lnTo>
                  <a:pt x="166552" y="495399"/>
                </a:lnTo>
                <a:lnTo>
                  <a:pt x="171046" y="439493"/>
                </a:lnTo>
                <a:lnTo>
                  <a:pt x="184065" y="386571"/>
                </a:lnTo>
                <a:lnTo>
                  <a:pt x="204911" y="337272"/>
                </a:lnTo>
                <a:lnTo>
                  <a:pt x="232886" y="292232"/>
                </a:lnTo>
                <a:lnTo>
                  <a:pt x="267293" y="252090"/>
                </a:lnTo>
                <a:lnTo>
                  <a:pt x="307427" y="217676"/>
                </a:lnTo>
                <a:lnTo>
                  <a:pt x="352450" y="189695"/>
                </a:lnTo>
                <a:lnTo>
                  <a:pt x="401718" y="168845"/>
                </a:lnTo>
                <a:lnTo>
                  <a:pt x="454588" y="155824"/>
                </a:lnTo>
                <a:lnTo>
                  <a:pt x="510415" y="151328"/>
                </a:lnTo>
                <a:lnTo>
                  <a:pt x="566298" y="155824"/>
                </a:lnTo>
                <a:lnTo>
                  <a:pt x="619182" y="168845"/>
                </a:lnTo>
                <a:lnTo>
                  <a:pt x="668451" y="189695"/>
                </a:lnTo>
                <a:lnTo>
                  <a:pt x="713488" y="217676"/>
                </a:lnTo>
                <a:lnTo>
                  <a:pt x="753677" y="252090"/>
                </a:lnTo>
                <a:lnTo>
                  <a:pt x="788070" y="292232"/>
                </a:lnTo>
                <a:lnTo>
                  <a:pt x="816019" y="337272"/>
                </a:lnTo>
                <a:lnTo>
                  <a:pt x="836844" y="386571"/>
                </a:lnTo>
                <a:lnTo>
                  <a:pt x="849870" y="439493"/>
                </a:lnTo>
                <a:lnTo>
                  <a:pt x="854418" y="495399"/>
                </a:lnTo>
                <a:lnTo>
                  <a:pt x="854418" y="872702"/>
                </a:lnTo>
                <a:lnTo>
                  <a:pt x="854819" y="872367"/>
                </a:lnTo>
                <a:lnTo>
                  <a:pt x="887413" y="839766"/>
                </a:lnTo>
                <a:lnTo>
                  <a:pt x="916973" y="804346"/>
                </a:lnTo>
                <a:lnTo>
                  <a:pt x="943283" y="766320"/>
                </a:lnTo>
                <a:lnTo>
                  <a:pt x="966132" y="725902"/>
                </a:lnTo>
                <a:lnTo>
                  <a:pt x="985304" y="683305"/>
                </a:lnTo>
                <a:lnTo>
                  <a:pt x="1000588" y="638743"/>
                </a:lnTo>
                <a:lnTo>
                  <a:pt x="1011769" y="592429"/>
                </a:lnTo>
                <a:lnTo>
                  <a:pt x="1018635" y="544576"/>
                </a:lnTo>
                <a:lnTo>
                  <a:pt x="1020971" y="495399"/>
                </a:lnTo>
                <a:close/>
                <a:moveTo>
                  <a:pt x="854418" y="872702"/>
                </a:moveTo>
                <a:lnTo>
                  <a:pt x="854418" y="495399"/>
                </a:lnTo>
                <a:lnTo>
                  <a:pt x="849870" y="551238"/>
                </a:lnTo>
                <a:lnTo>
                  <a:pt x="836844" y="604118"/>
                </a:lnTo>
                <a:lnTo>
                  <a:pt x="816019" y="653396"/>
                </a:lnTo>
                <a:lnTo>
                  <a:pt x="788070" y="698427"/>
                </a:lnTo>
                <a:lnTo>
                  <a:pt x="753677" y="738569"/>
                </a:lnTo>
                <a:lnTo>
                  <a:pt x="713488" y="772983"/>
                </a:lnTo>
                <a:lnTo>
                  <a:pt x="668451" y="800963"/>
                </a:lnTo>
                <a:lnTo>
                  <a:pt x="619182" y="821813"/>
                </a:lnTo>
                <a:lnTo>
                  <a:pt x="566298" y="834835"/>
                </a:lnTo>
                <a:lnTo>
                  <a:pt x="510415" y="839330"/>
                </a:lnTo>
                <a:lnTo>
                  <a:pt x="454588" y="834835"/>
                </a:lnTo>
                <a:lnTo>
                  <a:pt x="401718" y="821813"/>
                </a:lnTo>
                <a:lnTo>
                  <a:pt x="352450" y="800963"/>
                </a:lnTo>
                <a:lnTo>
                  <a:pt x="307427" y="772983"/>
                </a:lnTo>
                <a:lnTo>
                  <a:pt x="267293" y="738569"/>
                </a:lnTo>
                <a:lnTo>
                  <a:pt x="232886" y="698427"/>
                </a:lnTo>
                <a:lnTo>
                  <a:pt x="204911" y="653396"/>
                </a:lnTo>
                <a:lnTo>
                  <a:pt x="184065" y="604118"/>
                </a:lnTo>
                <a:lnTo>
                  <a:pt x="171046" y="551238"/>
                </a:lnTo>
                <a:lnTo>
                  <a:pt x="166552" y="495399"/>
                </a:lnTo>
                <a:lnTo>
                  <a:pt x="166552" y="872719"/>
                </a:lnTo>
                <a:lnTo>
                  <a:pt x="201539" y="901935"/>
                </a:lnTo>
                <a:lnTo>
                  <a:pt x="239553" y="928257"/>
                </a:lnTo>
                <a:lnTo>
                  <a:pt x="279961" y="951118"/>
                </a:lnTo>
                <a:lnTo>
                  <a:pt x="322548" y="970306"/>
                </a:lnTo>
                <a:lnTo>
                  <a:pt x="367101" y="985608"/>
                </a:lnTo>
                <a:lnTo>
                  <a:pt x="413405" y="996809"/>
                </a:lnTo>
                <a:lnTo>
                  <a:pt x="461248" y="1003696"/>
                </a:lnTo>
                <a:lnTo>
                  <a:pt x="510415" y="1006055"/>
                </a:lnTo>
                <a:lnTo>
                  <a:pt x="559606" y="1003696"/>
                </a:lnTo>
                <a:lnTo>
                  <a:pt x="607469" y="996809"/>
                </a:lnTo>
                <a:lnTo>
                  <a:pt x="653792" y="985608"/>
                </a:lnTo>
                <a:lnTo>
                  <a:pt x="698360" y="970306"/>
                </a:lnTo>
                <a:lnTo>
                  <a:pt x="740960" y="951118"/>
                </a:lnTo>
                <a:lnTo>
                  <a:pt x="781379" y="928257"/>
                </a:lnTo>
                <a:lnTo>
                  <a:pt x="819403" y="901935"/>
                </a:lnTo>
                <a:lnTo>
                  <a:pt x="854418" y="87270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3"/>
          <p:cNvSpPr/>
          <p:nvPr/>
        </p:nvSpPr>
        <p:spPr>
          <a:xfrm>
            <a:off x="9157680" y="925956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656"/>
                </a:moveTo>
                <a:lnTo>
                  <a:pt x="1018752" y="461455"/>
                </a:lnTo>
                <a:lnTo>
                  <a:pt x="1011866" y="413583"/>
                </a:lnTo>
                <a:lnTo>
                  <a:pt x="1000667" y="367251"/>
                </a:lnTo>
                <a:lnTo>
                  <a:pt x="985369" y="322674"/>
                </a:lnTo>
                <a:lnTo>
                  <a:pt x="966184" y="280065"/>
                </a:lnTo>
                <a:lnTo>
                  <a:pt x="943327" y="239639"/>
                </a:lnTo>
                <a:lnTo>
                  <a:pt x="917011" y="201607"/>
                </a:lnTo>
                <a:lnTo>
                  <a:pt x="887449" y="166184"/>
                </a:lnTo>
                <a:lnTo>
                  <a:pt x="854855" y="133583"/>
                </a:lnTo>
                <a:lnTo>
                  <a:pt x="819442" y="104018"/>
                </a:lnTo>
                <a:lnTo>
                  <a:pt x="781423" y="77702"/>
                </a:lnTo>
                <a:lnTo>
                  <a:pt x="741013" y="54849"/>
                </a:lnTo>
                <a:lnTo>
                  <a:pt x="698424" y="35673"/>
                </a:lnTo>
                <a:lnTo>
                  <a:pt x="653871" y="20386"/>
                </a:lnTo>
                <a:lnTo>
                  <a:pt x="607566" y="9203"/>
                </a:lnTo>
                <a:lnTo>
                  <a:pt x="559723" y="2336"/>
                </a:lnTo>
                <a:lnTo>
                  <a:pt x="510555" y="0"/>
                </a:lnTo>
                <a:lnTo>
                  <a:pt x="461364" y="2336"/>
                </a:lnTo>
                <a:lnTo>
                  <a:pt x="413501" y="9203"/>
                </a:lnTo>
                <a:lnTo>
                  <a:pt x="367179" y="20386"/>
                </a:lnTo>
                <a:lnTo>
                  <a:pt x="322611" y="35673"/>
                </a:lnTo>
                <a:lnTo>
                  <a:pt x="280010" y="54849"/>
                </a:lnTo>
                <a:lnTo>
                  <a:pt x="239591" y="77702"/>
                </a:lnTo>
                <a:lnTo>
                  <a:pt x="201567" y="104018"/>
                </a:lnTo>
                <a:lnTo>
                  <a:pt x="166151" y="133583"/>
                </a:lnTo>
                <a:lnTo>
                  <a:pt x="133557" y="166184"/>
                </a:lnTo>
                <a:lnTo>
                  <a:pt x="103998" y="201607"/>
                </a:lnTo>
                <a:lnTo>
                  <a:pt x="77687" y="239639"/>
                </a:lnTo>
                <a:lnTo>
                  <a:pt x="54839" y="280065"/>
                </a:lnTo>
                <a:lnTo>
                  <a:pt x="35666" y="322674"/>
                </a:lnTo>
                <a:lnTo>
                  <a:pt x="20382" y="367251"/>
                </a:lnTo>
                <a:lnTo>
                  <a:pt x="9201" y="413583"/>
                </a:lnTo>
                <a:lnTo>
                  <a:pt x="2335" y="461455"/>
                </a:lnTo>
                <a:lnTo>
                  <a:pt x="0" y="510656"/>
                </a:lnTo>
                <a:lnTo>
                  <a:pt x="2337" y="559833"/>
                </a:lnTo>
                <a:lnTo>
                  <a:pt x="9206" y="607685"/>
                </a:lnTo>
                <a:lnTo>
                  <a:pt x="20393" y="653999"/>
                </a:lnTo>
                <a:lnTo>
                  <a:pt x="35684" y="698560"/>
                </a:lnTo>
                <a:lnTo>
                  <a:pt x="54864" y="741155"/>
                </a:lnTo>
                <a:lnTo>
                  <a:pt x="77721" y="781571"/>
                </a:lnTo>
                <a:lnTo>
                  <a:pt x="104039" y="819593"/>
                </a:lnTo>
                <a:lnTo>
                  <a:pt x="133606" y="855008"/>
                </a:lnTo>
                <a:lnTo>
                  <a:pt x="166206" y="887603"/>
                </a:lnTo>
                <a:lnTo>
                  <a:pt x="166552" y="887891"/>
                </a:lnTo>
                <a:lnTo>
                  <a:pt x="166552" y="510656"/>
                </a:lnTo>
                <a:lnTo>
                  <a:pt x="171100" y="454762"/>
                </a:lnTo>
                <a:lnTo>
                  <a:pt x="184126" y="401868"/>
                </a:lnTo>
                <a:lnTo>
                  <a:pt x="204952" y="352589"/>
                </a:lnTo>
                <a:lnTo>
                  <a:pt x="232900" y="307543"/>
                </a:lnTo>
                <a:lnTo>
                  <a:pt x="267294" y="267346"/>
                </a:lnTo>
                <a:lnTo>
                  <a:pt x="307428" y="232933"/>
                </a:lnTo>
                <a:lnTo>
                  <a:pt x="352459" y="204952"/>
                </a:lnTo>
                <a:lnTo>
                  <a:pt x="401748" y="184102"/>
                </a:lnTo>
                <a:lnTo>
                  <a:pt x="454659" y="171080"/>
                </a:lnTo>
                <a:lnTo>
                  <a:pt x="510555" y="166585"/>
                </a:lnTo>
                <a:lnTo>
                  <a:pt x="566383" y="171080"/>
                </a:lnTo>
                <a:lnTo>
                  <a:pt x="619252" y="184102"/>
                </a:lnTo>
                <a:lnTo>
                  <a:pt x="668520" y="204952"/>
                </a:lnTo>
                <a:lnTo>
                  <a:pt x="713543" y="232933"/>
                </a:lnTo>
                <a:lnTo>
                  <a:pt x="753677" y="267346"/>
                </a:lnTo>
                <a:lnTo>
                  <a:pt x="788137" y="307543"/>
                </a:lnTo>
                <a:lnTo>
                  <a:pt x="816119" y="352589"/>
                </a:lnTo>
                <a:lnTo>
                  <a:pt x="836945" y="401868"/>
                </a:lnTo>
                <a:lnTo>
                  <a:pt x="849937" y="454762"/>
                </a:lnTo>
                <a:lnTo>
                  <a:pt x="854419" y="510656"/>
                </a:lnTo>
                <a:lnTo>
                  <a:pt x="854419" y="887967"/>
                </a:lnTo>
                <a:lnTo>
                  <a:pt x="854855" y="887603"/>
                </a:lnTo>
                <a:lnTo>
                  <a:pt x="887449" y="855008"/>
                </a:lnTo>
                <a:lnTo>
                  <a:pt x="917011" y="819593"/>
                </a:lnTo>
                <a:lnTo>
                  <a:pt x="943327" y="781571"/>
                </a:lnTo>
                <a:lnTo>
                  <a:pt x="966184" y="741155"/>
                </a:lnTo>
                <a:lnTo>
                  <a:pt x="985369" y="698560"/>
                </a:lnTo>
                <a:lnTo>
                  <a:pt x="1000667" y="653999"/>
                </a:lnTo>
                <a:lnTo>
                  <a:pt x="1011866" y="607685"/>
                </a:lnTo>
                <a:lnTo>
                  <a:pt x="1018752" y="559833"/>
                </a:lnTo>
                <a:lnTo>
                  <a:pt x="1021111" y="510656"/>
                </a:lnTo>
                <a:close/>
                <a:moveTo>
                  <a:pt x="854419" y="887967"/>
                </a:moveTo>
                <a:lnTo>
                  <a:pt x="854419" y="510656"/>
                </a:lnTo>
                <a:lnTo>
                  <a:pt x="849937" y="566494"/>
                </a:lnTo>
                <a:lnTo>
                  <a:pt x="836945" y="619374"/>
                </a:lnTo>
                <a:lnTo>
                  <a:pt x="816119" y="668652"/>
                </a:lnTo>
                <a:lnTo>
                  <a:pt x="788137" y="713684"/>
                </a:lnTo>
                <a:lnTo>
                  <a:pt x="753677" y="753825"/>
                </a:lnTo>
                <a:lnTo>
                  <a:pt x="713543" y="788239"/>
                </a:lnTo>
                <a:lnTo>
                  <a:pt x="668520" y="816220"/>
                </a:lnTo>
                <a:lnTo>
                  <a:pt x="619252" y="837070"/>
                </a:lnTo>
                <a:lnTo>
                  <a:pt x="566383" y="850091"/>
                </a:lnTo>
                <a:lnTo>
                  <a:pt x="510555" y="854587"/>
                </a:lnTo>
                <a:lnTo>
                  <a:pt x="454659" y="850091"/>
                </a:lnTo>
                <a:lnTo>
                  <a:pt x="401748" y="837070"/>
                </a:lnTo>
                <a:lnTo>
                  <a:pt x="352459" y="816220"/>
                </a:lnTo>
                <a:lnTo>
                  <a:pt x="307428" y="788239"/>
                </a:lnTo>
                <a:lnTo>
                  <a:pt x="267294" y="753825"/>
                </a:lnTo>
                <a:lnTo>
                  <a:pt x="232900" y="713684"/>
                </a:lnTo>
                <a:lnTo>
                  <a:pt x="204952" y="668652"/>
                </a:lnTo>
                <a:lnTo>
                  <a:pt x="184126" y="619374"/>
                </a:lnTo>
                <a:lnTo>
                  <a:pt x="171100" y="566494"/>
                </a:lnTo>
                <a:lnTo>
                  <a:pt x="166552" y="510656"/>
                </a:lnTo>
                <a:lnTo>
                  <a:pt x="166552" y="887891"/>
                </a:lnTo>
                <a:lnTo>
                  <a:pt x="201627" y="917163"/>
                </a:lnTo>
                <a:lnTo>
                  <a:pt x="239653" y="943475"/>
                </a:lnTo>
                <a:lnTo>
                  <a:pt x="280072" y="966325"/>
                </a:lnTo>
                <a:lnTo>
                  <a:pt x="322668" y="985500"/>
                </a:lnTo>
                <a:lnTo>
                  <a:pt x="367229" y="1000786"/>
                </a:lnTo>
                <a:lnTo>
                  <a:pt x="413539" y="1011969"/>
                </a:lnTo>
                <a:lnTo>
                  <a:pt x="461386" y="1018836"/>
                </a:lnTo>
                <a:lnTo>
                  <a:pt x="510555" y="1021172"/>
                </a:lnTo>
                <a:lnTo>
                  <a:pt x="559723" y="1018836"/>
                </a:lnTo>
                <a:lnTo>
                  <a:pt x="607566" y="1011969"/>
                </a:lnTo>
                <a:lnTo>
                  <a:pt x="653871" y="1000786"/>
                </a:lnTo>
                <a:lnTo>
                  <a:pt x="698424" y="985500"/>
                </a:lnTo>
                <a:lnTo>
                  <a:pt x="741013" y="966325"/>
                </a:lnTo>
                <a:lnTo>
                  <a:pt x="781423" y="943475"/>
                </a:lnTo>
                <a:lnTo>
                  <a:pt x="819442" y="917163"/>
                </a:lnTo>
                <a:lnTo>
                  <a:pt x="854419" y="887967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4"/>
          <p:cNvSpPr/>
          <p:nvPr/>
        </p:nvSpPr>
        <p:spPr>
          <a:xfrm>
            <a:off x="15674400" y="721260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655"/>
                </a:moveTo>
                <a:lnTo>
                  <a:pt x="1018774" y="461455"/>
                </a:lnTo>
                <a:lnTo>
                  <a:pt x="1011905" y="413582"/>
                </a:lnTo>
                <a:lnTo>
                  <a:pt x="1000718" y="367251"/>
                </a:lnTo>
                <a:lnTo>
                  <a:pt x="985427" y="322674"/>
                </a:lnTo>
                <a:lnTo>
                  <a:pt x="966246" y="280065"/>
                </a:lnTo>
                <a:lnTo>
                  <a:pt x="943389" y="239638"/>
                </a:lnTo>
                <a:lnTo>
                  <a:pt x="917071" y="201607"/>
                </a:lnTo>
                <a:lnTo>
                  <a:pt x="887504" y="166184"/>
                </a:lnTo>
                <a:lnTo>
                  <a:pt x="854904" y="133583"/>
                </a:lnTo>
                <a:lnTo>
                  <a:pt x="819483" y="104018"/>
                </a:lnTo>
                <a:lnTo>
                  <a:pt x="781457" y="77702"/>
                </a:lnTo>
                <a:lnTo>
                  <a:pt x="741038" y="54849"/>
                </a:lnTo>
                <a:lnTo>
                  <a:pt x="698442" y="35673"/>
                </a:lnTo>
                <a:lnTo>
                  <a:pt x="653881" y="20386"/>
                </a:lnTo>
                <a:lnTo>
                  <a:pt x="607571" y="9203"/>
                </a:lnTo>
                <a:lnTo>
                  <a:pt x="559724" y="2336"/>
                </a:lnTo>
                <a:lnTo>
                  <a:pt x="510555" y="0"/>
                </a:lnTo>
                <a:lnTo>
                  <a:pt x="461388" y="2336"/>
                </a:lnTo>
                <a:lnTo>
                  <a:pt x="413545" y="9203"/>
                </a:lnTo>
                <a:lnTo>
                  <a:pt x="367240" y="20386"/>
                </a:lnTo>
                <a:lnTo>
                  <a:pt x="322686" y="35673"/>
                </a:lnTo>
                <a:lnTo>
                  <a:pt x="280098" y="54849"/>
                </a:lnTo>
                <a:lnTo>
                  <a:pt x="239687" y="77702"/>
                </a:lnTo>
                <a:lnTo>
                  <a:pt x="201669" y="104018"/>
                </a:lnTo>
                <a:lnTo>
                  <a:pt x="166256" y="133583"/>
                </a:lnTo>
                <a:lnTo>
                  <a:pt x="133661" y="166184"/>
                </a:lnTo>
                <a:lnTo>
                  <a:pt x="104099" y="201607"/>
                </a:lnTo>
                <a:lnTo>
                  <a:pt x="77783" y="239638"/>
                </a:lnTo>
                <a:lnTo>
                  <a:pt x="54926" y="280065"/>
                </a:lnTo>
                <a:lnTo>
                  <a:pt x="35741" y="322674"/>
                </a:lnTo>
                <a:lnTo>
                  <a:pt x="20443" y="367251"/>
                </a:lnTo>
                <a:lnTo>
                  <a:pt x="9244" y="413582"/>
                </a:lnTo>
                <a:lnTo>
                  <a:pt x="2359" y="461455"/>
                </a:lnTo>
                <a:lnTo>
                  <a:pt x="0" y="510655"/>
                </a:lnTo>
                <a:lnTo>
                  <a:pt x="2359" y="559832"/>
                </a:lnTo>
                <a:lnTo>
                  <a:pt x="9244" y="607685"/>
                </a:lnTo>
                <a:lnTo>
                  <a:pt x="20443" y="653998"/>
                </a:lnTo>
                <a:lnTo>
                  <a:pt x="35741" y="698560"/>
                </a:lnTo>
                <a:lnTo>
                  <a:pt x="54926" y="741155"/>
                </a:lnTo>
                <a:lnTo>
                  <a:pt x="77783" y="781571"/>
                </a:lnTo>
                <a:lnTo>
                  <a:pt x="104099" y="819593"/>
                </a:lnTo>
                <a:lnTo>
                  <a:pt x="133661" y="855008"/>
                </a:lnTo>
                <a:lnTo>
                  <a:pt x="166256" y="887603"/>
                </a:lnTo>
                <a:lnTo>
                  <a:pt x="166692" y="887967"/>
                </a:lnTo>
                <a:lnTo>
                  <a:pt x="166692" y="510655"/>
                </a:lnTo>
                <a:lnTo>
                  <a:pt x="171173" y="454762"/>
                </a:lnTo>
                <a:lnTo>
                  <a:pt x="184165" y="401867"/>
                </a:lnTo>
                <a:lnTo>
                  <a:pt x="204991" y="352588"/>
                </a:lnTo>
                <a:lnTo>
                  <a:pt x="232973" y="307542"/>
                </a:lnTo>
                <a:lnTo>
                  <a:pt x="267434" y="267346"/>
                </a:lnTo>
                <a:lnTo>
                  <a:pt x="307554" y="232947"/>
                </a:lnTo>
                <a:lnTo>
                  <a:pt x="352550" y="205001"/>
                </a:lnTo>
                <a:lnTo>
                  <a:pt x="401798" y="184192"/>
                </a:lnTo>
                <a:lnTo>
                  <a:pt x="454674" y="171205"/>
                </a:lnTo>
                <a:lnTo>
                  <a:pt x="510555" y="166724"/>
                </a:lnTo>
                <a:lnTo>
                  <a:pt x="566437" y="171205"/>
                </a:lnTo>
                <a:lnTo>
                  <a:pt x="619322" y="184192"/>
                </a:lnTo>
                <a:lnTo>
                  <a:pt x="668591" y="205001"/>
                </a:lnTo>
                <a:lnTo>
                  <a:pt x="713628" y="232947"/>
                </a:lnTo>
                <a:lnTo>
                  <a:pt x="753817" y="267346"/>
                </a:lnTo>
                <a:lnTo>
                  <a:pt x="788209" y="307489"/>
                </a:lnTo>
                <a:lnTo>
                  <a:pt x="816150" y="352528"/>
                </a:lnTo>
                <a:lnTo>
                  <a:pt x="836954" y="401827"/>
                </a:lnTo>
                <a:lnTo>
                  <a:pt x="849939" y="454749"/>
                </a:lnTo>
                <a:lnTo>
                  <a:pt x="854419" y="510655"/>
                </a:lnTo>
                <a:lnTo>
                  <a:pt x="854419" y="888008"/>
                </a:lnTo>
                <a:lnTo>
                  <a:pt x="854904" y="887603"/>
                </a:lnTo>
                <a:lnTo>
                  <a:pt x="887504" y="855008"/>
                </a:lnTo>
                <a:lnTo>
                  <a:pt x="917071" y="819593"/>
                </a:lnTo>
                <a:lnTo>
                  <a:pt x="943389" y="781571"/>
                </a:lnTo>
                <a:lnTo>
                  <a:pt x="966246" y="741155"/>
                </a:lnTo>
                <a:lnTo>
                  <a:pt x="985427" y="698560"/>
                </a:lnTo>
                <a:lnTo>
                  <a:pt x="1000718" y="653998"/>
                </a:lnTo>
                <a:lnTo>
                  <a:pt x="1011905" y="607685"/>
                </a:lnTo>
                <a:lnTo>
                  <a:pt x="1018774" y="559832"/>
                </a:lnTo>
                <a:lnTo>
                  <a:pt x="1021111" y="510655"/>
                </a:lnTo>
                <a:close/>
                <a:moveTo>
                  <a:pt x="854419" y="888008"/>
                </a:moveTo>
                <a:lnTo>
                  <a:pt x="854419" y="510655"/>
                </a:lnTo>
                <a:lnTo>
                  <a:pt x="849939" y="566494"/>
                </a:lnTo>
                <a:lnTo>
                  <a:pt x="836954" y="619374"/>
                </a:lnTo>
                <a:lnTo>
                  <a:pt x="816150" y="668652"/>
                </a:lnTo>
                <a:lnTo>
                  <a:pt x="788209" y="713683"/>
                </a:lnTo>
                <a:lnTo>
                  <a:pt x="753817" y="753825"/>
                </a:lnTo>
                <a:lnTo>
                  <a:pt x="713628" y="788239"/>
                </a:lnTo>
                <a:lnTo>
                  <a:pt x="668591" y="816219"/>
                </a:lnTo>
                <a:lnTo>
                  <a:pt x="619322" y="837069"/>
                </a:lnTo>
                <a:lnTo>
                  <a:pt x="566437" y="850091"/>
                </a:lnTo>
                <a:lnTo>
                  <a:pt x="510555" y="854586"/>
                </a:lnTo>
                <a:lnTo>
                  <a:pt x="454674" y="850091"/>
                </a:lnTo>
                <a:lnTo>
                  <a:pt x="401798" y="837069"/>
                </a:lnTo>
                <a:lnTo>
                  <a:pt x="352550" y="816219"/>
                </a:lnTo>
                <a:lnTo>
                  <a:pt x="307554" y="788239"/>
                </a:lnTo>
                <a:lnTo>
                  <a:pt x="267434" y="753825"/>
                </a:lnTo>
                <a:lnTo>
                  <a:pt x="232973" y="713683"/>
                </a:lnTo>
                <a:lnTo>
                  <a:pt x="204991" y="668652"/>
                </a:lnTo>
                <a:lnTo>
                  <a:pt x="184165" y="619374"/>
                </a:lnTo>
                <a:lnTo>
                  <a:pt x="171173" y="566494"/>
                </a:lnTo>
                <a:lnTo>
                  <a:pt x="166692" y="510655"/>
                </a:lnTo>
                <a:lnTo>
                  <a:pt x="166692" y="887967"/>
                </a:lnTo>
                <a:lnTo>
                  <a:pt x="201669" y="917163"/>
                </a:lnTo>
                <a:lnTo>
                  <a:pt x="239687" y="943475"/>
                </a:lnTo>
                <a:lnTo>
                  <a:pt x="280098" y="966325"/>
                </a:lnTo>
                <a:lnTo>
                  <a:pt x="322686" y="985500"/>
                </a:lnTo>
                <a:lnTo>
                  <a:pt x="367240" y="1000786"/>
                </a:lnTo>
                <a:lnTo>
                  <a:pt x="413545" y="1011969"/>
                </a:lnTo>
                <a:lnTo>
                  <a:pt x="461388" y="1018835"/>
                </a:lnTo>
                <a:lnTo>
                  <a:pt x="510555" y="1021172"/>
                </a:lnTo>
                <a:lnTo>
                  <a:pt x="559724" y="1018835"/>
                </a:lnTo>
                <a:lnTo>
                  <a:pt x="607571" y="1011969"/>
                </a:lnTo>
                <a:lnTo>
                  <a:pt x="653881" y="1000786"/>
                </a:lnTo>
                <a:lnTo>
                  <a:pt x="698442" y="985500"/>
                </a:lnTo>
                <a:lnTo>
                  <a:pt x="741038" y="966325"/>
                </a:lnTo>
                <a:lnTo>
                  <a:pt x="781457" y="943475"/>
                </a:lnTo>
                <a:lnTo>
                  <a:pt x="819483" y="917163"/>
                </a:lnTo>
                <a:lnTo>
                  <a:pt x="854419" y="888008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5"/>
          <p:cNvSpPr/>
          <p:nvPr/>
        </p:nvSpPr>
        <p:spPr>
          <a:xfrm>
            <a:off x="12586680" y="687744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656"/>
                </a:moveTo>
                <a:lnTo>
                  <a:pt x="1018775" y="461478"/>
                </a:lnTo>
                <a:lnTo>
                  <a:pt x="1011909" y="413626"/>
                </a:lnTo>
                <a:lnTo>
                  <a:pt x="1000728" y="367312"/>
                </a:lnTo>
                <a:lnTo>
                  <a:pt x="985444" y="322750"/>
                </a:lnTo>
                <a:lnTo>
                  <a:pt x="966271" y="280153"/>
                </a:lnTo>
                <a:lnTo>
                  <a:pt x="943423" y="239734"/>
                </a:lnTo>
                <a:lnTo>
                  <a:pt x="917112" y="201708"/>
                </a:lnTo>
                <a:lnTo>
                  <a:pt x="887553" y="166288"/>
                </a:lnTo>
                <a:lnTo>
                  <a:pt x="854959" y="133688"/>
                </a:lnTo>
                <a:lnTo>
                  <a:pt x="819543" y="104120"/>
                </a:lnTo>
                <a:lnTo>
                  <a:pt x="781519" y="77798"/>
                </a:lnTo>
                <a:lnTo>
                  <a:pt x="741100" y="54937"/>
                </a:lnTo>
                <a:lnTo>
                  <a:pt x="698499" y="35748"/>
                </a:lnTo>
                <a:lnTo>
                  <a:pt x="653931" y="20447"/>
                </a:lnTo>
                <a:lnTo>
                  <a:pt x="607609" y="9246"/>
                </a:lnTo>
                <a:lnTo>
                  <a:pt x="559746" y="2359"/>
                </a:lnTo>
                <a:lnTo>
                  <a:pt x="510555" y="0"/>
                </a:lnTo>
                <a:lnTo>
                  <a:pt x="461388" y="2359"/>
                </a:lnTo>
                <a:lnTo>
                  <a:pt x="413545" y="9246"/>
                </a:lnTo>
                <a:lnTo>
                  <a:pt x="367240" y="20447"/>
                </a:lnTo>
                <a:lnTo>
                  <a:pt x="322686" y="35748"/>
                </a:lnTo>
                <a:lnTo>
                  <a:pt x="280097" y="54937"/>
                </a:lnTo>
                <a:lnTo>
                  <a:pt x="239687" y="77798"/>
                </a:lnTo>
                <a:lnTo>
                  <a:pt x="201669" y="104120"/>
                </a:lnTo>
                <a:lnTo>
                  <a:pt x="166255" y="133688"/>
                </a:lnTo>
                <a:lnTo>
                  <a:pt x="133661" y="166288"/>
                </a:lnTo>
                <a:lnTo>
                  <a:pt x="104099" y="201708"/>
                </a:lnTo>
                <a:lnTo>
                  <a:pt x="77783" y="239734"/>
                </a:lnTo>
                <a:lnTo>
                  <a:pt x="54926" y="280153"/>
                </a:lnTo>
                <a:lnTo>
                  <a:pt x="35741" y="322750"/>
                </a:lnTo>
                <a:lnTo>
                  <a:pt x="20443" y="367312"/>
                </a:lnTo>
                <a:lnTo>
                  <a:pt x="9244" y="413626"/>
                </a:lnTo>
                <a:lnTo>
                  <a:pt x="2359" y="461478"/>
                </a:lnTo>
                <a:lnTo>
                  <a:pt x="0" y="510656"/>
                </a:lnTo>
                <a:lnTo>
                  <a:pt x="2359" y="559856"/>
                </a:lnTo>
                <a:lnTo>
                  <a:pt x="9244" y="607729"/>
                </a:lnTo>
                <a:lnTo>
                  <a:pt x="20443" y="654060"/>
                </a:lnTo>
                <a:lnTo>
                  <a:pt x="35741" y="698637"/>
                </a:lnTo>
                <a:lnTo>
                  <a:pt x="54926" y="741246"/>
                </a:lnTo>
                <a:lnTo>
                  <a:pt x="77783" y="781673"/>
                </a:lnTo>
                <a:lnTo>
                  <a:pt x="104099" y="819704"/>
                </a:lnTo>
                <a:lnTo>
                  <a:pt x="133661" y="855127"/>
                </a:lnTo>
                <a:lnTo>
                  <a:pt x="166255" y="887728"/>
                </a:lnTo>
                <a:lnTo>
                  <a:pt x="166691" y="888092"/>
                </a:lnTo>
                <a:lnTo>
                  <a:pt x="166691" y="510656"/>
                </a:lnTo>
                <a:lnTo>
                  <a:pt x="171173" y="454817"/>
                </a:lnTo>
                <a:lnTo>
                  <a:pt x="184165" y="401937"/>
                </a:lnTo>
                <a:lnTo>
                  <a:pt x="204991" y="352659"/>
                </a:lnTo>
                <a:lnTo>
                  <a:pt x="232973" y="307627"/>
                </a:lnTo>
                <a:lnTo>
                  <a:pt x="267433" y="267486"/>
                </a:lnTo>
                <a:lnTo>
                  <a:pt x="307553" y="233072"/>
                </a:lnTo>
                <a:lnTo>
                  <a:pt x="352549" y="205092"/>
                </a:lnTo>
                <a:lnTo>
                  <a:pt x="401797" y="184242"/>
                </a:lnTo>
                <a:lnTo>
                  <a:pt x="454674" y="171220"/>
                </a:lnTo>
                <a:lnTo>
                  <a:pt x="510555" y="166725"/>
                </a:lnTo>
                <a:lnTo>
                  <a:pt x="566437" y="171220"/>
                </a:lnTo>
                <a:lnTo>
                  <a:pt x="619322" y="184242"/>
                </a:lnTo>
                <a:lnTo>
                  <a:pt x="668591" y="205092"/>
                </a:lnTo>
                <a:lnTo>
                  <a:pt x="713628" y="233072"/>
                </a:lnTo>
                <a:lnTo>
                  <a:pt x="753817" y="267486"/>
                </a:lnTo>
                <a:lnTo>
                  <a:pt x="788209" y="307627"/>
                </a:lnTo>
                <a:lnTo>
                  <a:pt x="816150" y="352659"/>
                </a:lnTo>
                <a:lnTo>
                  <a:pt x="836954" y="401937"/>
                </a:lnTo>
                <a:lnTo>
                  <a:pt x="849938" y="454817"/>
                </a:lnTo>
                <a:lnTo>
                  <a:pt x="854419" y="510656"/>
                </a:lnTo>
                <a:lnTo>
                  <a:pt x="854419" y="888179"/>
                </a:lnTo>
                <a:lnTo>
                  <a:pt x="854959" y="887728"/>
                </a:lnTo>
                <a:lnTo>
                  <a:pt x="887553" y="855127"/>
                </a:lnTo>
                <a:lnTo>
                  <a:pt x="917112" y="819704"/>
                </a:lnTo>
                <a:lnTo>
                  <a:pt x="943423" y="781673"/>
                </a:lnTo>
                <a:lnTo>
                  <a:pt x="966271" y="741246"/>
                </a:lnTo>
                <a:lnTo>
                  <a:pt x="985444" y="698637"/>
                </a:lnTo>
                <a:lnTo>
                  <a:pt x="1000728" y="654060"/>
                </a:lnTo>
                <a:lnTo>
                  <a:pt x="1011909" y="607729"/>
                </a:lnTo>
                <a:lnTo>
                  <a:pt x="1018775" y="559856"/>
                </a:lnTo>
                <a:lnTo>
                  <a:pt x="1021111" y="510656"/>
                </a:lnTo>
                <a:close/>
                <a:moveTo>
                  <a:pt x="854419" y="888179"/>
                </a:moveTo>
                <a:lnTo>
                  <a:pt x="854419" y="510656"/>
                </a:lnTo>
                <a:lnTo>
                  <a:pt x="849938" y="566549"/>
                </a:lnTo>
                <a:lnTo>
                  <a:pt x="836954" y="619443"/>
                </a:lnTo>
                <a:lnTo>
                  <a:pt x="816150" y="668722"/>
                </a:lnTo>
                <a:lnTo>
                  <a:pt x="788209" y="713769"/>
                </a:lnTo>
                <a:lnTo>
                  <a:pt x="753817" y="753965"/>
                </a:lnTo>
                <a:lnTo>
                  <a:pt x="713628" y="788365"/>
                </a:lnTo>
                <a:lnTo>
                  <a:pt x="668591" y="816319"/>
                </a:lnTo>
                <a:lnTo>
                  <a:pt x="619322" y="837149"/>
                </a:lnTo>
                <a:lnTo>
                  <a:pt x="566437" y="850177"/>
                </a:lnTo>
                <a:lnTo>
                  <a:pt x="510555" y="854727"/>
                </a:lnTo>
                <a:lnTo>
                  <a:pt x="454674" y="850177"/>
                </a:lnTo>
                <a:lnTo>
                  <a:pt x="401797" y="837149"/>
                </a:lnTo>
                <a:lnTo>
                  <a:pt x="352549" y="816319"/>
                </a:lnTo>
                <a:lnTo>
                  <a:pt x="307553" y="788365"/>
                </a:lnTo>
                <a:lnTo>
                  <a:pt x="267433" y="753965"/>
                </a:lnTo>
                <a:lnTo>
                  <a:pt x="232973" y="713769"/>
                </a:lnTo>
                <a:lnTo>
                  <a:pt x="204991" y="668722"/>
                </a:lnTo>
                <a:lnTo>
                  <a:pt x="184165" y="619443"/>
                </a:lnTo>
                <a:lnTo>
                  <a:pt x="171173" y="566549"/>
                </a:lnTo>
                <a:lnTo>
                  <a:pt x="166691" y="510656"/>
                </a:lnTo>
                <a:lnTo>
                  <a:pt x="166691" y="888092"/>
                </a:lnTo>
                <a:lnTo>
                  <a:pt x="201669" y="917293"/>
                </a:lnTo>
                <a:lnTo>
                  <a:pt x="239687" y="943609"/>
                </a:lnTo>
                <a:lnTo>
                  <a:pt x="280097" y="966462"/>
                </a:lnTo>
                <a:lnTo>
                  <a:pt x="322686" y="985638"/>
                </a:lnTo>
                <a:lnTo>
                  <a:pt x="367240" y="1000925"/>
                </a:lnTo>
                <a:lnTo>
                  <a:pt x="413545" y="1012109"/>
                </a:lnTo>
                <a:lnTo>
                  <a:pt x="461388" y="1018975"/>
                </a:lnTo>
                <a:lnTo>
                  <a:pt x="510555" y="1021312"/>
                </a:lnTo>
                <a:lnTo>
                  <a:pt x="559746" y="1018975"/>
                </a:lnTo>
                <a:lnTo>
                  <a:pt x="607609" y="1012109"/>
                </a:lnTo>
                <a:lnTo>
                  <a:pt x="653931" y="1000925"/>
                </a:lnTo>
                <a:lnTo>
                  <a:pt x="698499" y="985638"/>
                </a:lnTo>
                <a:lnTo>
                  <a:pt x="741100" y="966462"/>
                </a:lnTo>
                <a:lnTo>
                  <a:pt x="781519" y="943609"/>
                </a:lnTo>
                <a:lnTo>
                  <a:pt x="819543" y="917293"/>
                </a:lnTo>
                <a:lnTo>
                  <a:pt x="854419" y="888179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6"/>
          <p:cNvSpPr/>
          <p:nvPr/>
        </p:nvSpPr>
        <p:spPr>
          <a:xfrm>
            <a:off x="12808800" y="2163960"/>
            <a:ext cx="1021320" cy="1021320"/>
          </a:xfrm>
          <a:custGeom>
            <a:avLst/>
            <a:gdLst/>
            <a:ahLst/>
            <a:rect l="l" t="t" r="r" b="b"/>
            <a:pathLst>
              <a:path w="1021715" h="1021714">
                <a:moveTo>
                  <a:pt x="1021111" y="510656"/>
                </a:moveTo>
                <a:lnTo>
                  <a:pt x="1018775" y="461477"/>
                </a:lnTo>
                <a:lnTo>
                  <a:pt x="1011909" y="413621"/>
                </a:lnTo>
                <a:lnTo>
                  <a:pt x="1000728" y="367301"/>
                </a:lnTo>
                <a:lnTo>
                  <a:pt x="985444" y="322732"/>
                </a:lnTo>
                <a:lnTo>
                  <a:pt x="966271" y="280127"/>
                </a:lnTo>
                <a:lnTo>
                  <a:pt x="943423" y="239700"/>
                </a:lnTo>
                <a:lnTo>
                  <a:pt x="917112" y="201667"/>
                </a:lnTo>
                <a:lnTo>
                  <a:pt x="887553" y="166239"/>
                </a:lnTo>
                <a:lnTo>
                  <a:pt x="854959" y="133632"/>
                </a:lnTo>
                <a:lnTo>
                  <a:pt x="819543" y="104060"/>
                </a:lnTo>
                <a:lnTo>
                  <a:pt x="781519" y="77736"/>
                </a:lnTo>
                <a:lnTo>
                  <a:pt x="741100" y="54875"/>
                </a:lnTo>
                <a:lnTo>
                  <a:pt x="698499" y="35691"/>
                </a:lnTo>
                <a:lnTo>
                  <a:pt x="653931" y="20397"/>
                </a:lnTo>
                <a:lnTo>
                  <a:pt x="607609" y="9208"/>
                </a:lnTo>
                <a:lnTo>
                  <a:pt x="559746" y="2337"/>
                </a:lnTo>
                <a:lnTo>
                  <a:pt x="510555" y="0"/>
                </a:lnTo>
                <a:lnTo>
                  <a:pt x="461387" y="2337"/>
                </a:lnTo>
                <a:lnTo>
                  <a:pt x="413544" y="9208"/>
                </a:lnTo>
                <a:lnTo>
                  <a:pt x="367239" y="20397"/>
                </a:lnTo>
                <a:lnTo>
                  <a:pt x="322686" y="35691"/>
                </a:lnTo>
                <a:lnTo>
                  <a:pt x="280097" y="54875"/>
                </a:lnTo>
                <a:lnTo>
                  <a:pt x="239687" y="77736"/>
                </a:lnTo>
                <a:lnTo>
                  <a:pt x="201668" y="104060"/>
                </a:lnTo>
                <a:lnTo>
                  <a:pt x="166255" y="133632"/>
                </a:lnTo>
                <a:lnTo>
                  <a:pt x="133661" y="166239"/>
                </a:lnTo>
                <a:lnTo>
                  <a:pt x="104099" y="201667"/>
                </a:lnTo>
                <a:lnTo>
                  <a:pt x="77783" y="239700"/>
                </a:lnTo>
                <a:lnTo>
                  <a:pt x="54926" y="280127"/>
                </a:lnTo>
                <a:lnTo>
                  <a:pt x="35741" y="322732"/>
                </a:lnTo>
                <a:lnTo>
                  <a:pt x="20443" y="367301"/>
                </a:lnTo>
                <a:lnTo>
                  <a:pt x="9244" y="413621"/>
                </a:lnTo>
                <a:lnTo>
                  <a:pt x="2359" y="461477"/>
                </a:lnTo>
                <a:lnTo>
                  <a:pt x="0" y="510656"/>
                </a:lnTo>
                <a:lnTo>
                  <a:pt x="2359" y="559834"/>
                </a:lnTo>
                <a:lnTo>
                  <a:pt x="9244" y="607690"/>
                </a:lnTo>
                <a:lnTo>
                  <a:pt x="20443" y="654010"/>
                </a:lnTo>
                <a:lnTo>
                  <a:pt x="35741" y="698579"/>
                </a:lnTo>
                <a:lnTo>
                  <a:pt x="54926" y="741184"/>
                </a:lnTo>
                <a:lnTo>
                  <a:pt x="77783" y="781611"/>
                </a:lnTo>
                <a:lnTo>
                  <a:pt x="104099" y="819645"/>
                </a:lnTo>
                <a:lnTo>
                  <a:pt x="133661" y="855072"/>
                </a:lnTo>
                <a:lnTo>
                  <a:pt x="166255" y="887679"/>
                </a:lnTo>
                <a:lnTo>
                  <a:pt x="166691" y="888043"/>
                </a:lnTo>
                <a:lnTo>
                  <a:pt x="166691" y="510656"/>
                </a:lnTo>
                <a:lnTo>
                  <a:pt x="171173" y="454762"/>
                </a:lnTo>
                <a:lnTo>
                  <a:pt x="184165" y="401868"/>
                </a:lnTo>
                <a:lnTo>
                  <a:pt x="204991" y="352589"/>
                </a:lnTo>
                <a:lnTo>
                  <a:pt x="232973" y="307542"/>
                </a:lnTo>
                <a:lnTo>
                  <a:pt x="267433" y="267346"/>
                </a:lnTo>
                <a:lnTo>
                  <a:pt x="307567" y="232946"/>
                </a:lnTo>
                <a:lnTo>
                  <a:pt x="352590" y="204992"/>
                </a:lnTo>
                <a:lnTo>
                  <a:pt x="401858" y="184162"/>
                </a:lnTo>
                <a:lnTo>
                  <a:pt x="454727" y="171134"/>
                </a:lnTo>
                <a:lnTo>
                  <a:pt x="510555" y="166585"/>
                </a:lnTo>
                <a:lnTo>
                  <a:pt x="566437" y="171134"/>
                </a:lnTo>
                <a:lnTo>
                  <a:pt x="619321" y="184162"/>
                </a:lnTo>
                <a:lnTo>
                  <a:pt x="668591" y="204992"/>
                </a:lnTo>
                <a:lnTo>
                  <a:pt x="713628" y="232946"/>
                </a:lnTo>
                <a:lnTo>
                  <a:pt x="753816" y="267346"/>
                </a:lnTo>
                <a:lnTo>
                  <a:pt x="788210" y="307542"/>
                </a:lnTo>
                <a:lnTo>
                  <a:pt x="816158" y="352589"/>
                </a:lnTo>
                <a:lnTo>
                  <a:pt x="836984" y="401868"/>
                </a:lnTo>
                <a:lnTo>
                  <a:pt x="850010" y="454762"/>
                </a:lnTo>
                <a:lnTo>
                  <a:pt x="854558" y="510656"/>
                </a:lnTo>
                <a:lnTo>
                  <a:pt x="854558" y="888013"/>
                </a:lnTo>
                <a:lnTo>
                  <a:pt x="854959" y="887679"/>
                </a:lnTo>
                <a:lnTo>
                  <a:pt x="887553" y="855072"/>
                </a:lnTo>
                <a:lnTo>
                  <a:pt x="917112" y="819645"/>
                </a:lnTo>
                <a:lnTo>
                  <a:pt x="943423" y="781611"/>
                </a:lnTo>
                <a:lnTo>
                  <a:pt x="966271" y="741184"/>
                </a:lnTo>
                <a:lnTo>
                  <a:pt x="985444" y="698579"/>
                </a:lnTo>
                <a:lnTo>
                  <a:pt x="1000728" y="654010"/>
                </a:lnTo>
                <a:lnTo>
                  <a:pt x="1011909" y="607690"/>
                </a:lnTo>
                <a:lnTo>
                  <a:pt x="1018775" y="559834"/>
                </a:lnTo>
                <a:lnTo>
                  <a:pt x="1021111" y="510656"/>
                </a:lnTo>
                <a:close/>
                <a:moveTo>
                  <a:pt x="854558" y="888013"/>
                </a:moveTo>
                <a:lnTo>
                  <a:pt x="854558" y="510656"/>
                </a:lnTo>
                <a:lnTo>
                  <a:pt x="850010" y="566548"/>
                </a:lnTo>
                <a:lnTo>
                  <a:pt x="836984" y="619434"/>
                </a:lnTo>
                <a:lnTo>
                  <a:pt x="816158" y="668692"/>
                </a:lnTo>
                <a:lnTo>
                  <a:pt x="788210" y="713697"/>
                </a:lnTo>
                <a:lnTo>
                  <a:pt x="753816" y="753825"/>
                </a:lnTo>
                <a:lnTo>
                  <a:pt x="713628" y="788293"/>
                </a:lnTo>
                <a:lnTo>
                  <a:pt x="668591" y="816280"/>
                </a:lnTo>
                <a:lnTo>
                  <a:pt x="619321" y="837110"/>
                </a:lnTo>
                <a:lnTo>
                  <a:pt x="566437" y="850105"/>
                </a:lnTo>
                <a:lnTo>
                  <a:pt x="510555" y="854587"/>
                </a:lnTo>
                <a:lnTo>
                  <a:pt x="454727" y="850105"/>
                </a:lnTo>
                <a:lnTo>
                  <a:pt x="401858" y="837110"/>
                </a:lnTo>
                <a:lnTo>
                  <a:pt x="352590" y="816280"/>
                </a:lnTo>
                <a:lnTo>
                  <a:pt x="307567" y="788293"/>
                </a:lnTo>
                <a:lnTo>
                  <a:pt x="267433" y="753825"/>
                </a:lnTo>
                <a:lnTo>
                  <a:pt x="232973" y="713697"/>
                </a:lnTo>
                <a:lnTo>
                  <a:pt x="204991" y="668692"/>
                </a:lnTo>
                <a:lnTo>
                  <a:pt x="184165" y="619434"/>
                </a:lnTo>
                <a:lnTo>
                  <a:pt x="171173" y="566548"/>
                </a:lnTo>
                <a:lnTo>
                  <a:pt x="166691" y="510656"/>
                </a:lnTo>
                <a:lnTo>
                  <a:pt x="166691" y="888043"/>
                </a:lnTo>
                <a:lnTo>
                  <a:pt x="201668" y="917251"/>
                </a:lnTo>
                <a:lnTo>
                  <a:pt x="239687" y="943575"/>
                </a:lnTo>
                <a:lnTo>
                  <a:pt x="280097" y="966436"/>
                </a:lnTo>
                <a:lnTo>
                  <a:pt x="322686" y="985620"/>
                </a:lnTo>
                <a:lnTo>
                  <a:pt x="367239" y="1000914"/>
                </a:lnTo>
                <a:lnTo>
                  <a:pt x="413544" y="1012103"/>
                </a:lnTo>
                <a:lnTo>
                  <a:pt x="461387" y="1018974"/>
                </a:lnTo>
                <a:lnTo>
                  <a:pt x="510555" y="1021312"/>
                </a:lnTo>
                <a:lnTo>
                  <a:pt x="559746" y="1018974"/>
                </a:lnTo>
                <a:lnTo>
                  <a:pt x="607609" y="1012103"/>
                </a:lnTo>
                <a:lnTo>
                  <a:pt x="653931" y="1000914"/>
                </a:lnTo>
                <a:lnTo>
                  <a:pt x="698499" y="985620"/>
                </a:lnTo>
                <a:lnTo>
                  <a:pt x="741100" y="966436"/>
                </a:lnTo>
                <a:lnTo>
                  <a:pt x="781519" y="943575"/>
                </a:lnTo>
                <a:lnTo>
                  <a:pt x="819543" y="917251"/>
                </a:lnTo>
                <a:lnTo>
                  <a:pt x="854558" y="888013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17"/>
          <p:cNvSpPr/>
          <p:nvPr/>
        </p:nvSpPr>
        <p:spPr>
          <a:xfrm>
            <a:off x="7937280" y="8213400"/>
            <a:ext cx="1021320" cy="1021320"/>
          </a:xfrm>
          <a:custGeom>
            <a:avLst/>
            <a:gdLst/>
            <a:ahLst/>
            <a:rect l="l" t="t" r="r" b="b"/>
            <a:pathLst>
              <a:path w="1021715" h="1021715">
                <a:moveTo>
                  <a:pt x="1021111" y="510516"/>
                </a:moveTo>
                <a:lnTo>
                  <a:pt x="1018752" y="461339"/>
                </a:lnTo>
                <a:lnTo>
                  <a:pt x="1011866" y="413486"/>
                </a:lnTo>
                <a:lnTo>
                  <a:pt x="1000667" y="367173"/>
                </a:lnTo>
                <a:lnTo>
                  <a:pt x="985369" y="322611"/>
                </a:lnTo>
                <a:lnTo>
                  <a:pt x="966184" y="280016"/>
                </a:lnTo>
                <a:lnTo>
                  <a:pt x="943327" y="239600"/>
                </a:lnTo>
                <a:lnTo>
                  <a:pt x="917011" y="201578"/>
                </a:lnTo>
                <a:lnTo>
                  <a:pt x="887449" y="166163"/>
                </a:lnTo>
                <a:lnTo>
                  <a:pt x="854855" y="133568"/>
                </a:lnTo>
                <a:lnTo>
                  <a:pt x="819442" y="104008"/>
                </a:lnTo>
                <a:lnTo>
                  <a:pt x="781423" y="77696"/>
                </a:lnTo>
                <a:lnTo>
                  <a:pt x="741013" y="54846"/>
                </a:lnTo>
                <a:lnTo>
                  <a:pt x="698424" y="35671"/>
                </a:lnTo>
                <a:lnTo>
                  <a:pt x="653871" y="20385"/>
                </a:lnTo>
                <a:lnTo>
                  <a:pt x="607566" y="9202"/>
                </a:lnTo>
                <a:lnTo>
                  <a:pt x="559723" y="2336"/>
                </a:lnTo>
                <a:lnTo>
                  <a:pt x="510555" y="0"/>
                </a:lnTo>
                <a:lnTo>
                  <a:pt x="461388" y="2336"/>
                </a:lnTo>
                <a:lnTo>
                  <a:pt x="413545" y="9202"/>
                </a:lnTo>
                <a:lnTo>
                  <a:pt x="367240" y="20385"/>
                </a:lnTo>
                <a:lnTo>
                  <a:pt x="322686" y="35671"/>
                </a:lnTo>
                <a:lnTo>
                  <a:pt x="280097" y="54846"/>
                </a:lnTo>
                <a:lnTo>
                  <a:pt x="239687" y="77696"/>
                </a:lnTo>
                <a:lnTo>
                  <a:pt x="201669" y="104008"/>
                </a:lnTo>
                <a:lnTo>
                  <a:pt x="166256" y="133568"/>
                </a:lnTo>
                <a:lnTo>
                  <a:pt x="133661" y="166163"/>
                </a:lnTo>
                <a:lnTo>
                  <a:pt x="104099" y="201578"/>
                </a:lnTo>
                <a:lnTo>
                  <a:pt x="77783" y="239600"/>
                </a:lnTo>
                <a:lnTo>
                  <a:pt x="54926" y="280016"/>
                </a:lnTo>
                <a:lnTo>
                  <a:pt x="35741" y="322611"/>
                </a:lnTo>
                <a:lnTo>
                  <a:pt x="20443" y="367173"/>
                </a:lnTo>
                <a:lnTo>
                  <a:pt x="9244" y="413486"/>
                </a:lnTo>
                <a:lnTo>
                  <a:pt x="2359" y="461339"/>
                </a:lnTo>
                <a:lnTo>
                  <a:pt x="0" y="510516"/>
                </a:lnTo>
                <a:lnTo>
                  <a:pt x="2359" y="559716"/>
                </a:lnTo>
                <a:lnTo>
                  <a:pt x="9244" y="607589"/>
                </a:lnTo>
                <a:lnTo>
                  <a:pt x="20443" y="653920"/>
                </a:lnTo>
                <a:lnTo>
                  <a:pt x="35741" y="698497"/>
                </a:lnTo>
                <a:lnTo>
                  <a:pt x="54926" y="741106"/>
                </a:lnTo>
                <a:lnTo>
                  <a:pt x="77783" y="781533"/>
                </a:lnTo>
                <a:lnTo>
                  <a:pt x="104099" y="819564"/>
                </a:lnTo>
                <a:lnTo>
                  <a:pt x="133661" y="854987"/>
                </a:lnTo>
                <a:lnTo>
                  <a:pt x="166256" y="887588"/>
                </a:lnTo>
                <a:lnTo>
                  <a:pt x="166692" y="887952"/>
                </a:lnTo>
                <a:lnTo>
                  <a:pt x="166692" y="510516"/>
                </a:lnTo>
                <a:lnTo>
                  <a:pt x="171186" y="454677"/>
                </a:lnTo>
                <a:lnTo>
                  <a:pt x="184205" y="401797"/>
                </a:lnTo>
                <a:lnTo>
                  <a:pt x="205051" y="352519"/>
                </a:lnTo>
                <a:lnTo>
                  <a:pt x="233026" y="307488"/>
                </a:lnTo>
                <a:lnTo>
                  <a:pt x="267433" y="267346"/>
                </a:lnTo>
                <a:lnTo>
                  <a:pt x="307567" y="232938"/>
                </a:lnTo>
                <a:lnTo>
                  <a:pt x="352590" y="204984"/>
                </a:lnTo>
                <a:lnTo>
                  <a:pt x="401858" y="184177"/>
                </a:lnTo>
                <a:lnTo>
                  <a:pt x="454728" y="171201"/>
                </a:lnTo>
                <a:lnTo>
                  <a:pt x="510555" y="166724"/>
                </a:lnTo>
                <a:lnTo>
                  <a:pt x="566436" y="171205"/>
                </a:lnTo>
                <a:lnTo>
                  <a:pt x="619313" y="184192"/>
                </a:lnTo>
                <a:lnTo>
                  <a:pt x="668561" y="205001"/>
                </a:lnTo>
                <a:lnTo>
                  <a:pt x="713557" y="232947"/>
                </a:lnTo>
                <a:lnTo>
                  <a:pt x="753677" y="267346"/>
                </a:lnTo>
                <a:lnTo>
                  <a:pt x="788137" y="307488"/>
                </a:lnTo>
                <a:lnTo>
                  <a:pt x="816119" y="352519"/>
                </a:lnTo>
                <a:lnTo>
                  <a:pt x="836945" y="401797"/>
                </a:lnTo>
                <a:lnTo>
                  <a:pt x="849937" y="454677"/>
                </a:lnTo>
                <a:lnTo>
                  <a:pt x="854419" y="510516"/>
                </a:lnTo>
                <a:lnTo>
                  <a:pt x="854419" y="887952"/>
                </a:lnTo>
                <a:lnTo>
                  <a:pt x="854855" y="887588"/>
                </a:lnTo>
                <a:lnTo>
                  <a:pt x="887449" y="854987"/>
                </a:lnTo>
                <a:lnTo>
                  <a:pt x="917011" y="819564"/>
                </a:lnTo>
                <a:lnTo>
                  <a:pt x="943327" y="781533"/>
                </a:lnTo>
                <a:lnTo>
                  <a:pt x="966184" y="741106"/>
                </a:lnTo>
                <a:lnTo>
                  <a:pt x="985369" y="698497"/>
                </a:lnTo>
                <a:lnTo>
                  <a:pt x="1000667" y="653920"/>
                </a:lnTo>
                <a:lnTo>
                  <a:pt x="1011866" y="607589"/>
                </a:lnTo>
                <a:lnTo>
                  <a:pt x="1018752" y="559716"/>
                </a:lnTo>
                <a:lnTo>
                  <a:pt x="1021111" y="510516"/>
                </a:lnTo>
                <a:close/>
                <a:moveTo>
                  <a:pt x="854419" y="887952"/>
                </a:moveTo>
                <a:lnTo>
                  <a:pt x="854419" y="510516"/>
                </a:lnTo>
                <a:lnTo>
                  <a:pt x="849937" y="566409"/>
                </a:lnTo>
                <a:lnTo>
                  <a:pt x="836945" y="619304"/>
                </a:lnTo>
                <a:lnTo>
                  <a:pt x="816119" y="668583"/>
                </a:lnTo>
                <a:lnTo>
                  <a:pt x="788137" y="713629"/>
                </a:lnTo>
                <a:lnTo>
                  <a:pt x="753677" y="753825"/>
                </a:lnTo>
                <a:lnTo>
                  <a:pt x="713557" y="788225"/>
                </a:lnTo>
                <a:lnTo>
                  <a:pt x="668561" y="816179"/>
                </a:lnTo>
                <a:lnTo>
                  <a:pt x="619313" y="837009"/>
                </a:lnTo>
                <a:lnTo>
                  <a:pt x="566436" y="850037"/>
                </a:lnTo>
                <a:lnTo>
                  <a:pt x="510555" y="854586"/>
                </a:lnTo>
                <a:lnTo>
                  <a:pt x="454674" y="850024"/>
                </a:lnTo>
                <a:lnTo>
                  <a:pt x="401798" y="836984"/>
                </a:lnTo>
                <a:lnTo>
                  <a:pt x="352549" y="816154"/>
                </a:lnTo>
                <a:lnTo>
                  <a:pt x="307553" y="788214"/>
                </a:lnTo>
                <a:lnTo>
                  <a:pt x="267433" y="753825"/>
                </a:lnTo>
                <a:lnTo>
                  <a:pt x="233026" y="713629"/>
                </a:lnTo>
                <a:lnTo>
                  <a:pt x="205051" y="668583"/>
                </a:lnTo>
                <a:lnTo>
                  <a:pt x="184205" y="619304"/>
                </a:lnTo>
                <a:lnTo>
                  <a:pt x="171186" y="566409"/>
                </a:lnTo>
                <a:lnTo>
                  <a:pt x="166692" y="510516"/>
                </a:lnTo>
                <a:lnTo>
                  <a:pt x="166692" y="887952"/>
                </a:lnTo>
                <a:lnTo>
                  <a:pt x="201669" y="917153"/>
                </a:lnTo>
                <a:lnTo>
                  <a:pt x="239687" y="943469"/>
                </a:lnTo>
                <a:lnTo>
                  <a:pt x="280097" y="966322"/>
                </a:lnTo>
                <a:lnTo>
                  <a:pt x="322686" y="985498"/>
                </a:lnTo>
                <a:lnTo>
                  <a:pt x="367240" y="1000785"/>
                </a:lnTo>
                <a:lnTo>
                  <a:pt x="413545" y="1011969"/>
                </a:lnTo>
                <a:lnTo>
                  <a:pt x="461388" y="1018835"/>
                </a:lnTo>
                <a:lnTo>
                  <a:pt x="510555" y="1021172"/>
                </a:lnTo>
                <a:lnTo>
                  <a:pt x="559723" y="1018835"/>
                </a:lnTo>
                <a:lnTo>
                  <a:pt x="607566" y="1011969"/>
                </a:lnTo>
                <a:lnTo>
                  <a:pt x="653871" y="1000785"/>
                </a:lnTo>
                <a:lnTo>
                  <a:pt x="698424" y="985498"/>
                </a:lnTo>
                <a:lnTo>
                  <a:pt x="741013" y="966322"/>
                </a:lnTo>
                <a:lnTo>
                  <a:pt x="781423" y="943469"/>
                </a:lnTo>
                <a:lnTo>
                  <a:pt x="819442" y="917153"/>
                </a:lnTo>
                <a:lnTo>
                  <a:pt x="854419" y="887952"/>
                </a:lnTo>
                <a:close/>
              </a:path>
            </a:pathLst>
          </a:custGeom>
          <a:solidFill>
            <a:srgbClr val="2e2e2e">
              <a:alpha val="3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TextShape 18"/>
          <p:cNvSpPr txBox="1"/>
          <p:nvPr/>
        </p:nvSpPr>
        <p:spPr>
          <a:xfrm>
            <a:off x="135000" y="843480"/>
            <a:ext cx="17505000" cy="2041200"/>
          </a:xfrm>
          <a:prstGeom prst="rect">
            <a:avLst/>
          </a:prstGeom>
          <a:noFill/>
          <a:ln>
            <a:noFill/>
          </a:ln>
        </p:spPr>
        <p:txBody>
          <a:bodyPr lIns="0" rIns="0" tIns="14040" bIns="0">
            <a:noAutofit/>
          </a:bodyPr>
          <a:p>
            <a:pPr marL="12600">
              <a:lnSpc>
                <a:spcPct val="100000"/>
              </a:lnSpc>
              <a:spcBef>
                <a:spcPts val="111"/>
              </a:spcBef>
            </a:pPr>
            <a:r>
              <a:rPr b="1" lang="en-US" sz="6650" spc="97" strike="noStrike">
                <a:solidFill>
                  <a:srgbClr val="0460ff"/>
                </a:solidFill>
                <a:latin typeface="Tahoma"/>
              </a:rPr>
              <a:t>FEASIBILIT</a:t>
            </a:r>
            <a:r>
              <a:rPr b="1" lang="en-US" sz="6650" spc="97" strike="noStrike">
                <a:solidFill>
                  <a:srgbClr val="0460ff"/>
                </a:solidFill>
                <a:latin typeface="Tahoma"/>
              </a:rPr>
              <a:t>Y AND </a:t>
            </a:r>
            <a:r>
              <a:rPr b="1" lang="en-US" sz="6650" spc="97" strike="noStrike">
                <a:solidFill>
                  <a:srgbClr val="0460ff"/>
                </a:solidFill>
                <a:latin typeface="Tahoma"/>
              </a:rPr>
              <a:t>APPLICATIO</a:t>
            </a:r>
            <a:r>
              <a:rPr b="1" lang="en-US" sz="6650" spc="97" strike="noStrike">
                <a:solidFill>
                  <a:srgbClr val="0460ff"/>
                </a:solidFill>
                <a:latin typeface="Tahoma"/>
              </a:rPr>
              <a:t>NS</a:t>
            </a:r>
            <a:endParaRPr b="0" lang="en-US" sz="665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2" name="object 21" descr=""/>
          <p:cNvPicPr/>
          <p:nvPr/>
        </p:nvPicPr>
        <p:blipFill>
          <a:blip r:embed="rId2"/>
          <a:stretch/>
        </p:blipFill>
        <p:spPr>
          <a:xfrm>
            <a:off x="16682400" y="186840"/>
            <a:ext cx="1514160" cy="713880"/>
          </a:xfrm>
          <a:prstGeom prst="rect">
            <a:avLst/>
          </a:prstGeom>
          <a:ln>
            <a:noFill/>
          </a:ln>
        </p:spPr>
      </p:pic>
      <p:pic>
        <p:nvPicPr>
          <p:cNvPr id="223" name="object 22" descr=""/>
          <p:cNvPicPr/>
          <p:nvPr/>
        </p:nvPicPr>
        <p:blipFill>
          <a:blip r:embed="rId3"/>
          <a:stretch/>
        </p:blipFill>
        <p:spPr>
          <a:xfrm>
            <a:off x="171360" y="186840"/>
            <a:ext cx="3752640" cy="713880"/>
          </a:xfrm>
          <a:prstGeom prst="rect">
            <a:avLst/>
          </a:prstGeom>
          <a:ln>
            <a:noFill/>
          </a:ln>
        </p:spPr>
      </p:pic>
      <p:sp>
        <p:nvSpPr>
          <p:cNvPr id="224" name="TextShape 19"/>
          <p:cNvSpPr txBox="1"/>
          <p:nvPr/>
        </p:nvSpPr>
        <p:spPr>
          <a:xfrm>
            <a:off x="360000" y="2736000"/>
            <a:ext cx="172080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1. Widely used by Specially- ablede people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2. Can be used by medical pat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2022-04-22T17:56:13Z</dcterms:created>
  <dc:creator>Divya Aggarwal</dc:creator>
  <dc:description/>
  <cp:keywords>DAE-a9RCsAs BAEYDhEjV4c</cp:keywords>
  <dc:language>en-IN</dc:language>
  <cp:lastModifiedBy/>
  <dcterms:modified xsi:type="dcterms:W3CDTF">2022-05-20T14:12:04Z</dcterms:modified>
  <cp:revision>5</cp:revision>
  <dc:subject/>
  <dc:title>Evotech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reated">
    <vt:filetime>2022-04-22T00:00:00Z</vt:filetime>
  </property>
  <property fmtid="{D5CDD505-2E9C-101B-9397-08002B2CF9AE}" pid="4" name="Creator">
    <vt:lpwstr>Canva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astSaved">
    <vt:filetime>2022-04-22T00:00:00Z</vt:filetime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Notes">
    <vt:i4>0</vt:i4>
  </property>
  <property fmtid="{D5CDD505-2E9C-101B-9397-08002B2CF9AE}" pid="11" name="PresentationFormat">
    <vt:lpwstr>Custom</vt:lpwstr>
  </property>
  <property fmtid="{D5CDD505-2E9C-101B-9397-08002B2CF9AE}" pid="12" name="ScaleCrop">
    <vt:bool>0</vt:bool>
  </property>
  <property fmtid="{D5CDD505-2E9C-101B-9397-08002B2CF9AE}" pid="13" name="ShareDoc">
    <vt:bool>0</vt:bool>
  </property>
  <property fmtid="{D5CDD505-2E9C-101B-9397-08002B2CF9AE}" pid="14" name="Slides">
    <vt:i4>6</vt:i4>
  </property>
</Properties>
</file>