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338" r:id="rId3"/>
    <p:sldId id="339" r:id="rId4"/>
    <p:sldId id="344" r:id="rId5"/>
    <p:sldId id="342" r:id="rId6"/>
    <p:sldId id="340" r:id="rId7"/>
    <p:sldId id="341" r:id="rId8"/>
    <p:sldId id="343" r:id="rId9"/>
    <p:sldId id="346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lgerian" panose="04020705040A02060702" pitchFamily="82" charset="0"/>
      <p:regular r:id="rId13"/>
    </p:embeddedFont>
    <p:embeddedFont>
      <p:font typeface="Cabin Sketch" panose="020B0604020202020204" charset="0"/>
      <p:regular r:id="rId14"/>
      <p:bold r:id="rId15"/>
    </p:embeddedFont>
    <p:embeddedFont>
      <p:font typeface="Mongolian Baiti" panose="03000500000000000000" pitchFamily="66" charset="0"/>
      <p:regular r:id="rId16"/>
    </p:embeddedFont>
    <p:embeddedFont>
      <p:font typeface="Patrick Hand" panose="00000500000000000000" pitchFamily="2" charset="0"/>
      <p:regular r:id="rId17"/>
    </p:embeddedFont>
    <p:embeddedFont>
      <p:font typeface="Poppins Light" panose="000004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F193B-5470-44C1-9666-445C9078C3C8}">
  <a:tblStyle styleId="{E9CF193B-5470-44C1-9666-445C9078C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b3719354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b3719354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0025" y="3912900"/>
            <a:ext cx="7283884" cy="1230618"/>
          </a:xfrm>
          <a:custGeom>
            <a:avLst/>
            <a:gdLst/>
            <a:ahLst/>
            <a:cxnLst/>
            <a:rect l="l" t="t" r="r" b="b"/>
            <a:pathLst>
              <a:path w="129451" h="32597" extrusionOk="0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0025" y="4216575"/>
            <a:ext cx="3292737" cy="409108"/>
          </a:xfrm>
          <a:custGeom>
            <a:avLst/>
            <a:gdLst/>
            <a:ahLst/>
            <a:cxnLst/>
            <a:rect l="l" t="t" r="r" b="b"/>
            <a:pathLst>
              <a:path w="92240" h="25852" extrusionOk="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941" y="4309775"/>
            <a:ext cx="7642384" cy="833592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56506" y="4454146"/>
            <a:ext cx="1639143" cy="689390"/>
            <a:chOff x="456506" y="4454146"/>
            <a:chExt cx="1639143" cy="689390"/>
          </a:xfrm>
        </p:grpSpPr>
        <p:sp>
          <p:nvSpPr>
            <p:cNvPr id="13" name="Google Shape;13;p2"/>
            <p:cNvSpPr/>
            <p:nvPr/>
          </p:nvSpPr>
          <p:spPr>
            <a:xfrm>
              <a:off x="1789865" y="4904274"/>
              <a:ext cx="57843" cy="162595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31917" y="4873710"/>
              <a:ext cx="145444" cy="201040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0355" y="4785159"/>
              <a:ext cx="185749" cy="293530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6886" y="4683497"/>
              <a:ext cx="251457" cy="385116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4054" y="4764684"/>
              <a:ext cx="163693" cy="319263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4160" y="4867739"/>
              <a:ext cx="99807" cy="205040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6506" y="4894466"/>
              <a:ext cx="1638722" cy="249070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9652" y="4893874"/>
              <a:ext cx="685996" cy="249233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20975" y="913051"/>
            <a:ext cx="2114646" cy="1335833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2435634" y="4731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912926" y="913050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4750" y="760499"/>
            <a:ext cx="589330" cy="37233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130775" y="604100"/>
            <a:ext cx="4563300" cy="25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Patrick Hand"/>
              <a:buNone/>
              <a:defRPr sz="6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Cabin Sketch"/>
              <a:buNone/>
              <a:defRPr sz="5200">
                <a:solidFill>
                  <a:schemeClr val="accent1"/>
                </a:solidFill>
                <a:latin typeface="Cabin Sketch"/>
                <a:ea typeface="Cabin Sketch"/>
                <a:cs typeface="Cabin Sketch"/>
                <a:sym typeface="Cabin Sketch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130775" y="3061625"/>
            <a:ext cx="27750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785612" y="3481272"/>
            <a:ext cx="4309167" cy="1669408"/>
            <a:chOff x="2189450" y="2220300"/>
            <a:chExt cx="3202175" cy="1240550"/>
          </a:xfrm>
        </p:grpSpPr>
        <p:sp>
          <p:nvSpPr>
            <p:cNvPr id="33" name="Google Shape;33;p3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884606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96730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flipH="1">
            <a:off x="166857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3349466" y="3839498"/>
            <a:ext cx="3391103" cy="1313742"/>
            <a:chOff x="2189450" y="2220300"/>
            <a:chExt cx="3202175" cy="1240550"/>
          </a:xfrm>
        </p:grpSpPr>
        <p:sp>
          <p:nvSpPr>
            <p:cNvPr id="39" name="Google Shape;39;p3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700950" y="2420475"/>
            <a:ext cx="5742000" cy="5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atrick Hand"/>
              <a:buNone/>
              <a:defRPr sz="4000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701050" y="2947482"/>
            <a:ext cx="57420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atrick Hand"/>
              <a:buNone/>
              <a:defRPr sz="1600">
                <a:solidFill>
                  <a:schemeClr val="accent6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1716703" y="4761096"/>
            <a:ext cx="5710522" cy="40066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50087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7924902" y="4666716"/>
            <a:ext cx="255429" cy="332500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7453072" y="4399918"/>
            <a:ext cx="415135" cy="638067"/>
          </a:xfrm>
          <a:custGeom>
            <a:avLst/>
            <a:gdLst/>
            <a:ahLst/>
            <a:cxnLst/>
            <a:rect l="l" t="t" r="r" b="b"/>
            <a:pathLst>
              <a:path w="13132" h="20184" extrusionOk="0">
                <a:moveTo>
                  <a:pt x="6551" y="1"/>
                </a:moveTo>
                <a:cubicBezTo>
                  <a:pt x="3261" y="1"/>
                  <a:pt x="0" y="4642"/>
                  <a:pt x="0" y="8403"/>
                </a:cubicBezTo>
                <a:cubicBezTo>
                  <a:pt x="0" y="11928"/>
                  <a:pt x="2850" y="13485"/>
                  <a:pt x="5934" y="13661"/>
                </a:cubicBezTo>
                <a:lnTo>
                  <a:pt x="5729" y="20183"/>
                </a:lnTo>
                <a:lnTo>
                  <a:pt x="7227" y="18891"/>
                </a:lnTo>
                <a:lnTo>
                  <a:pt x="6757" y="13661"/>
                </a:lnTo>
                <a:cubicBezTo>
                  <a:pt x="9988" y="13603"/>
                  <a:pt x="13132" y="11987"/>
                  <a:pt x="13132" y="8315"/>
                </a:cubicBezTo>
                <a:cubicBezTo>
                  <a:pt x="13132" y="4525"/>
                  <a:pt x="9871" y="1"/>
                  <a:pt x="6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7219287" y="4718636"/>
            <a:ext cx="177073" cy="230528"/>
          </a:xfrm>
          <a:custGeom>
            <a:avLst/>
            <a:gdLst/>
            <a:ahLst/>
            <a:cxnLst/>
            <a:rect l="l" t="t" r="r" b="b"/>
            <a:pathLst>
              <a:path w="8080" h="10518" extrusionOk="0">
                <a:moveTo>
                  <a:pt x="4055" y="0"/>
                </a:moveTo>
                <a:cubicBezTo>
                  <a:pt x="2028" y="0"/>
                  <a:pt x="1" y="2850"/>
                  <a:pt x="1" y="5141"/>
                </a:cubicBezTo>
                <a:cubicBezTo>
                  <a:pt x="1" y="7345"/>
                  <a:pt x="1793" y="8285"/>
                  <a:pt x="3673" y="8373"/>
                </a:cubicBezTo>
                <a:lnTo>
                  <a:pt x="3673" y="10517"/>
                </a:lnTo>
                <a:lnTo>
                  <a:pt x="4231" y="10517"/>
                </a:lnTo>
                <a:lnTo>
                  <a:pt x="4114" y="8402"/>
                </a:lnTo>
                <a:cubicBezTo>
                  <a:pt x="6141" y="8373"/>
                  <a:pt x="8080" y="7374"/>
                  <a:pt x="8080" y="5083"/>
                </a:cubicBezTo>
                <a:cubicBezTo>
                  <a:pt x="8080" y="2791"/>
                  <a:pt x="6082" y="0"/>
                  <a:pt x="40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530862" y="4932295"/>
            <a:ext cx="3183988" cy="21838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 flipH="1">
            <a:off x="7443034" y="382628"/>
            <a:ext cx="1458433" cy="92130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6497828" y="270474"/>
            <a:ext cx="815025" cy="514924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242538" y="428275"/>
            <a:ext cx="1781817" cy="1127703"/>
          </a:xfrm>
          <a:custGeom>
            <a:avLst/>
            <a:gdLst/>
            <a:ahLst/>
            <a:cxnLst/>
            <a:rect l="l" t="t" r="r" b="b"/>
            <a:pathLst>
              <a:path w="25554" h="16173" extrusionOk="0">
                <a:moveTo>
                  <a:pt x="14556" y="0"/>
                </a:moveTo>
                <a:cubicBezTo>
                  <a:pt x="11530" y="0"/>
                  <a:pt x="8988" y="2103"/>
                  <a:pt x="8295" y="4898"/>
                </a:cubicBezTo>
                <a:cubicBezTo>
                  <a:pt x="7856" y="4713"/>
                  <a:pt x="7394" y="4598"/>
                  <a:pt x="6909" y="4598"/>
                </a:cubicBezTo>
                <a:cubicBezTo>
                  <a:pt x="5500" y="4598"/>
                  <a:pt x="4275" y="5522"/>
                  <a:pt x="3836" y="6793"/>
                </a:cubicBezTo>
                <a:cubicBezTo>
                  <a:pt x="1664" y="7232"/>
                  <a:pt x="1" y="9149"/>
                  <a:pt x="1" y="11437"/>
                </a:cubicBezTo>
                <a:cubicBezTo>
                  <a:pt x="1" y="14047"/>
                  <a:pt x="2126" y="16173"/>
                  <a:pt x="4737" y="16173"/>
                </a:cubicBezTo>
                <a:lnTo>
                  <a:pt x="20771" y="16173"/>
                </a:lnTo>
                <a:cubicBezTo>
                  <a:pt x="23359" y="16173"/>
                  <a:pt x="25507" y="14047"/>
                  <a:pt x="25507" y="11437"/>
                </a:cubicBezTo>
                <a:cubicBezTo>
                  <a:pt x="25553" y="8895"/>
                  <a:pt x="23543" y="6816"/>
                  <a:pt x="21025" y="6700"/>
                </a:cubicBezTo>
                <a:lnTo>
                  <a:pt x="21025" y="6469"/>
                </a:lnTo>
                <a:cubicBezTo>
                  <a:pt x="21025" y="2888"/>
                  <a:pt x="18137" y="0"/>
                  <a:pt x="145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1853279" y="356038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 flipH="1">
            <a:off x="3830701" y="4753075"/>
            <a:ext cx="5313299" cy="390427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238773" y="4753076"/>
            <a:ext cx="136704" cy="96410"/>
          </a:xfrm>
          <a:custGeom>
            <a:avLst/>
            <a:gdLst/>
            <a:ahLst/>
            <a:cxnLst/>
            <a:rect l="l" t="t" r="r" b="b"/>
            <a:pathLst>
              <a:path w="21469" h="15141" extrusionOk="0">
                <a:moveTo>
                  <a:pt x="14579" y="1"/>
                </a:moveTo>
                <a:cubicBezTo>
                  <a:pt x="14135" y="1"/>
                  <a:pt x="13692" y="13"/>
                  <a:pt x="13255" y="18"/>
                </a:cubicBezTo>
                <a:lnTo>
                  <a:pt x="12900" y="18"/>
                </a:lnTo>
                <a:cubicBezTo>
                  <a:pt x="12736" y="16"/>
                  <a:pt x="12573" y="15"/>
                  <a:pt x="12409" y="15"/>
                </a:cubicBezTo>
                <a:cubicBezTo>
                  <a:pt x="11285" y="15"/>
                  <a:pt x="10160" y="70"/>
                  <a:pt x="9036" y="168"/>
                </a:cubicBezTo>
                <a:cubicBezTo>
                  <a:pt x="8868" y="186"/>
                  <a:pt x="8681" y="186"/>
                  <a:pt x="8494" y="205"/>
                </a:cubicBezTo>
                <a:cubicBezTo>
                  <a:pt x="7934" y="242"/>
                  <a:pt x="7318" y="298"/>
                  <a:pt x="6833" y="541"/>
                </a:cubicBezTo>
                <a:cubicBezTo>
                  <a:pt x="6310" y="784"/>
                  <a:pt x="5862" y="877"/>
                  <a:pt x="5265" y="1138"/>
                </a:cubicBezTo>
                <a:cubicBezTo>
                  <a:pt x="5227" y="1157"/>
                  <a:pt x="5190" y="1176"/>
                  <a:pt x="5134" y="1194"/>
                </a:cubicBezTo>
                <a:cubicBezTo>
                  <a:pt x="4966" y="1269"/>
                  <a:pt x="4798" y="1362"/>
                  <a:pt x="4611" y="1474"/>
                </a:cubicBezTo>
                <a:cubicBezTo>
                  <a:pt x="4555" y="1512"/>
                  <a:pt x="4518" y="1530"/>
                  <a:pt x="4462" y="1568"/>
                </a:cubicBezTo>
                <a:cubicBezTo>
                  <a:pt x="4369" y="1642"/>
                  <a:pt x="4257" y="1698"/>
                  <a:pt x="4163" y="1773"/>
                </a:cubicBezTo>
                <a:cubicBezTo>
                  <a:pt x="3678" y="2128"/>
                  <a:pt x="3099" y="2613"/>
                  <a:pt x="2409" y="3304"/>
                </a:cubicBezTo>
                <a:cubicBezTo>
                  <a:pt x="2017" y="3696"/>
                  <a:pt x="1681" y="4107"/>
                  <a:pt x="1401" y="4517"/>
                </a:cubicBezTo>
                <a:cubicBezTo>
                  <a:pt x="1027" y="5077"/>
                  <a:pt x="747" y="5675"/>
                  <a:pt x="542" y="6253"/>
                </a:cubicBezTo>
                <a:cubicBezTo>
                  <a:pt x="523" y="6328"/>
                  <a:pt x="486" y="6421"/>
                  <a:pt x="467" y="6496"/>
                </a:cubicBezTo>
                <a:cubicBezTo>
                  <a:pt x="0" y="8064"/>
                  <a:pt x="131" y="9539"/>
                  <a:pt x="467" y="10528"/>
                </a:cubicBezTo>
                <a:cubicBezTo>
                  <a:pt x="1008" y="12190"/>
                  <a:pt x="1289" y="14131"/>
                  <a:pt x="8793" y="14971"/>
                </a:cubicBezTo>
                <a:cubicBezTo>
                  <a:pt x="8980" y="14990"/>
                  <a:pt x="9166" y="15009"/>
                  <a:pt x="9353" y="15027"/>
                </a:cubicBezTo>
                <a:cubicBezTo>
                  <a:pt x="9428" y="15027"/>
                  <a:pt x="9521" y="15046"/>
                  <a:pt x="9596" y="15046"/>
                </a:cubicBezTo>
                <a:cubicBezTo>
                  <a:pt x="9670" y="15046"/>
                  <a:pt x="9745" y="15065"/>
                  <a:pt x="9801" y="15065"/>
                </a:cubicBezTo>
                <a:cubicBezTo>
                  <a:pt x="10455" y="15116"/>
                  <a:pt x="11068" y="15141"/>
                  <a:pt x="11642" y="15141"/>
                </a:cubicBezTo>
                <a:cubicBezTo>
                  <a:pt x="16955" y="15141"/>
                  <a:pt x="19010" y="12998"/>
                  <a:pt x="20442" y="9427"/>
                </a:cubicBezTo>
                <a:cubicBezTo>
                  <a:pt x="21469" y="6851"/>
                  <a:pt x="21133" y="3323"/>
                  <a:pt x="19079" y="1344"/>
                </a:cubicBezTo>
                <a:cubicBezTo>
                  <a:pt x="18687" y="970"/>
                  <a:pt x="18239" y="672"/>
                  <a:pt x="17716" y="466"/>
                </a:cubicBezTo>
                <a:cubicBezTo>
                  <a:pt x="16726" y="70"/>
                  <a:pt x="15652" y="1"/>
                  <a:pt x="145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-100" y="4699500"/>
            <a:ext cx="9143932" cy="443997"/>
          </a:xfrm>
          <a:custGeom>
            <a:avLst/>
            <a:gdLst/>
            <a:ahLst/>
            <a:cxnLst/>
            <a:rect l="l" t="t" r="r" b="b"/>
            <a:pathLst>
              <a:path w="157756" h="11284" extrusionOk="0">
                <a:moveTo>
                  <a:pt x="47603" y="1"/>
                </a:moveTo>
                <a:cubicBezTo>
                  <a:pt x="46122" y="1"/>
                  <a:pt x="44638" y="67"/>
                  <a:pt x="43149" y="207"/>
                </a:cubicBezTo>
                <a:cubicBezTo>
                  <a:pt x="33014" y="1175"/>
                  <a:pt x="23416" y="4616"/>
                  <a:pt x="13362" y="6041"/>
                </a:cubicBezTo>
                <a:cubicBezTo>
                  <a:pt x="2984" y="7520"/>
                  <a:pt x="0" y="11284"/>
                  <a:pt x="0" y="11284"/>
                </a:cubicBezTo>
                <a:lnTo>
                  <a:pt x="157756" y="11284"/>
                </a:lnTo>
                <a:lnTo>
                  <a:pt x="157756" y="2950"/>
                </a:lnTo>
                <a:cubicBezTo>
                  <a:pt x="157191" y="3111"/>
                  <a:pt x="156626" y="3299"/>
                  <a:pt x="156089" y="3487"/>
                </a:cubicBezTo>
                <a:cubicBezTo>
                  <a:pt x="152002" y="4885"/>
                  <a:pt x="147782" y="6418"/>
                  <a:pt x="143453" y="7036"/>
                </a:cubicBezTo>
                <a:cubicBezTo>
                  <a:pt x="141678" y="7283"/>
                  <a:pt x="139914" y="7385"/>
                  <a:pt x="138154" y="7385"/>
                </a:cubicBezTo>
                <a:cubicBezTo>
                  <a:pt x="134930" y="7385"/>
                  <a:pt x="131723" y="7041"/>
                  <a:pt x="128506" y="6606"/>
                </a:cubicBezTo>
                <a:cubicBezTo>
                  <a:pt x="124682" y="6079"/>
                  <a:pt x="120929" y="5595"/>
                  <a:pt x="117123" y="5595"/>
                </a:cubicBezTo>
                <a:cubicBezTo>
                  <a:pt x="115685" y="5595"/>
                  <a:pt x="114239" y="5664"/>
                  <a:pt x="112779" y="5826"/>
                </a:cubicBezTo>
                <a:cubicBezTo>
                  <a:pt x="107940" y="6391"/>
                  <a:pt x="103208" y="7493"/>
                  <a:pt x="98369" y="8031"/>
                </a:cubicBezTo>
                <a:cubicBezTo>
                  <a:pt x="95627" y="8321"/>
                  <a:pt x="92836" y="8379"/>
                  <a:pt x="90049" y="8379"/>
                </a:cubicBezTo>
                <a:cubicBezTo>
                  <a:pt x="88192" y="8379"/>
                  <a:pt x="86336" y="8353"/>
                  <a:pt x="84497" y="8353"/>
                </a:cubicBezTo>
                <a:cubicBezTo>
                  <a:pt x="80142" y="8353"/>
                  <a:pt x="64925" y="3353"/>
                  <a:pt x="62156" y="2493"/>
                </a:cubicBezTo>
                <a:cubicBezTo>
                  <a:pt x="59575" y="1713"/>
                  <a:pt x="56941" y="772"/>
                  <a:pt x="54198" y="422"/>
                </a:cubicBezTo>
                <a:cubicBezTo>
                  <a:pt x="52009" y="149"/>
                  <a:pt x="49811" y="1"/>
                  <a:pt x="47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/>
          <p:nvPr/>
        </p:nvSpPr>
        <p:spPr>
          <a:xfrm flipH="1">
            <a:off x="8419535" y="1555974"/>
            <a:ext cx="544116" cy="343767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4"/>
          <p:cNvGrpSpPr/>
          <p:nvPr/>
        </p:nvGrpSpPr>
        <p:grpSpPr>
          <a:xfrm flipH="1">
            <a:off x="3062687" y="3829748"/>
            <a:ext cx="3391103" cy="1313742"/>
            <a:chOff x="2189450" y="2220300"/>
            <a:chExt cx="3202175" cy="1240550"/>
          </a:xfrm>
        </p:grpSpPr>
        <p:sp>
          <p:nvSpPr>
            <p:cNvPr id="172" name="Google Shape;172;p14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 flipH="1">
            <a:off x="4708478" y="3471522"/>
            <a:ext cx="4309167" cy="1669408"/>
            <a:chOff x="2189450" y="2220300"/>
            <a:chExt cx="3202175" cy="1240550"/>
          </a:xfrm>
        </p:grpSpPr>
        <p:sp>
          <p:nvSpPr>
            <p:cNvPr id="175" name="Google Shape;175;p14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 flipH="1">
            <a:off x="46" y="4851064"/>
            <a:ext cx="4467697" cy="287808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 flipH="1">
            <a:off x="0" y="4547649"/>
            <a:ext cx="9143996" cy="595795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1232100" y="71879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350084" y="39831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6848433" y="340500"/>
            <a:ext cx="1493235" cy="94341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8165389" y="1407427"/>
            <a:ext cx="634169" cy="40066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6360175" y="1283907"/>
            <a:ext cx="438726" cy="277182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893068" y="3907831"/>
            <a:ext cx="1186803" cy="1014012"/>
            <a:chOff x="6771225" y="2829938"/>
            <a:chExt cx="1528400" cy="1305875"/>
          </a:xfrm>
        </p:grpSpPr>
        <p:sp>
          <p:nvSpPr>
            <p:cNvPr id="185" name="Google Shape;185;p14"/>
            <p:cNvSpPr/>
            <p:nvPr/>
          </p:nvSpPr>
          <p:spPr>
            <a:xfrm>
              <a:off x="6771225" y="3808963"/>
              <a:ext cx="202000" cy="262950"/>
            </a:xfrm>
            <a:custGeom>
              <a:avLst/>
              <a:gdLst/>
              <a:ahLst/>
              <a:cxnLst/>
              <a:rect l="l" t="t" r="r" b="b"/>
              <a:pathLst>
                <a:path w="8080" h="10518" extrusionOk="0">
                  <a:moveTo>
                    <a:pt x="4055" y="0"/>
                  </a:moveTo>
                  <a:cubicBezTo>
                    <a:pt x="2028" y="0"/>
                    <a:pt x="1" y="2850"/>
                    <a:pt x="1" y="5141"/>
                  </a:cubicBezTo>
                  <a:cubicBezTo>
                    <a:pt x="1" y="7345"/>
                    <a:pt x="1793" y="8285"/>
                    <a:pt x="3673" y="8373"/>
                  </a:cubicBezTo>
                  <a:lnTo>
                    <a:pt x="3673" y="10517"/>
                  </a:lnTo>
                  <a:lnTo>
                    <a:pt x="4231" y="10517"/>
                  </a:lnTo>
                  <a:lnTo>
                    <a:pt x="4114" y="8402"/>
                  </a:lnTo>
                  <a:cubicBezTo>
                    <a:pt x="6141" y="8373"/>
                    <a:pt x="8080" y="7374"/>
                    <a:pt x="8080" y="5083"/>
                  </a:cubicBezTo>
                  <a:cubicBezTo>
                    <a:pt x="8080" y="2791"/>
                    <a:pt x="6082" y="0"/>
                    <a:pt x="4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897875" y="3619463"/>
              <a:ext cx="328300" cy="504600"/>
            </a:xfrm>
            <a:custGeom>
              <a:avLst/>
              <a:gdLst/>
              <a:ahLst/>
              <a:cxnLst/>
              <a:rect l="l" t="t" r="r" b="b"/>
              <a:pathLst>
                <a:path w="13132" h="20184" extrusionOk="0">
                  <a:moveTo>
                    <a:pt x="6551" y="1"/>
                  </a:moveTo>
                  <a:cubicBezTo>
                    <a:pt x="3261" y="1"/>
                    <a:pt x="0" y="4642"/>
                    <a:pt x="0" y="8403"/>
                  </a:cubicBezTo>
                  <a:cubicBezTo>
                    <a:pt x="0" y="11928"/>
                    <a:pt x="2850" y="13485"/>
                    <a:pt x="5934" y="13661"/>
                  </a:cubicBezTo>
                  <a:lnTo>
                    <a:pt x="5729" y="20183"/>
                  </a:lnTo>
                  <a:lnTo>
                    <a:pt x="7227" y="18891"/>
                  </a:lnTo>
                  <a:lnTo>
                    <a:pt x="6757" y="13661"/>
                  </a:lnTo>
                  <a:cubicBezTo>
                    <a:pt x="9988" y="13603"/>
                    <a:pt x="13132" y="11987"/>
                    <a:pt x="13132" y="8315"/>
                  </a:cubicBezTo>
                  <a:cubicBezTo>
                    <a:pt x="13132" y="4525"/>
                    <a:pt x="9871" y="1"/>
                    <a:pt x="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318400" y="2829938"/>
              <a:ext cx="981225" cy="1021650"/>
            </a:xfrm>
            <a:custGeom>
              <a:avLst/>
              <a:gdLst/>
              <a:ahLst/>
              <a:cxnLst/>
              <a:rect l="l" t="t" r="r" b="b"/>
              <a:pathLst>
                <a:path w="39249" h="40866" extrusionOk="0">
                  <a:moveTo>
                    <a:pt x="19624" y="1"/>
                  </a:moveTo>
                  <a:cubicBezTo>
                    <a:pt x="9724" y="1"/>
                    <a:pt x="0" y="13779"/>
                    <a:pt x="0" y="25089"/>
                  </a:cubicBezTo>
                  <a:cubicBezTo>
                    <a:pt x="0" y="36370"/>
                    <a:pt x="9724" y="40865"/>
                    <a:pt x="19624" y="40865"/>
                  </a:cubicBezTo>
                  <a:cubicBezTo>
                    <a:pt x="29525" y="40865"/>
                    <a:pt x="39249" y="36077"/>
                    <a:pt x="39249" y="24796"/>
                  </a:cubicBezTo>
                  <a:cubicBezTo>
                    <a:pt x="39249" y="13485"/>
                    <a:pt x="29495" y="1"/>
                    <a:pt x="19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318400" y="3055413"/>
              <a:ext cx="907775" cy="795425"/>
            </a:xfrm>
            <a:custGeom>
              <a:avLst/>
              <a:gdLst/>
              <a:ahLst/>
              <a:cxnLst/>
              <a:rect l="l" t="t" r="r" b="b"/>
              <a:pathLst>
                <a:path w="36311" h="31817" extrusionOk="0">
                  <a:moveTo>
                    <a:pt x="5582" y="1"/>
                  </a:moveTo>
                  <a:cubicBezTo>
                    <a:pt x="2204" y="4731"/>
                    <a:pt x="0" y="10665"/>
                    <a:pt x="0" y="16041"/>
                  </a:cubicBezTo>
                  <a:cubicBezTo>
                    <a:pt x="0" y="27322"/>
                    <a:pt x="9724" y="31817"/>
                    <a:pt x="19624" y="31817"/>
                  </a:cubicBezTo>
                  <a:cubicBezTo>
                    <a:pt x="26176" y="31817"/>
                    <a:pt x="32668" y="29731"/>
                    <a:pt x="36311" y="25001"/>
                  </a:cubicBezTo>
                  <a:lnTo>
                    <a:pt x="36311" y="25001"/>
                  </a:lnTo>
                  <a:cubicBezTo>
                    <a:pt x="35800" y="25025"/>
                    <a:pt x="35288" y="25036"/>
                    <a:pt x="34778" y="25036"/>
                  </a:cubicBezTo>
                  <a:cubicBezTo>
                    <a:pt x="32735" y="25036"/>
                    <a:pt x="30700" y="24848"/>
                    <a:pt x="28702" y="24472"/>
                  </a:cubicBezTo>
                  <a:cubicBezTo>
                    <a:pt x="24354" y="23591"/>
                    <a:pt x="20506" y="21535"/>
                    <a:pt x="16980" y="18861"/>
                  </a:cubicBezTo>
                  <a:cubicBezTo>
                    <a:pt x="13631" y="16364"/>
                    <a:pt x="9754" y="13632"/>
                    <a:pt x="7580" y="9930"/>
                  </a:cubicBezTo>
                  <a:cubicBezTo>
                    <a:pt x="5729" y="6787"/>
                    <a:pt x="5611" y="3438"/>
                    <a:pt x="5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438850" y="2901188"/>
              <a:ext cx="740325" cy="1211125"/>
            </a:xfrm>
            <a:custGeom>
              <a:avLst/>
              <a:gdLst/>
              <a:ahLst/>
              <a:cxnLst/>
              <a:rect l="l" t="t" r="r" b="b"/>
              <a:pathLst>
                <a:path w="29613" h="48445" extrusionOk="0">
                  <a:moveTo>
                    <a:pt x="14748" y="1"/>
                  </a:moveTo>
                  <a:lnTo>
                    <a:pt x="13954" y="882"/>
                  </a:lnTo>
                  <a:lnTo>
                    <a:pt x="13367" y="16305"/>
                  </a:lnTo>
                  <a:lnTo>
                    <a:pt x="9078" y="12515"/>
                  </a:lnTo>
                  <a:lnTo>
                    <a:pt x="8813" y="5024"/>
                  </a:lnTo>
                  <a:lnTo>
                    <a:pt x="8520" y="5024"/>
                  </a:lnTo>
                  <a:lnTo>
                    <a:pt x="8167" y="11663"/>
                  </a:lnTo>
                  <a:lnTo>
                    <a:pt x="1616" y="7786"/>
                  </a:lnTo>
                  <a:lnTo>
                    <a:pt x="1616" y="8285"/>
                  </a:lnTo>
                  <a:lnTo>
                    <a:pt x="7462" y="12750"/>
                  </a:lnTo>
                  <a:lnTo>
                    <a:pt x="1293" y="13984"/>
                  </a:lnTo>
                  <a:lnTo>
                    <a:pt x="1263" y="14572"/>
                  </a:lnTo>
                  <a:lnTo>
                    <a:pt x="8549" y="13426"/>
                  </a:lnTo>
                  <a:lnTo>
                    <a:pt x="13367" y="17745"/>
                  </a:lnTo>
                  <a:lnTo>
                    <a:pt x="13132" y="30348"/>
                  </a:lnTo>
                  <a:lnTo>
                    <a:pt x="6581" y="26734"/>
                  </a:lnTo>
                  <a:lnTo>
                    <a:pt x="5934" y="20624"/>
                  </a:lnTo>
                  <a:lnTo>
                    <a:pt x="5582" y="20624"/>
                  </a:lnTo>
                  <a:lnTo>
                    <a:pt x="5758" y="26029"/>
                  </a:lnTo>
                  <a:lnTo>
                    <a:pt x="1087" y="23033"/>
                  </a:lnTo>
                  <a:lnTo>
                    <a:pt x="1528" y="24120"/>
                  </a:lnTo>
                  <a:lnTo>
                    <a:pt x="5024" y="26999"/>
                  </a:lnTo>
                  <a:lnTo>
                    <a:pt x="0" y="29349"/>
                  </a:lnTo>
                  <a:lnTo>
                    <a:pt x="0" y="29878"/>
                  </a:lnTo>
                  <a:lnTo>
                    <a:pt x="5846" y="27733"/>
                  </a:lnTo>
                  <a:lnTo>
                    <a:pt x="13132" y="32580"/>
                  </a:lnTo>
                  <a:lnTo>
                    <a:pt x="13132" y="48444"/>
                  </a:lnTo>
                  <a:lnTo>
                    <a:pt x="15835" y="48444"/>
                  </a:lnTo>
                  <a:lnTo>
                    <a:pt x="14806" y="31699"/>
                  </a:lnTo>
                  <a:lnTo>
                    <a:pt x="20535" y="28350"/>
                  </a:lnTo>
                  <a:lnTo>
                    <a:pt x="28614" y="30906"/>
                  </a:lnTo>
                  <a:lnTo>
                    <a:pt x="28819" y="30612"/>
                  </a:lnTo>
                  <a:lnTo>
                    <a:pt x="21593" y="27469"/>
                  </a:lnTo>
                  <a:lnTo>
                    <a:pt x="27821" y="22944"/>
                  </a:lnTo>
                  <a:lnTo>
                    <a:pt x="26910" y="22944"/>
                  </a:lnTo>
                  <a:lnTo>
                    <a:pt x="20799" y="26999"/>
                  </a:lnTo>
                  <a:lnTo>
                    <a:pt x="20153" y="21505"/>
                  </a:lnTo>
                  <a:lnTo>
                    <a:pt x="19712" y="22239"/>
                  </a:lnTo>
                  <a:lnTo>
                    <a:pt x="19801" y="27557"/>
                  </a:lnTo>
                  <a:lnTo>
                    <a:pt x="14806" y="30083"/>
                  </a:lnTo>
                  <a:lnTo>
                    <a:pt x="14395" y="21799"/>
                  </a:lnTo>
                  <a:lnTo>
                    <a:pt x="21416" y="17275"/>
                  </a:lnTo>
                  <a:lnTo>
                    <a:pt x="29613" y="17803"/>
                  </a:lnTo>
                  <a:lnTo>
                    <a:pt x="29613" y="17363"/>
                  </a:lnTo>
                  <a:lnTo>
                    <a:pt x="22768" y="16217"/>
                  </a:lnTo>
                  <a:lnTo>
                    <a:pt x="29084" y="11517"/>
                  </a:lnTo>
                  <a:lnTo>
                    <a:pt x="29084" y="10606"/>
                  </a:lnTo>
                  <a:lnTo>
                    <a:pt x="22239" y="15747"/>
                  </a:lnTo>
                  <a:lnTo>
                    <a:pt x="23502" y="8902"/>
                  </a:lnTo>
                  <a:lnTo>
                    <a:pt x="22826" y="9196"/>
                  </a:lnTo>
                  <a:lnTo>
                    <a:pt x="20887" y="16393"/>
                  </a:lnTo>
                  <a:lnTo>
                    <a:pt x="14307" y="20154"/>
                  </a:lnTo>
                  <a:lnTo>
                    <a:pt x="14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779625" y="2901188"/>
              <a:ext cx="399550" cy="1211125"/>
            </a:xfrm>
            <a:custGeom>
              <a:avLst/>
              <a:gdLst/>
              <a:ahLst/>
              <a:cxnLst/>
              <a:rect l="l" t="t" r="r" b="b"/>
              <a:pathLst>
                <a:path w="15982" h="48445" extrusionOk="0">
                  <a:moveTo>
                    <a:pt x="1117" y="1"/>
                  </a:moveTo>
                  <a:lnTo>
                    <a:pt x="882" y="265"/>
                  </a:lnTo>
                  <a:lnTo>
                    <a:pt x="882" y="412"/>
                  </a:lnTo>
                  <a:cubicBezTo>
                    <a:pt x="882" y="3732"/>
                    <a:pt x="852" y="7110"/>
                    <a:pt x="705" y="10459"/>
                  </a:cubicBezTo>
                  <a:cubicBezTo>
                    <a:pt x="529" y="13691"/>
                    <a:pt x="558" y="17010"/>
                    <a:pt x="206" y="20242"/>
                  </a:cubicBezTo>
                  <a:cubicBezTo>
                    <a:pt x="0" y="22181"/>
                    <a:pt x="265" y="48444"/>
                    <a:pt x="265" y="48444"/>
                  </a:cubicBezTo>
                  <a:lnTo>
                    <a:pt x="2204" y="48444"/>
                  </a:lnTo>
                  <a:lnTo>
                    <a:pt x="1175" y="31699"/>
                  </a:lnTo>
                  <a:lnTo>
                    <a:pt x="6875" y="28350"/>
                  </a:lnTo>
                  <a:lnTo>
                    <a:pt x="14953" y="30935"/>
                  </a:lnTo>
                  <a:lnTo>
                    <a:pt x="15159" y="30641"/>
                  </a:lnTo>
                  <a:lnTo>
                    <a:pt x="7962" y="27469"/>
                  </a:lnTo>
                  <a:lnTo>
                    <a:pt x="14160" y="22974"/>
                  </a:lnTo>
                  <a:lnTo>
                    <a:pt x="13250" y="22974"/>
                  </a:lnTo>
                  <a:lnTo>
                    <a:pt x="7139" y="27028"/>
                  </a:lnTo>
                  <a:lnTo>
                    <a:pt x="6493" y="21505"/>
                  </a:lnTo>
                  <a:lnTo>
                    <a:pt x="6052" y="22239"/>
                  </a:lnTo>
                  <a:lnTo>
                    <a:pt x="6140" y="27557"/>
                  </a:lnTo>
                  <a:lnTo>
                    <a:pt x="1175" y="30054"/>
                  </a:lnTo>
                  <a:lnTo>
                    <a:pt x="764" y="21769"/>
                  </a:lnTo>
                  <a:lnTo>
                    <a:pt x="7785" y="17275"/>
                  </a:lnTo>
                  <a:lnTo>
                    <a:pt x="15982" y="17803"/>
                  </a:lnTo>
                  <a:lnTo>
                    <a:pt x="15982" y="17363"/>
                  </a:lnTo>
                  <a:lnTo>
                    <a:pt x="9137" y="16217"/>
                  </a:lnTo>
                  <a:lnTo>
                    <a:pt x="15453" y="11517"/>
                  </a:lnTo>
                  <a:lnTo>
                    <a:pt x="15453" y="10606"/>
                  </a:lnTo>
                  <a:lnTo>
                    <a:pt x="8608" y="15747"/>
                  </a:lnTo>
                  <a:lnTo>
                    <a:pt x="9871" y="8931"/>
                  </a:lnTo>
                  <a:lnTo>
                    <a:pt x="9195" y="9196"/>
                  </a:lnTo>
                  <a:lnTo>
                    <a:pt x="7256" y="16393"/>
                  </a:lnTo>
                  <a:lnTo>
                    <a:pt x="676" y="20183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847625" y="3176613"/>
              <a:ext cx="734450" cy="764575"/>
            </a:xfrm>
            <a:custGeom>
              <a:avLst/>
              <a:gdLst/>
              <a:ahLst/>
              <a:cxnLst/>
              <a:rect l="l" t="t" r="r" b="b"/>
              <a:pathLst>
                <a:path w="29378" h="30583" extrusionOk="0">
                  <a:moveTo>
                    <a:pt x="14689" y="0"/>
                  </a:moveTo>
                  <a:cubicBezTo>
                    <a:pt x="7286" y="0"/>
                    <a:pt x="0" y="10106"/>
                    <a:pt x="0" y="18537"/>
                  </a:cubicBezTo>
                  <a:cubicBezTo>
                    <a:pt x="0" y="26969"/>
                    <a:pt x="7286" y="30582"/>
                    <a:pt x="14689" y="30582"/>
                  </a:cubicBezTo>
                  <a:cubicBezTo>
                    <a:pt x="22092" y="30582"/>
                    <a:pt x="29378" y="27204"/>
                    <a:pt x="29378" y="18743"/>
                  </a:cubicBezTo>
                  <a:cubicBezTo>
                    <a:pt x="29378" y="10312"/>
                    <a:pt x="22092" y="0"/>
                    <a:pt x="14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901975" y="3345513"/>
              <a:ext cx="679375" cy="595675"/>
            </a:xfrm>
            <a:custGeom>
              <a:avLst/>
              <a:gdLst/>
              <a:ahLst/>
              <a:cxnLst/>
              <a:rect l="l" t="t" r="r" b="b"/>
              <a:pathLst>
                <a:path w="27175" h="23827" extrusionOk="0">
                  <a:moveTo>
                    <a:pt x="23032" y="1"/>
                  </a:moveTo>
                  <a:cubicBezTo>
                    <a:pt x="23003" y="2557"/>
                    <a:pt x="22885" y="5083"/>
                    <a:pt x="21534" y="7434"/>
                  </a:cubicBezTo>
                  <a:cubicBezTo>
                    <a:pt x="19918" y="10195"/>
                    <a:pt x="16980" y="12222"/>
                    <a:pt x="14483" y="14102"/>
                  </a:cubicBezTo>
                  <a:cubicBezTo>
                    <a:pt x="11869" y="16100"/>
                    <a:pt x="8990" y="17628"/>
                    <a:pt x="5729" y="18303"/>
                  </a:cubicBezTo>
                  <a:cubicBezTo>
                    <a:pt x="4205" y="18589"/>
                    <a:pt x="2643" y="18739"/>
                    <a:pt x="1090" y="18739"/>
                  </a:cubicBezTo>
                  <a:cubicBezTo>
                    <a:pt x="726" y="18739"/>
                    <a:pt x="363" y="18731"/>
                    <a:pt x="0" y="18714"/>
                  </a:cubicBezTo>
                  <a:lnTo>
                    <a:pt x="0" y="18714"/>
                  </a:lnTo>
                  <a:cubicBezTo>
                    <a:pt x="2732" y="22240"/>
                    <a:pt x="7580" y="23826"/>
                    <a:pt x="12486" y="23826"/>
                  </a:cubicBezTo>
                  <a:cubicBezTo>
                    <a:pt x="19918" y="23826"/>
                    <a:pt x="27174" y="20448"/>
                    <a:pt x="27174" y="11987"/>
                  </a:cubicBezTo>
                  <a:cubicBezTo>
                    <a:pt x="27174" y="7992"/>
                    <a:pt x="25529" y="3556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937950" y="3229488"/>
              <a:ext cx="553800" cy="906325"/>
            </a:xfrm>
            <a:custGeom>
              <a:avLst/>
              <a:gdLst/>
              <a:ahLst/>
              <a:cxnLst/>
              <a:rect l="l" t="t" r="r" b="b"/>
              <a:pathLst>
                <a:path w="22152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652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383" y="7962"/>
                  </a:lnTo>
                  <a:lnTo>
                    <a:pt x="383" y="8637"/>
                  </a:lnTo>
                  <a:lnTo>
                    <a:pt x="5112" y="1213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51" y="16099"/>
                  </a:lnTo>
                  <a:lnTo>
                    <a:pt x="6581" y="20212"/>
                  </a:lnTo>
                  <a:lnTo>
                    <a:pt x="1998" y="17186"/>
                  </a:lnTo>
                  <a:lnTo>
                    <a:pt x="1323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20"/>
                  </a:lnTo>
                  <a:lnTo>
                    <a:pt x="6787" y="21240"/>
                  </a:lnTo>
                  <a:lnTo>
                    <a:pt x="11076" y="23708"/>
                  </a:lnTo>
                  <a:lnTo>
                    <a:pt x="10312" y="36252"/>
                  </a:lnTo>
                  <a:lnTo>
                    <a:pt x="12310" y="36252"/>
                  </a:lnTo>
                  <a:lnTo>
                    <a:pt x="12310" y="24384"/>
                  </a:lnTo>
                  <a:lnTo>
                    <a:pt x="17774" y="20741"/>
                  </a:lnTo>
                  <a:lnTo>
                    <a:pt x="22151" y="22357"/>
                  </a:lnTo>
                  <a:lnTo>
                    <a:pt x="22151" y="21975"/>
                  </a:lnTo>
                  <a:lnTo>
                    <a:pt x="18391" y="20212"/>
                  </a:lnTo>
                  <a:lnTo>
                    <a:pt x="21006" y="18068"/>
                  </a:lnTo>
                  <a:lnTo>
                    <a:pt x="21329" y="17245"/>
                  </a:lnTo>
                  <a:lnTo>
                    <a:pt x="17833" y="19478"/>
                  </a:lnTo>
                  <a:lnTo>
                    <a:pt x="17980" y="15424"/>
                  </a:lnTo>
                  <a:lnTo>
                    <a:pt x="17686" y="15424"/>
                  </a:lnTo>
                  <a:lnTo>
                    <a:pt x="17245" y="20006"/>
                  </a:lnTo>
                  <a:lnTo>
                    <a:pt x="12310" y="22709"/>
                  </a:lnTo>
                  <a:lnTo>
                    <a:pt x="12134" y="13279"/>
                  </a:lnTo>
                  <a:lnTo>
                    <a:pt x="15747" y="10047"/>
                  </a:lnTo>
                  <a:lnTo>
                    <a:pt x="21211" y="10929"/>
                  </a:lnTo>
                  <a:lnTo>
                    <a:pt x="21182" y="10488"/>
                  </a:lnTo>
                  <a:lnTo>
                    <a:pt x="16570" y="9548"/>
                  </a:lnTo>
                  <a:lnTo>
                    <a:pt x="20947" y="6199"/>
                  </a:lnTo>
                  <a:lnTo>
                    <a:pt x="20947" y="5817"/>
                  </a:lnTo>
                  <a:lnTo>
                    <a:pt x="16041" y="8725"/>
                  </a:lnTo>
                  <a:lnTo>
                    <a:pt x="15776" y="3790"/>
                  </a:lnTo>
                  <a:lnTo>
                    <a:pt x="15541" y="3790"/>
                  </a:lnTo>
                  <a:lnTo>
                    <a:pt x="15336" y="9372"/>
                  </a:lnTo>
                  <a:lnTo>
                    <a:pt x="12134" y="12221"/>
                  </a:lnTo>
                  <a:lnTo>
                    <a:pt x="11722" y="676"/>
                  </a:lnTo>
                  <a:lnTo>
                    <a:pt x="1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937950" y="3229488"/>
              <a:ext cx="298950" cy="906325"/>
            </a:xfrm>
            <a:custGeom>
              <a:avLst/>
              <a:gdLst/>
              <a:ahLst/>
              <a:cxnLst/>
              <a:rect l="l" t="t" r="r" b="b"/>
              <a:pathLst>
                <a:path w="11958" h="36253" extrusionOk="0">
                  <a:moveTo>
                    <a:pt x="11105" y="0"/>
                  </a:moveTo>
                  <a:lnTo>
                    <a:pt x="11458" y="15100"/>
                  </a:lnTo>
                  <a:lnTo>
                    <a:pt x="11458" y="15100"/>
                  </a:lnTo>
                  <a:lnTo>
                    <a:pt x="6552" y="12280"/>
                  </a:lnTo>
                  <a:lnTo>
                    <a:pt x="5083" y="6875"/>
                  </a:lnTo>
                  <a:lnTo>
                    <a:pt x="4584" y="6669"/>
                  </a:lnTo>
                  <a:lnTo>
                    <a:pt x="4584" y="6669"/>
                  </a:lnTo>
                  <a:lnTo>
                    <a:pt x="5524" y="11781"/>
                  </a:lnTo>
                  <a:lnTo>
                    <a:pt x="412" y="7962"/>
                  </a:lnTo>
                  <a:lnTo>
                    <a:pt x="412" y="8637"/>
                  </a:lnTo>
                  <a:lnTo>
                    <a:pt x="5142" y="12163"/>
                  </a:lnTo>
                  <a:lnTo>
                    <a:pt x="1" y="13015"/>
                  </a:lnTo>
                  <a:lnTo>
                    <a:pt x="1" y="13338"/>
                  </a:lnTo>
                  <a:lnTo>
                    <a:pt x="6111" y="12956"/>
                  </a:lnTo>
                  <a:lnTo>
                    <a:pt x="11370" y="16305"/>
                  </a:lnTo>
                  <a:lnTo>
                    <a:pt x="11076" y="22504"/>
                  </a:lnTo>
                  <a:lnTo>
                    <a:pt x="7345" y="20623"/>
                  </a:lnTo>
                  <a:lnTo>
                    <a:pt x="7404" y="16657"/>
                  </a:lnTo>
                  <a:lnTo>
                    <a:pt x="7081" y="16129"/>
                  </a:lnTo>
                  <a:lnTo>
                    <a:pt x="6611" y="20241"/>
                  </a:lnTo>
                  <a:lnTo>
                    <a:pt x="2028" y="17186"/>
                  </a:lnTo>
                  <a:lnTo>
                    <a:pt x="1352" y="17186"/>
                  </a:lnTo>
                  <a:lnTo>
                    <a:pt x="5994" y="20565"/>
                  </a:lnTo>
                  <a:lnTo>
                    <a:pt x="588" y="22915"/>
                  </a:lnTo>
                  <a:lnTo>
                    <a:pt x="735" y="23150"/>
                  </a:lnTo>
                  <a:lnTo>
                    <a:pt x="6787" y="21240"/>
                  </a:lnTo>
                  <a:lnTo>
                    <a:pt x="11076" y="23737"/>
                  </a:lnTo>
                  <a:lnTo>
                    <a:pt x="10312" y="36252"/>
                  </a:lnTo>
                  <a:lnTo>
                    <a:pt x="11752" y="36252"/>
                  </a:lnTo>
                  <a:cubicBezTo>
                    <a:pt x="11752" y="36252"/>
                    <a:pt x="11957" y="16599"/>
                    <a:pt x="11810" y="15159"/>
                  </a:cubicBezTo>
                  <a:cubicBezTo>
                    <a:pt x="11517" y="12721"/>
                    <a:pt x="11546" y="10253"/>
                    <a:pt x="11429" y="7815"/>
                  </a:cubicBezTo>
                  <a:cubicBezTo>
                    <a:pt x="11282" y="5318"/>
                    <a:pt x="11282" y="2791"/>
                    <a:pt x="11282" y="294"/>
                  </a:cubicBezTo>
                  <a:cubicBezTo>
                    <a:pt x="11282" y="265"/>
                    <a:pt x="11282" y="235"/>
                    <a:pt x="11282" y="206"/>
                  </a:cubicBezTo>
                  <a:lnTo>
                    <a:pt x="11105" y="0"/>
                  </a:lnTo>
                  <a:close/>
                </a:path>
              </a:pathLst>
            </a:custGeom>
            <a:solidFill>
              <a:srgbClr val="44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1860025" y="4608523"/>
            <a:ext cx="7283884" cy="534998"/>
          </a:xfrm>
          <a:custGeom>
            <a:avLst/>
            <a:gdLst/>
            <a:ahLst/>
            <a:cxnLst/>
            <a:rect l="l" t="t" r="r" b="b"/>
            <a:pathLst>
              <a:path w="129451" h="32597" extrusionOk="0">
                <a:moveTo>
                  <a:pt x="124299" y="0"/>
                </a:moveTo>
                <a:cubicBezTo>
                  <a:pt x="114383" y="0"/>
                  <a:pt x="105380" y="3761"/>
                  <a:pt x="99313" y="3761"/>
                </a:cubicBezTo>
                <a:cubicBezTo>
                  <a:pt x="98215" y="3761"/>
                  <a:pt x="97214" y="3638"/>
                  <a:pt x="96320" y="3347"/>
                </a:cubicBezTo>
                <a:cubicBezTo>
                  <a:pt x="92990" y="2269"/>
                  <a:pt x="90357" y="2158"/>
                  <a:pt x="87783" y="2158"/>
                </a:cubicBezTo>
                <a:cubicBezTo>
                  <a:pt x="87116" y="2158"/>
                  <a:pt x="86453" y="2166"/>
                  <a:pt x="85783" y="2166"/>
                </a:cubicBezTo>
                <a:cubicBezTo>
                  <a:pt x="83387" y="2166"/>
                  <a:pt x="80899" y="2070"/>
                  <a:pt x="77814" y="1199"/>
                </a:cubicBezTo>
                <a:cubicBezTo>
                  <a:pt x="75060" y="408"/>
                  <a:pt x="72628" y="83"/>
                  <a:pt x="70423" y="83"/>
                </a:cubicBezTo>
                <a:cubicBezTo>
                  <a:pt x="60378" y="83"/>
                  <a:pt x="55051" y="6819"/>
                  <a:pt x="45442" y="6819"/>
                </a:cubicBezTo>
                <a:cubicBezTo>
                  <a:pt x="43982" y="6819"/>
                  <a:pt x="42422" y="6663"/>
                  <a:pt x="40733" y="6305"/>
                </a:cubicBezTo>
                <a:cubicBezTo>
                  <a:pt x="37210" y="5551"/>
                  <a:pt x="34230" y="5157"/>
                  <a:pt x="31699" y="5157"/>
                </a:cubicBezTo>
                <a:cubicBezTo>
                  <a:pt x="28485" y="5157"/>
                  <a:pt x="25993" y="5792"/>
                  <a:pt x="24029" y="7136"/>
                </a:cubicBezTo>
                <a:cubicBezTo>
                  <a:pt x="23382" y="7598"/>
                  <a:pt x="22527" y="7691"/>
                  <a:pt x="21949" y="8199"/>
                </a:cubicBezTo>
                <a:cubicBezTo>
                  <a:pt x="20147" y="9816"/>
                  <a:pt x="19131" y="12312"/>
                  <a:pt x="18715" y="14645"/>
                </a:cubicBezTo>
                <a:cubicBezTo>
                  <a:pt x="18325" y="17070"/>
                  <a:pt x="16191" y="18804"/>
                  <a:pt x="13757" y="18804"/>
                </a:cubicBezTo>
                <a:cubicBezTo>
                  <a:pt x="13593" y="18804"/>
                  <a:pt x="13428" y="18797"/>
                  <a:pt x="13262" y="18781"/>
                </a:cubicBezTo>
                <a:cubicBezTo>
                  <a:pt x="12087" y="18665"/>
                  <a:pt x="10945" y="18596"/>
                  <a:pt x="9855" y="18596"/>
                </a:cubicBezTo>
                <a:cubicBezTo>
                  <a:pt x="4219" y="18596"/>
                  <a:pt x="1" y="20420"/>
                  <a:pt x="1" y="26867"/>
                </a:cubicBezTo>
                <a:cubicBezTo>
                  <a:pt x="1" y="28992"/>
                  <a:pt x="347" y="30933"/>
                  <a:pt x="1017" y="32597"/>
                </a:cubicBezTo>
                <a:lnTo>
                  <a:pt x="129451" y="32597"/>
                </a:lnTo>
                <a:lnTo>
                  <a:pt x="129451" y="367"/>
                </a:lnTo>
                <a:cubicBezTo>
                  <a:pt x="127713" y="110"/>
                  <a:pt x="125993" y="0"/>
                  <a:pt x="124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1860025" y="4657223"/>
            <a:ext cx="3292737" cy="261170"/>
          </a:xfrm>
          <a:custGeom>
            <a:avLst/>
            <a:gdLst/>
            <a:ahLst/>
            <a:cxnLst/>
            <a:rect l="l" t="t" r="r" b="b"/>
            <a:pathLst>
              <a:path w="92240" h="25852" extrusionOk="0">
                <a:moveTo>
                  <a:pt x="47662" y="0"/>
                </a:moveTo>
                <a:cubicBezTo>
                  <a:pt x="46167" y="0"/>
                  <a:pt x="44671" y="161"/>
                  <a:pt x="43176" y="500"/>
                </a:cubicBezTo>
                <a:cubicBezTo>
                  <a:pt x="33014" y="2704"/>
                  <a:pt x="23443" y="10608"/>
                  <a:pt x="13388" y="13861"/>
                </a:cubicBezTo>
                <a:cubicBezTo>
                  <a:pt x="2984" y="17221"/>
                  <a:pt x="0" y="25851"/>
                  <a:pt x="0" y="25851"/>
                </a:cubicBezTo>
                <a:lnTo>
                  <a:pt x="92239" y="25851"/>
                </a:lnTo>
                <a:cubicBezTo>
                  <a:pt x="92239" y="25851"/>
                  <a:pt x="78340" y="10366"/>
                  <a:pt x="66699" y="5661"/>
                </a:cubicBezTo>
                <a:cubicBezTo>
                  <a:pt x="63769" y="4478"/>
                  <a:pt x="56940" y="1790"/>
                  <a:pt x="54225" y="984"/>
                </a:cubicBezTo>
                <a:cubicBezTo>
                  <a:pt x="52037" y="345"/>
                  <a:pt x="49850" y="0"/>
                  <a:pt x="476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942" y="4781059"/>
            <a:ext cx="7642384" cy="362404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>
            <a:off x="456492" y="4397710"/>
            <a:ext cx="1802074" cy="757915"/>
            <a:chOff x="456506" y="4454146"/>
            <a:chExt cx="1639143" cy="689390"/>
          </a:xfrm>
        </p:grpSpPr>
        <p:sp>
          <p:nvSpPr>
            <p:cNvPr id="200" name="Google Shape;200;p15"/>
            <p:cNvSpPr/>
            <p:nvPr/>
          </p:nvSpPr>
          <p:spPr>
            <a:xfrm>
              <a:off x="1789865" y="4904274"/>
              <a:ext cx="57843" cy="162595"/>
            </a:xfrm>
            <a:custGeom>
              <a:avLst/>
              <a:gdLst/>
              <a:ahLst/>
              <a:cxnLst/>
              <a:rect l="l" t="t" r="r" b="b"/>
              <a:pathLst>
                <a:path w="3905" h="10975" extrusionOk="0">
                  <a:moveTo>
                    <a:pt x="1068" y="1"/>
                  </a:moveTo>
                  <a:cubicBezTo>
                    <a:pt x="420" y="1"/>
                    <a:pt x="30" y="996"/>
                    <a:pt x="30" y="1748"/>
                  </a:cubicBezTo>
                  <a:cubicBezTo>
                    <a:pt x="1" y="5119"/>
                    <a:pt x="1243" y="8461"/>
                    <a:pt x="3490" y="10974"/>
                  </a:cubicBezTo>
                  <a:lnTo>
                    <a:pt x="3816" y="10265"/>
                  </a:lnTo>
                  <a:cubicBezTo>
                    <a:pt x="3904" y="7101"/>
                    <a:pt x="3283" y="3877"/>
                    <a:pt x="2012" y="920"/>
                  </a:cubicBezTo>
                  <a:cubicBezTo>
                    <a:pt x="1864" y="565"/>
                    <a:pt x="1657" y="151"/>
                    <a:pt x="1272" y="33"/>
                  </a:cubicBezTo>
                  <a:cubicBezTo>
                    <a:pt x="1202" y="11"/>
                    <a:pt x="1133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831917" y="4873710"/>
              <a:ext cx="145444" cy="201040"/>
            </a:xfrm>
            <a:custGeom>
              <a:avLst/>
              <a:gdLst/>
              <a:ahLst/>
              <a:cxnLst/>
              <a:rect l="l" t="t" r="r" b="b"/>
              <a:pathLst>
                <a:path w="9819" h="13570" extrusionOk="0">
                  <a:moveTo>
                    <a:pt x="7836" y="0"/>
                  </a:moveTo>
                  <a:cubicBezTo>
                    <a:pt x="7727" y="0"/>
                    <a:pt x="7619" y="8"/>
                    <a:pt x="7512" y="26"/>
                  </a:cubicBezTo>
                  <a:cubicBezTo>
                    <a:pt x="6566" y="174"/>
                    <a:pt x="5826" y="824"/>
                    <a:pt x="5176" y="1475"/>
                  </a:cubicBezTo>
                  <a:cubicBezTo>
                    <a:pt x="2041" y="4609"/>
                    <a:pt x="149" y="8986"/>
                    <a:pt x="1" y="13422"/>
                  </a:cubicBezTo>
                  <a:lnTo>
                    <a:pt x="60" y="13570"/>
                  </a:lnTo>
                  <a:cubicBezTo>
                    <a:pt x="3727" y="10731"/>
                    <a:pt x="6832" y="7123"/>
                    <a:pt x="9168" y="3131"/>
                  </a:cubicBezTo>
                  <a:cubicBezTo>
                    <a:pt x="9493" y="2598"/>
                    <a:pt x="9819" y="1918"/>
                    <a:pt x="9671" y="1297"/>
                  </a:cubicBezTo>
                  <a:cubicBezTo>
                    <a:pt x="9514" y="487"/>
                    <a:pt x="8664" y="0"/>
                    <a:pt x="7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800355" y="4785159"/>
              <a:ext cx="185749" cy="293530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566886" y="4683497"/>
              <a:ext cx="251457" cy="385116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64054" y="4764684"/>
              <a:ext cx="163693" cy="319263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814160" y="4867739"/>
              <a:ext cx="99807" cy="205040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flipH="1">
              <a:off x="1172920" y="4592234"/>
              <a:ext cx="252305" cy="398687"/>
            </a:xfrm>
            <a:custGeom>
              <a:avLst/>
              <a:gdLst/>
              <a:ahLst/>
              <a:cxnLst/>
              <a:rect l="l" t="t" r="r" b="b"/>
              <a:pathLst>
                <a:path w="12540" h="19813" extrusionOk="0">
                  <a:moveTo>
                    <a:pt x="8340" y="1"/>
                  </a:moveTo>
                  <a:cubicBezTo>
                    <a:pt x="8193" y="1"/>
                    <a:pt x="8044" y="10"/>
                    <a:pt x="7897" y="29"/>
                  </a:cubicBezTo>
                  <a:cubicBezTo>
                    <a:pt x="5915" y="295"/>
                    <a:pt x="4437" y="2070"/>
                    <a:pt x="3431" y="3785"/>
                  </a:cubicBezTo>
                  <a:cubicBezTo>
                    <a:pt x="740" y="8605"/>
                    <a:pt x="1" y="14431"/>
                    <a:pt x="1361" y="19813"/>
                  </a:cubicBezTo>
                  <a:lnTo>
                    <a:pt x="1686" y="19369"/>
                  </a:lnTo>
                  <a:cubicBezTo>
                    <a:pt x="2396" y="15762"/>
                    <a:pt x="5058" y="12893"/>
                    <a:pt x="7808" y="10498"/>
                  </a:cubicBezTo>
                  <a:cubicBezTo>
                    <a:pt x="8991" y="9463"/>
                    <a:pt x="10203" y="8487"/>
                    <a:pt x="11090" y="7186"/>
                  </a:cubicBezTo>
                  <a:cubicBezTo>
                    <a:pt x="11978" y="5943"/>
                    <a:pt x="12539" y="4287"/>
                    <a:pt x="12096" y="2809"/>
                  </a:cubicBezTo>
                  <a:cubicBezTo>
                    <a:pt x="11634" y="1205"/>
                    <a:pt x="10022" y="1"/>
                    <a:pt x="8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flipH="1">
              <a:off x="1400804" y="4454146"/>
              <a:ext cx="341557" cy="523084"/>
            </a:xfrm>
            <a:custGeom>
              <a:avLst/>
              <a:gdLst/>
              <a:ahLst/>
              <a:cxnLst/>
              <a:rect l="l" t="t" r="r" b="b"/>
              <a:pathLst>
                <a:path w="16976" h="25995" extrusionOk="0">
                  <a:moveTo>
                    <a:pt x="4021" y="1"/>
                  </a:moveTo>
                  <a:cubicBezTo>
                    <a:pt x="3802" y="1"/>
                    <a:pt x="3585" y="19"/>
                    <a:pt x="3372" y="60"/>
                  </a:cubicBezTo>
                  <a:cubicBezTo>
                    <a:pt x="858" y="533"/>
                    <a:pt x="1" y="3993"/>
                    <a:pt x="1124" y="6300"/>
                  </a:cubicBezTo>
                  <a:cubicBezTo>
                    <a:pt x="2278" y="8577"/>
                    <a:pt x="4555" y="10026"/>
                    <a:pt x="6625" y="11534"/>
                  </a:cubicBezTo>
                  <a:cubicBezTo>
                    <a:pt x="11268" y="14935"/>
                    <a:pt x="15319" y="19578"/>
                    <a:pt x="16620" y="25137"/>
                  </a:cubicBezTo>
                  <a:lnTo>
                    <a:pt x="16975" y="25995"/>
                  </a:lnTo>
                  <a:cubicBezTo>
                    <a:pt x="16058" y="21115"/>
                    <a:pt x="16058" y="16088"/>
                    <a:pt x="14728" y="11327"/>
                  </a:cubicBezTo>
                  <a:cubicBezTo>
                    <a:pt x="13426" y="6566"/>
                    <a:pt x="10440" y="1834"/>
                    <a:pt x="5708" y="296"/>
                  </a:cubicBezTo>
                  <a:cubicBezTo>
                    <a:pt x="5173" y="125"/>
                    <a:pt x="4592" y="1"/>
                    <a:pt x="4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flipH="1">
              <a:off x="1388026" y="4564423"/>
              <a:ext cx="222346" cy="433640"/>
            </a:xfrm>
            <a:custGeom>
              <a:avLst/>
              <a:gdLst/>
              <a:ahLst/>
              <a:cxnLst/>
              <a:rect l="l" t="t" r="r" b="b"/>
              <a:pathLst>
                <a:path w="11051" h="21550" extrusionOk="0">
                  <a:moveTo>
                    <a:pt x="584" y="0"/>
                  </a:moveTo>
                  <a:cubicBezTo>
                    <a:pt x="279" y="0"/>
                    <a:pt x="1" y="417"/>
                    <a:pt x="301" y="672"/>
                  </a:cubicBezTo>
                  <a:cubicBezTo>
                    <a:pt x="4649" y="4841"/>
                    <a:pt x="7783" y="10253"/>
                    <a:pt x="9321" y="16108"/>
                  </a:cubicBezTo>
                  <a:cubicBezTo>
                    <a:pt x="9765" y="17794"/>
                    <a:pt x="10060" y="19480"/>
                    <a:pt x="10208" y="21195"/>
                  </a:cubicBezTo>
                  <a:cubicBezTo>
                    <a:pt x="10238" y="21432"/>
                    <a:pt x="10460" y="21550"/>
                    <a:pt x="10663" y="21550"/>
                  </a:cubicBezTo>
                  <a:cubicBezTo>
                    <a:pt x="10866" y="21550"/>
                    <a:pt x="11051" y="21432"/>
                    <a:pt x="11007" y="21195"/>
                  </a:cubicBezTo>
                  <a:cubicBezTo>
                    <a:pt x="10415" y="15014"/>
                    <a:pt x="8079" y="9011"/>
                    <a:pt x="4353" y="4073"/>
                  </a:cubicBezTo>
                  <a:cubicBezTo>
                    <a:pt x="3288" y="2653"/>
                    <a:pt x="2135" y="1322"/>
                    <a:pt x="834" y="110"/>
                  </a:cubicBezTo>
                  <a:cubicBezTo>
                    <a:pt x="756" y="32"/>
                    <a:pt x="669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 flipH="1">
              <a:off x="1270904" y="4704402"/>
              <a:ext cx="135569" cy="278495"/>
            </a:xfrm>
            <a:custGeom>
              <a:avLst/>
              <a:gdLst/>
              <a:ahLst/>
              <a:cxnLst/>
              <a:rect l="l" t="t" r="r" b="b"/>
              <a:pathLst>
                <a:path w="6738" h="13840" extrusionOk="0">
                  <a:moveTo>
                    <a:pt x="6205" y="0"/>
                  </a:moveTo>
                  <a:cubicBezTo>
                    <a:pt x="6112" y="0"/>
                    <a:pt x="6016" y="39"/>
                    <a:pt x="5930" y="133"/>
                  </a:cubicBezTo>
                  <a:cubicBezTo>
                    <a:pt x="2706" y="3918"/>
                    <a:pt x="695" y="8561"/>
                    <a:pt x="15" y="13440"/>
                  </a:cubicBezTo>
                  <a:cubicBezTo>
                    <a:pt x="0" y="13707"/>
                    <a:pt x="200" y="13840"/>
                    <a:pt x="407" y="13840"/>
                  </a:cubicBezTo>
                  <a:cubicBezTo>
                    <a:pt x="614" y="13840"/>
                    <a:pt x="828" y="13707"/>
                    <a:pt x="843" y="13440"/>
                  </a:cubicBezTo>
                  <a:cubicBezTo>
                    <a:pt x="1464" y="8768"/>
                    <a:pt x="3445" y="4273"/>
                    <a:pt x="6491" y="695"/>
                  </a:cubicBezTo>
                  <a:cubicBezTo>
                    <a:pt x="6738" y="381"/>
                    <a:pt x="6492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56506" y="4894466"/>
              <a:ext cx="1638722" cy="249070"/>
            </a:xfrm>
            <a:custGeom>
              <a:avLst/>
              <a:gdLst/>
              <a:ahLst/>
              <a:cxnLst/>
              <a:rect l="l" t="t" r="r" b="b"/>
              <a:pathLst>
                <a:path w="110631" h="16812" extrusionOk="0">
                  <a:moveTo>
                    <a:pt x="65797" y="1"/>
                  </a:moveTo>
                  <a:cubicBezTo>
                    <a:pt x="61461" y="1"/>
                    <a:pt x="57100" y="1818"/>
                    <a:pt x="54384" y="5131"/>
                  </a:cubicBezTo>
                  <a:cubicBezTo>
                    <a:pt x="53279" y="4427"/>
                    <a:pt x="51971" y="4081"/>
                    <a:pt x="50660" y="4081"/>
                  </a:cubicBezTo>
                  <a:cubicBezTo>
                    <a:pt x="48884" y="4081"/>
                    <a:pt x="47101" y="4717"/>
                    <a:pt x="45808" y="5959"/>
                  </a:cubicBezTo>
                  <a:cubicBezTo>
                    <a:pt x="44506" y="3852"/>
                    <a:pt x="41935" y="2844"/>
                    <a:pt x="39414" y="2844"/>
                  </a:cubicBezTo>
                  <a:cubicBezTo>
                    <a:pt x="38785" y="2844"/>
                    <a:pt x="38159" y="2907"/>
                    <a:pt x="37557" y="3031"/>
                  </a:cubicBezTo>
                  <a:cubicBezTo>
                    <a:pt x="34482" y="3652"/>
                    <a:pt x="31909" y="5515"/>
                    <a:pt x="29454" y="7467"/>
                  </a:cubicBezTo>
                  <a:cubicBezTo>
                    <a:pt x="28301" y="8384"/>
                    <a:pt x="27059" y="9389"/>
                    <a:pt x="25581" y="9389"/>
                  </a:cubicBezTo>
                  <a:cubicBezTo>
                    <a:pt x="24220" y="9359"/>
                    <a:pt x="22978" y="8472"/>
                    <a:pt x="21618" y="8236"/>
                  </a:cubicBezTo>
                  <a:cubicBezTo>
                    <a:pt x="21379" y="8196"/>
                    <a:pt x="21144" y="8178"/>
                    <a:pt x="20912" y="8178"/>
                  </a:cubicBezTo>
                  <a:cubicBezTo>
                    <a:pt x="17504" y="8178"/>
                    <a:pt x="14840" y="12197"/>
                    <a:pt x="11267" y="12612"/>
                  </a:cubicBezTo>
                  <a:cubicBezTo>
                    <a:pt x="11019" y="12644"/>
                    <a:pt x="10766" y="12657"/>
                    <a:pt x="10511" y="12657"/>
                  </a:cubicBezTo>
                  <a:cubicBezTo>
                    <a:pt x="9826" y="12657"/>
                    <a:pt x="9126" y="12567"/>
                    <a:pt x="8458" y="12524"/>
                  </a:cubicBezTo>
                  <a:cubicBezTo>
                    <a:pt x="8397" y="12523"/>
                    <a:pt x="8336" y="12522"/>
                    <a:pt x="8275" y="12522"/>
                  </a:cubicBezTo>
                  <a:cubicBezTo>
                    <a:pt x="5112" y="12522"/>
                    <a:pt x="1944" y="14020"/>
                    <a:pt x="0" y="16486"/>
                  </a:cubicBezTo>
                  <a:lnTo>
                    <a:pt x="110631" y="16812"/>
                  </a:lnTo>
                  <a:cubicBezTo>
                    <a:pt x="109300" y="15185"/>
                    <a:pt x="107348" y="14121"/>
                    <a:pt x="105278" y="13854"/>
                  </a:cubicBezTo>
                  <a:cubicBezTo>
                    <a:pt x="104095" y="13707"/>
                    <a:pt x="102824" y="13795"/>
                    <a:pt x="101877" y="13115"/>
                  </a:cubicBezTo>
                  <a:cubicBezTo>
                    <a:pt x="100724" y="12317"/>
                    <a:pt x="100340" y="10631"/>
                    <a:pt x="99097" y="10040"/>
                  </a:cubicBezTo>
                  <a:cubicBezTo>
                    <a:pt x="98780" y="9883"/>
                    <a:pt x="98454" y="9820"/>
                    <a:pt x="98123" y="9820"/>
                  </a:cubicBezTo>
                  <a:cubicBezTo>
                    <a:pt x="96697" y="9820"/>
                    <a:pt x="95157" y="10997"/>
                    <a:pt x="93597" y="11045"/>
                  </a:cubicBezTo>
                  <a:cubicBezTo>
                    <a:pt x="93542" y="11048"/>
                    <a:pt x="93486" y="11049"/>
                    <a:pt x="93432" y="11049"/>
                  </a:cubicBezTo>
                  <a:cubicBezTo>
                    <a:pt x="90049" y="11049"/>
                    <a:pt x="87793" y="6186"/>
                    <a:pt x="84724" y="6186"/>
                  </a:cubicBezTo>
                  <a:cubicBezTo>
                    <a:pt x="84446" y="6186"/>
                    <a:pt x="84161" y="6226"/>
                    <a:pt x="83868" y="6313"/>
                  </a:cubicBezTo>
                  <a:cubicBezTo>
                    <a:pt x="83107" y="6539"/>
                    <a:pt x="82427" y="7086"/>
                    <a:pt x="81622" y="7086"/>
                  </a:cubicBezTo>
                  <a:cubicBezTo>
                    <a:pt x="81582" y="7086"/>
                    <a:pt x="81542" y="7085"/>
                    <a:pt x="81502" y="7082"/>
                  </a:cubicBezTo>
                  <a:cubicBezTo>
                    <a:pt x="80703" y="7053"/>
                    <a:pt x="80053" y="6432"/>
                    <a:pt x="79461" y="5870"/>
                  </a:cubicBezTo>
                  <a:cubicBezTo>
                    <a:pt x="76061" y="2617"/>
                    <a:pt x="71625" y="369"/>
                    <a:pt x="66952" y="44"/>
                  </a:cubicBezTo>
                  <a:cubicBezTo>
                    <a:pt x="66568" y="15"/>
                    <a:pt x="66182" y="1"/>
                    <a:pt x="65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409652" y="4893874"/>
              <a:ext cx="685996" cy="249233"/>
            </a:xfrm>
            <a:custGeom>
              <a:avLst/>
              <a:gdLst/>
              <a:ahLst/>
              <a:cxnLst/>
              <a:rect l="l" t="t" r="r" b="b"/>
              <a:pathLst>
                <a:path w="46312" h="16823" extrusionOk="0">
                  <a:moveTo>
                    <a:pt x="1514" y="1"/>
                  </a:moveTo>
                  <a:cubicBezTo>
                    <a:pt x="1008" y="1"/>
                    <a:pt x="499" y="33"/>
                    <a:pt x="1" y="84"/>
                  </a:cubicBezTo>
                  <a:cubicBezTo>
                    <a:pt x="4437" y="1770"/>
                    <a:pt x="8222" y="5171"/>
                    <a:pt x="10233" y="9518"/>
                  </a:cubicBezTo>
                  <a:cubicBezTo>
                    <a:pt x="11077" y="9220"/>
                    <a:pt x="11962" y="9078"/>
                    <a:pt x="12847" y="9078"/>
                  </a:cubicBezTo>
                  <a:cubicBezTo>
                    <a:pt x="15651" y="9078"/>
                    <a:pt x="18456" y="10499"/>
                    <a:pt x="19962" y="12859"/>
                  </a:cubicBezTo>
                  <a:cubicBezTo>
                    <a:pt x="20647" y="12593"/>
                    <a:pt x="21378" y="12466"/>
                    <a:pt x="22112" y="12466"/>
                  </a:cubicBezTo>
                  <a:cubicBezTo>
                    <a:pt x="24070" y="12466"/>
                    <a:pt x="26046" y="13375"/>
                    <a:pt x="27208" y="14989"/>
                  </a:cubicBezTo>
                  <a:cubicBezTo>
                    <a:pt x="27681" y="15639"/>
                    <a:pt x="28065" y="16408"/>
                    <a:pt x="28804" y="16763"/>
                  </a:cubicBezTo>
                  <a:cubicBezTo>
                    <a:pt x="28834" y="16793"/>
                    <a:pt x="28923" y="16793"/>
                    <a:pt x="28952" y="16793"/>
                  </a:cubicBezTo>
                  <a:lnTo>
                    <a:pt x="46311" y="16822"/>
                  </a:lnTo>
                  <a:cubicBezTo>
                    <a:pt x="44951" y="15196"/>
                    <a:pt x="42999" y="14131"/>
                    <a:pt x="40929" y="13865"/>
                  </a:cubicBezTo>
                  <a:cubicBezTo>
                    <a:pt x="39776" y="13717"/>
                    <a:pt x="38475" y="13776"/>
                    <a:pt x="37528" y="13126"/>
                  </a:cubicBezTo>
                  <a:cubicBezTo>
                    <a:pt x="36375" y="12298"/>
                    <a:pt x="36020" y="10641"/>
                    <a:pt x="34748" y="10050"/>
                  </a:cubicBezTo>
                  <a:cubicBezTo>
                    <a:pt x="34419" y="9894"/>
                    <a:pt x="34086" y="9830"/>
                    <a:pt x="33749" y="9830"/>
                  </a:cubicBezTo>
                  <a:cubicBezTo>
                    <a:pt x="32300" y="9830"/>
                    <a:pt x="30784" y="11007"/>
                    <a:pt x="29248" y="11055"/>
                  </a:cubicBezTo>
                  <a:cubicBezTo>
                    <a:pt x="29193" y="11058"/>
                    <a:pt x="29139" y="11059"/>
                    <a:pt x="29085" y="11059"/>
                  </a:cubicBezTo>
                  <a:cubicBezTo>
                    <a:pt x="25754" y="11059"/>
                    <a:pt x="23502" y="6197"/>
                    <a:pt x="20388" y="6197"/>
                  </a:cubicBezTo>
                  <a:cubicBezTo>
                    <a:pt x="20106" y="6197"/>
                    <a:pt x="19817" y="6237"/>
                    <a:pt x="19519" y="6324"/>
                  </a:cubicBezTo>
                  <a:cubicBezTo>
                    <a:pt x="18773" y="6545"/>
                    <a:pt x="18079" y="7101"/>
                    <a:pt x="17315" y="7101"/>
                  </a:cubicBezTo>
                  <a:cubicBezTo>
                    <a:pt x="17262" y="7101"/>
                    <a:pt x="17207" y="7099"/>
                    <a:pt x="17153" y="7093"/>
                  </a:cubicBezTo>
                  <a:cubicBezTo>
                    <a:pt x="16354" y="7063"/>
                    <a:pt x="15704" y="6442"/>
                    <a:pt x="15112" y="5880"/>
                  </a:cubicBezTo>
                  <a:cubicBezTo>
                    <a:pt x="11712" y="2657"/>
                    <a:pt x="7276" y="380"/>
                    <a:pt x="2603" y="55"/>
                  </a:cubicBezTo>
                  <a:cubicBezTo>
                    <a:pt x="2244" y="17"/>
                    <a:pt x="1880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8">
    <p:bg>
      <p:bgPr>
        <a:solidFill>
          <a:schemeClr val="dk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1"/>
          <p:cNvGrpSpPr/>
          <p:nvPr/>
        </p:nvGrpSpPr>
        <p:grpSpPr>
          <a:xfrm>
            <a:off x="313566" y="3695318"/>
            <a:ext cx="3349475" cy="1297615"/>
            <a:chOff x="2189450" y="2220300"/>
            <a:chExt cx="3202175" cy="1240550"/>
          </a:xfrm>
        </p:grpSpPr>
        <p:sp>
          <p:nvSpPr>
            <p:cNvPr id="393" name="Google Shape;393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2306553" y="3973883"/>
            <a:ext cx="2636030" cy="1021221"/>
            <a:chOff x="2189450" y="2220300"/>
            <a:chExt cx="3202175" cy="1240550"/>
          </a:xfrm>
        </p:grpSpPr>
        <p:sp>
          <p:nvSpPr>
            <p:cNvPr id="396" name="Google Shape;396;p21"/>
            <p:cNvSpPr/>
            <p:nvPr/>
          </p:nvSpPr>
          <p:spPr>
            <a:xfrm>
              <a:off x="2189450" y="2220300"/>
              <a:ext cx="3202175" cy="1240550"/>
            </a:xfrm>
            <a:custGeom>
              <a:avLst/>
              <a:gdLst/>
              <a:ahLst/>
              <a:cxnLst/>
              <a:rect l="l" t="t" r="r" b="b"/>
              <a:pathLst>
                <a:path w="128087" h="49622" extrusionOk="0">
                  <a:moveTo>
                    <a:pt x="63421" y="0"/>
                  </a:moveTo>
                  <a:cubicBezTo>
                    <a:pt x="63373" y="0"/>
                    <a:pt x="63326" y="1"/>
                    <a:pt x="63280" y="3"/>
                  </a:cubicBezTo>
                  <a:cubicBezTo>
                    <a:pt x="51881" y="414"/>
                    <a:pt x="0" y="49622"/>
                    <a:pt x="0" y="49622"/>
                  </a:cubicBezTo>
                  <a:lnTo>
                    <a:pt x="128087" y="49622"/>
                  </a:lnTo>
                  <a:cubicBezTo>
                    <a:pt x="128087" y="49622"/>
                    <a:pt x="75085" y="0"/>
                    <a:pt x="63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189450" y="2220350"/>
              <a:ext cx="3202175" cy="1240500"/>
            </a:xfrm>
            <a:custGeom>
              <a:avLst/>
              <a:gdLst/>
              <a:ahLst/>
              <a:cxnLst/>
              <a:rect l="l" t="t" r="r" b="b"/>
              <a:pathLst>
                <a:path w="128087" h="49620" extrusionOk="0">
                  <a:moveTo>
                    <a:pt x="63291" y="1"/>
                  </a:moveTo>
                  <a:cubicBezTo>
                    <a:pt x="63287" y="1"/>
                    <a:pt x="63284" y="1"/>
                    <a:pt x="63280" y="1"/>
                  </a:cubicBezTo>
                  <a:cubicBezTo>
                    <a:pt x="51881" y="1"/>
                    <a:pt x="0" y="49620"/>
                    <a:pt x="0" y="49620"/>
                  </a:cubicBezTo>
                  <a:lnTo>
                    <a:pt x="128087" y="49620"/>
                  </a:lnTo>
                  <a:cubicBezTo>
                    <a:pt x="128087" y="49620"/>
                    <a:pt x="76354" y="1"/>
                    <a:pt x="63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1"/>
          <p:cNvSpPr/>
          <p:nvPr/>
        </p:nvSpPr>
        <p:spPr>
          <a:xfrm>
            <a:off x="1116425" y="286547"/>
            <a:ext cx="1781826" cy="112559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417059" y="433561"/>
            <a:ext cx="1035607" cy="65428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7021900" y="243101"/>
            <a:ext cx="1281282" cy="809501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8151912" y="1158576"/>
            <a:ext cx="544163" cy="343796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6602950" y="1052590"/>
            <a:ext cx="376439" cy="237830"/>
          </a:xfrm>
          <a:custGeom>
            <a:avLst/>
            <a:gdLst/>
            <a:ahLst/>
            <a:cxnLst/>
            <a:rect l="l" t="t" r="r" b="b"/>
            <a:pathLst>
              <a:path w="18761" h="11853" extrusionOk="0">
                <a:moveTo>
                  <a:pt x="8803" y="0"/>
                </a:moveTo>
                <a:cubicBezTo>
                  <a:pt x="5892" y="0"/>
                  <a:pt x="3559" y="2334"/>
                  <a:pt x="3559" y="5245"/>
                </a:cubicBezTo>
                <a:lnTo>
                  <a:pt x="3559" y="5337"/>
                </a:lnTo>
                <a:lnTo>
                  <a:pt x="3489" y="5337"/>
                </a:lnTo>
                <a:cubicBezTo>
                  <a:pt x="1595" y="5337"/>
                  <a:pt x="1" y="6816"/>
                  <a:pt x="1" y="8595"/>
                </a:cubicBezTo>
                <a:cubicBezTo>
                  <a:pt x="1" y="10397"/>
                  <a:pt x="1572" y="11853"/>
                  <a:pt x="3489" y="11853"/>
                </a:cubicBezTo>
                <a:lnTo>
                  <a:pt x="15249" y="11853"/>
                </a:lnTo>
                <a:cubicBezTo>
                  <a:pt x="17167" y="11853"/>
                  <a:pt x="18738" y="10397"/>
                  <a:pt x="18738" y="8595"/>
                </a:cubicBezTo>
                <a:cubicBezTo>
                  <a:pt x="18761" y="6816"/>
                  <a:pt x="17190" y="5337"/>
                  <a:pt x="15295" y="5337"/>
                </a:cubicBezTo>
                <a:lnTo>
                  <a:pt x="14071" y="5337"/>
                </a:lnTo>
                <a:lnTo>
                  <a:pt x="14071" y="5245"/>
                </a:lnTo>
                <a:cubicBezTo>
                  <a:pt x="14071" y="2357"/>
                  <a:pt x="11737" y="0"/>
                  <a:pt x="88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4676248" y="4603180"/>
            <a:ext cx="4467697" cy="531730"/>
          </a:xfrm>
          <a:custGeom>
            <a:avLst/>
            <a:gdLst/>
            <a:ahLst/>
            <a:cxnLst/>
            <a:rect l="l" t="t" r="r" b="b"/>
            <a:pathLst>
              <a:path w="77507" h="11311" extrusionOk="0">
                <a:moveTo>
                  <a:pt x="47622" y="0"/>
                </a:moveTo>
                <a:cubicBezTo>
                  <a:pt x="46145" y="0"/>
                  <a:pt x="44665" y="67"/>
                  <a:pt x="43176" y="207"/>
                </a:cubicBezTo>
                <a:cubicBezTo>
                  <a:pt x="33041" y="1202"/>
                  <a:pt x="23443" y="4643"/>
                  <a:pt x="13389" y="6068"/>
                </a:cubicBezTo>
                <a:cubicBezTo>
                  <a:pt x="3011" y="7547"/>
                  <a:pt x="0" y="11310"/>
                  <a:pt x="0" y="11310"/>
                </a:cubicBezTo>
                <a:lnTo>
                  <a:pt x="77507" y="11310"/>
                </a:lnTo>
                <a:cubicBezTo>
                  <a:pt x="77507" y="11310"/>
                  <a:pt x="64952" y="3353"/>
                  <a:pt x="62183" y="2492"/>
                </a:cubicBezTo>
                <a:cubicBezTo>
                  <a:pt x="59602" y="1713"/>
                  <a:pt x="56968" y="772"/>
                  <a:pt x="54225" y="422"/>
                </a:cubicBezTo>
                <a:cubicBezTo>
                  <a:pt x="52020" y="149"/>
                  <a:pt x="49825" y="0"/>
                  <a:pt x="476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0" y="4042575"/>
            <a:ext cx="9143996" cy="1100928"/>
          </a:xfrm>
          <a:custGeom>
            <a:avLst/>
            <a:gdLst/>
            <a:ahLst/>
            <a:cxnLst/>
            <a:rect l="l" t="t" r="r" b="b"/>
            <a:pathLst>
              <a:path w="229590" h="28713" extrusionOk="0">
                <a:moveTo>
                  <a:pt x="0" y="0"/>
                </a:moveTo>
                <a:lnTo>
                  <a:pt x="0" y="28712"/>
                </a:lnTo>
                <a:lnTo>
                  <a:pt x="229589" y="28712"/>
                </a:lnTo>
                <a:lnTo>
                  <a:pt x="229589" y="20351"/>
                </a:lnTo>
                <a:cubicBezTo>
                  <a:pt x="229025" y="20540"/>
                  <a:pt x="228487" y="20728"/>
                  <a:pt x="227923" y="20916"/>
                </a:cubicBezTo>
                <a:cubicBezTo>
                  <a:pt x="223836" y="22287"/>
                  <a:pt x="219642" y="23846"/>
                  <a:pt x="215287" y="24438"/>
                </a:cubicBezTo>
                <a:cubicBezTo>
                  <a:pt x="213512" y="24685"/>
                  <a:pt x="211747" y="24787"/>
                  <a:pt x="209988" y="24787"/>
                </a:cubicBezTo>
                <a:cubicBezTo>
                  <a:pt x="206764" y="24787"/>
                  <a:pt x="203557" y="24443"/>
                  <a:pt x="200340" y="24008"/>
                </a:cubicBezTo>
                <a:cubicBezTo>
                  <a:pt x="196556" y="23486"/>
                  <a:pt x="192841" y="23007"/>
                  <a:pt x="189076" y="23007"/>
                </a:cubicBezTo>
                <a:cubicBezTo>
                  <a:pt x="187598" y="23007"/>
                  <a:pt x="186113" y="23081"/>
                  <a:pt x="184613" y="23255"/>
                </a:cubicBezTo>
                <a:cubicBezTo>
                  <a:pt x="179773" y="23793"/>
                  <a:pt x="175042" y="24922"/>
                  <a:pt x="170203" y="25433"/>
                </a:cubicBezTo>
                <a:cubicBezTo>
                  <a:pt x="167571" y="25727"/>
                  <a:pt x="164904" y="25789"/>
                  <a:pt x="162238" y="25789"/>
                </a:cubicBezTo>
                <a:cubicBezTo>
                  <a:pt x="160273" y="25789"/>
                  <a:pt x="158308" y="25755"/>
                  <a:pt x="156357" y="25755"/>
                </a:cubicBezTo>
                <a:cubicBezTo>
                  <a:pt x="151975" y="25755"/>
                  <a:pt x="136759" y="20755"/>
                  <a:pt x="134017" y="19894"/>
                </a:cubicBezTo>
                <a:cubicBezTo>
                  <a:pt x="131409" y="19115"/>
                  <a:pt x="128774" y="18174"/>
                  <a:pt x="126059" y="17824"/>
                </a:cubicBezTo>
                <a:cubicBezTo>
                  <a:pt x="123854" y="17551"/>
                  <a:pt x="121649" y="17402"/>
                  <a:pt x="119444" y="17402"/>
                </a:cubicBezTo>
                <a:cubicBezTo>
                  <a:pt x="117966" y="17402"/>
                  <a:pt x="116488" y="17469"/>
                  <a:pt x="115010" y="17609"/>
                </a:cubicBezTo>
                <a:cubicBezTo>
                  <a:pt x="104848" y="18577"/>
                  <a:pt x="95250" y="22045"/>
                  <a:pt x="85196" y="23470"/>
                </a:cubicBezTo>
                <a:cubicBezTo>
                  <a:pt x="81334" y="24010"/>
                  <a:pt x="77458" y="24253"/>
                  <a:pt x="73581" y="24253"/>
                </a:cubicBezTo>
                <a:cubicBezTo>
                  <a:pt x="67041" y="24253"/>
                  <a:pt x="60502" y="23563"/>
                  <a:pt x="54037" y="22448"/>
                </a:cubicBezTo>
                <a:cubicBezTo>
                  <a:pt x="48821" y="21561"/>
                  <a:pt x="43660" y="20432"/>
                  <a:pt x="38525" y="19249"/>
                </a:cubicBezTo>
                <a:cubicBezTo>
                  <a:pt x="33740" y="18147"/>
                  <a:pt x="28874" y="17287"/>
                  <a:pt x="24196" y="15862"/>
                </a:cubicBezTo>
                <a:cubicBezTo>
                  <a:pt x="19652" y="14491"/>
                  <a:pt x="15324" y="12690"/>
                  <a:pt x="11533" y="10028"/>
                </a:cubicBezTo>
                <a:cubicBezTo>
                  <a:pt x="7716" y="7393"/>
                  <a:pt x="4678" y="3979"/>
                  <a:pt x="1317" y="914"/>
                </a:cubicBezTo>
                <a:cubicBezTo>
                  <a:pt x="995" y="619"/>
                  <a:pt x="834" y="296"/>
                  <a:pt x="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229700" y="545750"/>
            <a:ext cx="66783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>
                <a:solidFill>
                  <a:schemeClr val="accent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788850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type="subTitle" idx="2"/>
          </p:nvPr>
        </p:nvSpPr>
        <p:spPr>
          <a:xfrm>
            <a:off x="788850" y="2933743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subTitle" idx="3"/>
          </p:nvPr>
        </p:nvSpPr>
        <p:spPr>
          <a:xfrm>
            <a:off x="269651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4"/>
          </p:nvPr>
        </p:nvSpPr>
        <p:spPr>
          <a:xfrm>
            <a:off x="269651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subTitle" idx="5"/>
          </p:nvPr>
        </p:nvSpPr>
        <p:spPr>
          <a:xfrm>
            <a:off x="4648888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6"/>
          </p:nvPr>
        </p:nvSpPr>
        <p:spPr>
          <a:xfrm>
            <a:off x="4648888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7"/>
          </p:nvPr>
        </p:nvSpPr>
        <p:spPr>
          <a:xfrm>
            <a:off x="6601263" y="2662350"/>
            <a:ext cx="18561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atrick Hand"/>
              <a:buNone/>
              <a:defRPr sz="2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8"/>
          </p:nvPr>
        </p:nvSpPr>
        <p:spPr>
          <a:xfrm>
            <a:off x="6601263" y="2933750"/>
            <a:ext cx="1856100" cy="12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rick Hand"/>
              <a:buNone/>
              <a:defRPr sz="3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●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○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■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●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○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■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●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 Light"/>
              <a:buChar char="○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Poppins Light"/>
              <a:buChar char="■"/>
              <a:defRPr>
                <a:solidFill>
                  <a:schemeClr val="l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1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 txBox="1">
            <a:spLocks noGrp="1"/>
          </p:cNvSpPr>
          <p:nvPr>
            <p:ph type="ctrTitle"/>
          </p:nvPr>
        </p:nvSpPr>
        <p:spPr>
          <a:xfrm>
            <a:off x="13614" y="159956"/>
            <a:ext cx="6889059" cy="854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KRISHI SINCHAI  SEVAK</a:t>
            </a:r>
            <a:endParaRPr dirty="0"/>
          </a:p>
        </p:txBody>
      </p:sp>
      <p:sp>
        <p:nvSpPr>
          <p:cNvPr id="480" name="Google Shape;480;p28"/>
          <p:cNvSpPr txBox="1">
            <a:spLocks noGrp="1"/>
          </p:cNvSpPr>
          <p:nvPr>
            <p:ph type="subTitle" idx="1"/>
          </p:nvPr>
        </p:nvSpPr>
        <p:spPr>
          <a:xfrm>
            <a:off x="538363" y="1696314"/>
            <a:ext cx="2775000" cy="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SCORPION</a:t>
            </a:r>
            <a:endParaRPr sz="2000" b="1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4815845" y="604088"/>
            <a:ext cx="3557234" cy="4539470"/>
            <a:chOff x="4815845" y="604088"/>
            <a:chExt cx="3557234" cy="4539470"/>
          </a:xfrm>
        </p:grpSpPr>
        <p:grpSp>
          <p:nvGrpSpPr>
            <p:cNvPr id="482" name="Google Shape;482;p28"/>
            <p:cNvGrpSpPr/>
            <p:nvPr/>
          </p:nvGrpSpPr>
          <p:grpSpPr>
            <a:xfrm>
              <a:off x="6231762" y="604088"/>
              <a:ext cx="2141317" cy="4539462"/>
              <a:chOff x="2451049" y="3270244"/>
              <a:chExt cx="598267" cy="1268254"/>
            </a:xfrm>
          </p:grpSpPr>
          <p:sp>
            <p:nvSpPr>
              <p:cNvPr id="483" name="Google Shape;483;p28"/>
              <p:cNvSpPr/>
              <p:nvPr/>
            </p:nvSpPr>
            <p:spPr>
              <a:xfrm>
                <a:off x="2661886" y="3270244"/>
                <a:ext cx="135246" cy="47754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3443" extrusionOk="0">
                    <a:moveTo>
                      <a:pt x="3767" y="0"/>
                    </a:moveTo>
                    <a:cubicBezTo>
                      <a:pt x="1803" y="0"/>
                      <a:pt x="186" y="1502"/>
                      <a:pt x="1" y="3420"/>
                    </a:cubicBezTo>
                    <a:cubicBezTo>
                      <a:pt x="1479" y="3050"/>
                      <a:pt x="3074" y="2842"/>
                      <a:pt x="4783" y="2842"/>
                    </a:cubicBezTo>
                    <a:cubicBezTo>
                      <a:pt x="4864" y="2841"/>
                      <a:pt x="4944" y="2840"/>
                      <a:pt x="5024" y="2840"/>
                    </a:cubicBezTo>
                    <a:cubicBezTo>
                      <a:pt x="6691" y="2840"/>
                      <a:pt x="8273" y="3068"/>
                      <a:pt x="9750" y="3443"/>
                    </a:cubicBezTo>
                    <a:cubicBezTo>
                      <a:pt x="9681" y="1525"/>
                      <a:pt x="8133" y="0"/>
                      <a:pt x="62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564803" y="3309327"/>
                <a:ext cx="327193" cy="191323"/>
              </a:xfrm>
              <a:custGeom>
                <a:avLst/>
                <a:gdLst/>
                <a:ahLst/>
                <a:cxnLst/>
                <a:rect l="l" t="t" r="r" b="b"/>
                <a:pathLst>
                  <a:path w="23590" h="13794" extrusionOk="0">
                    <a:moveTo>
                      <a:pt x="11783" y="1"/>
                    </a:moveTo>
                    <a:cubicBezTo>
                      <a:pt x="10074" y="1"/>
                      <a:pt x="8456" y="186"/>
                      <a:pt x="7001" y="579"/>
                    </a:cubicBezTo>
                    <a:cubicBezTo>
                      <a:pt x="2888" y="1664"/>
                      <a:pt x="0" y="4067"/>
                      <a:pt x="0" y="6886"/>
                    </a:cubicBezTo>
                    <a:cubicBezTo>
                      <a:pt x="0" y="10698"/>
                      <a:pt x="5268" y="13794"/>
                      <a:pt x="11783" y="13794"/>
                    </a:cubicBezTo>
                    <a:cubicBezTo>
                      <a:pt x="18298" y="13794"/>
                      <a:pt x="23566" y="10698"/>
                      <a:pt x="23566" y="6886"/>
                    </a:cubicBezTo>
                    <a:cubicBezTo>
                      <a:pt x="23589" y="4113"/>
                      <a:pt x="20747" y="1734"/>
                      <a:pt x="16750" y="625"/>
                    </a:cubicBezTo>
                    <a:cubicBezTo>
                      <a:pt x="15249" y="232"/>
                      <a:pt x="13562" y="1"/>
                      <a:pt x="117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451049" y="3372653"/>
                <a:ext cx="541887" cy="406585"/>
              </a:xfrm>
              <a:custGeom>
                <a:avLst/>
                <a:gdLst/>
                <a:ahLst/>
                <a:cxnLst/>
                <a:rect l="l" t="t" r="r" b="b"/>
                <a:pathLst>
                  <a:path w="39069" h="29314" extrusionOk="0">
                    <a:moveTo>
                      <a:pt x="11391" y="0"/>
                    </a:moveTo>
                    <a:cubicBezTo>
                      <a:pt x="11263" y="0"/>
                      <a:pt x="11134" y="48"/>
                      <a:pt x="11044" y="148"/>
                    </a:cubicBezTo>
                    <a:lnTo>
                      <a:pt x="2611" y="9921"/>
                    </a:lnTo>
                    <a:cubicBezTo>
                      <a:pt x="1" y="12832"/>
                      <a:pt x="878" y="17476"/>
                      <a:pt x="4413" y="19209"/>
                    </a:cubicBezTo>
                    <a:lnTo>
                      <a:pt x="10767" y="22374"/>
                    </a:lnTo>
                    <a:cubicBezTo>
                      <a:pt x="10975" y="23460"/>
                      <a:pt x="11136" y="24176"/>
                      <a:pt x="11136" y="24176"/>
                    </a:cubicBezTo>
                    <a:lnTo>
                      <a:pt x="28418" y="27387"/>
                    </a:lnTo>
                    <a:lnTo>
                      <a:pt x="28788" y="27226"/>
                    </a:lnTo>
                    <a:lnTo>
                      <a:pt x="28949" y="27364"/>
                    </a:lnTo>
                    <a:lnTo>
                      <a:pt x="29642" y="27965"/>
                    </a:lnTo>
                    <a:cubicBezTo>
                      <a:pt x="29735" y="28057"/>
                      <a:pt x="29827" y="28103"/>
                      <a:pt x="29920" y="28196"/>
                    </a:cubicBezTo>
                    <a:lnTo>
                      <a:pt x="30220" y="28427"/>
                    </a:lnTo>
                    <a:cubicBezTo>
                      <a:pt x="30428" y="28566"/>
                      <a:pt x="30682" y="28727"/>
                      <a:pt x="30913" y="28843"/>
                    </a:cubicBezTo>
                    <a:cubicBezTo>
                      <a:pt x="31445" y="29074"/>
                      <a:pt x="32022" y="29236"/>
                      <a:pt x="32646" y="29305"/>
                    </a:cubicBezTo>
                    <a:cubicBezTo>
                      <a:pt x="32733" y="29311"/>
                      <a:pt x="32819" y="29314"/>
                      <a:pt x="32906" y="29314"/>
                    </a:cubicBezTo>
                    <a:cubicBezTo>
                      <a:pt x="33143" y="29314"/>
                      <a:pt x="33380" y="29292"/>
                      <a:pt x="33616" y="29259"/>
                    </a:cubicBezTo>
                    <a:cubicBezTo>
                      <a:pt x="33917" y="29212"/>
                      <a:pt x="34240" y="29120"/>
                      <a:pt x="34540" y="29004"/>
                    </a:cubicBezTo>
                    <a:cubicBezTo>
                      <a:pt x="35118" y="28773"/>
                      <a:pt x="35603" y="28427"/>
                      <a:pt x="35996" y="28057"/>
                    </a:cubicBezTo>
                    <a:cubicBezTo>
                      <a:pt x="36112" y="27942"/>
                      <a:pt x="36227" y="27826"/>
                      <a:pt x="36319" y="27688"/>
                    </a:cubicBezTo>
                    <a:cubicBezTo>
                      <a:pt x="36389" y="27595"/>
                      <a:pt x="36458" y="27503"/>
                      <a:pt x="36527" y="27410"/>
                    </a:cubicBezTo>
                    <a:cubicBezTo>
                      <a:pt x="36966" y="26810"/>
                      <a:pt x="37220" y="26209"/>
                      <a:pt x="37359" y="25631"/>
                    </a:cubicBezTo>
                    <a:lnTo>
                      <a:pt x="37428" y="25423"/>
                    </a:lnTo>
                    <a:cubicBezTo>
                      <a:pt x="37452" y="25216"/>
                      <a:pt x="38399" y="20433"/>
                      <a:pt x="38514" y="19486"/>
                    </a:cubicBezTo>
                    <a:cubicBezTo>
                      <a:pt x="38699" y="18284"/>
                      <a:pt x="38861" y="18677"/>
                      <a:pt x="39069" y="17591"/>
                    </a:cubicBezTo>
                    <a:lnTo>
                      <a:pt x="38815" y="15489"/>
                    </a:lnTo>
                    <a:cubicBezTo>
                      <a:pt x="38539" y="15429"/>
                      <a:pt x="38262" y="15400"/>
                      <a:pt x="37989" y="15400"/>
                    </a:cubicBezTo>
                    <a:cubicBezTo>
                      <a:pt x="36564" y="15400"/>
                      <a:pt x="35222" y="16185"/>
                      <a:pt x="34564" y="17522"/>
                    </a:cubicBezTo>
                    <a:lnTo>
                      <a:pt x="33408" y="19832"/>
                    </a:lnTo>
                    <a:lnTo>
                      <a:pt x="33062" y="20618"/>
                    </a:lnTo>
                    <a:lnTo>
                      <a:pt x="32346" y="17499"/>
                    </a:lnTo>
                    <a:cubicBezTo>
                      <a:pt x="31999" y="14865"/>
                      <a:pt x="30035" y="13479"/>
                      <a:pt x="27609" y="12393"/>
                    </a:cubicBezTo>
                    <a:lnTo>
                      <a:pt x="24444" y="11307"/>
                    </a:lnTo>
                    <a:lnTo>
                      <a:pt x="24190" y="11307"/>
                    </a:lnTo>
                    <a:cubicBezTo>
                      <a:pt x="23220" y="11307"/>
                      <a:pt x="22249" y="10868"/>
                      <a:pt x="21279" y="10868"/>
                    </a:cubicBezTo>
                    <a:lnTo>
                      <a:pt x="17929" y="10868"/>
                    </a:lnTo>
                    <a:cubicBezTo>
                      <a:pt x="17213" y="10868"/>
                      <a:pt x="16520" y="11053"/>
                      <a:pt x="15827" y="11122"/>
                    </a:cubicBezTo>
                    <a:cubicBezTo>
                      <a:pt x="15133" y="11238"/>
                      <a:pt x="14463" y="11400"/>
                      <a:pt x="13817" y="11631"/>
                    </a:cubicBezTo>
                    <a:cubicBezTo>
                      <a:pt x="13239" y="11815"/>
                      <a:pt x="12731" y="11977"/>
                      <a:pt x="12153" y="12023"/>
                    </a:cubicBezTo>
                    <a:lnTo>
                      <a:pt x="10767" y="12208"/>
                    </a:lnTo>
                    <a:lnTo>
                      <a:pt x="8687" y="12462"/>
                    </a:lnTo>
                    <a:lnTo>
                      <a:pt x="8664" y="12462"/>
                    </a:lnTo>
                    <a:lnTo>
                      <a:pt x="13932" y="5462"/>
                    </a:lnTo>
                    <a:cubicBezTo>
                      <a:pt x="14140" y="5185"/>
                      <a:pt x="14163" y="4815"/>
                      <a:pt x="14024" y="4515"/>
                    </a:cubicBezTo>
                    <a:lnTo>
                      <a:pt x="11806" y="240"/>
                    </a:lnTo>
                    <a:cubicBezTo>
                      <a:pt x="11728" y="83"/>
                      <a:pt x="11560" y="0"/>
                      <a:pt x="11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03248" y="3371904"/>
                <a:ext cx="43593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539" extrusionOk="0">
                    <a:moveTo>
                      <a:pt x="373" y="0"/>
                    </a:moveTo>
                    <a:cubicBezTo>
                      <a:pt x="246" y="0"/>
                      <a:pt x="116" y="53"/>
                      <a:pt x="24" y="156"/>
                    </a:cubicBezTo>
                    <a:lnTo>
                      <a:pt x="1" y="179"/>
                    </a:lnTo>
                    <a:cubicBezTo>
                      <a:pt x="70" y="526"/>
                      <a:pt x="232" y="1011"/>
                      <a:pt x="486" y="1658"/>
                    </a:cubicBezTo>
                    <a:cubicBezTo>
                      <a:pt x="1341" y="3691"/>
                      <a:pt x="2311" y="4915"/>
                      <a:pt x="2889" y="5539"/>
                    </a:cubicBezTo>
                    <a:lnTo>
                      <a:pt x="2912" y="5470"/>
                    </a:lnTo>
                    <a:cubicBezTo>
                      <a:pt x="3120" y="5192"/>
                      <a:pt x="3143" y="4800"/>
                      <a:pt x="3004" y="4522"/>
                    </a:cubicBezTo>
                    <a:lnTo>
                      <a:pt x="763" y="248"/>
                    </a:lnTo>
                    <a:cubicBezTo>
                      <a:pt x="686" y="82"/>
                      <a:pt x="531" y="0"/>
                      <a:pt x="3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678557" y="3509000"/>
                <a:ext cx="93581" cy="69503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5011" extrusionOk="0">
                    <a:moveTo>
                      <a:pt x="3441" y="0"/>
                    </a:moveTo>
                    <a:cubicBezTo>
                      <a:pt x="1794" y="0"/>
                      <a:pt x="117" y="220"/>
                      <a:pt x="46" y="644"/>
                    </a:cubicBezTo>
                    <a:cubicBezTo>
                      <a:pt x="23" y="875"/>
                      <a:pt x="0" y="1130"/>
                      <a:pt x="0" y="1361"/>
                    </a:cubicBezTo>
                    <a:cubicBezTo>
                      <a:pt x="0" y="3348"/>
                      <a:pt x="1502" y="5011"/>
                      <a:pt x="3373" y="5011"/>
                    </a:cubicBezTo>
                    <a:cubicBezTo>
                      <a:pt x="5245" y="5011"/>
                      <a:pt x="6746" y="3394"/>
                      <a:pt x="6746" y="1361"/>
                    </a:cubicBezTo>
                    <a:cubicBezTo>
                      <a:pt x="6746" y="1106"/>
                      <a:pt x="6723" y="875"/>
                      <a:pt x="6654" y="621"/>
                    </a:cubicBezTo>
                    <a:cubicBezTo>
                      <a:pt x="6575" y="203"/>
                      <a:pt x="5022" y="0"/>
                      <a:pt x="3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645549" y="3327593"/>
                <a:ext cx="157993" cy="230741"/>
              </a:xfrm>
              <a:custGeom>
                <a:avLst/>
                <a:gdLst/>
                <a:ahLst/>
                <a:cxnLst/>
                <a:rect l="l" t="t" r="r" b="b"/>
                <a:pathLst>
                  <a:path w="11391" h="16636" extrusionOk="0">
                    <a:moveTo>
                      <a:pt x="5314" y="1"/>
                    </a:moveTo>
                    <a:cubicBezTo>
                      <a:pt x="3327" y="1"/>
                      <a:pt x="1710" y="1618"/>
                      <a:pt x="1710" y="3605"/>
                    </a:cubicBezTo>
                    <a:lnTo>
                      <a:pt x="1710" y="5222"/>
                    </a:lnTo>
                    <a:lnTo>
                      <a:pt x="1710" y="5292"/>
                    </a:lnTo>
                    <a:lnTo>
                      <a:pt x="1271" y="5292"/>
                    </a:lnTo>
                    <a:cubicBezTo>
                      <a:pt x="578" y="5292"/>
                      <a:pt x="0" y="5869"/>
                      <a:pt x="0" y="6562"/>
                    </a:cubicBezTo>
                    <a:lnTo>
                      <a:pt x="0" y="6724"/>
                    </a:lnTo>
                    <a:cubicBezTo>
                      <a:pt x="0" y="7417"/>
                      <a:pt x="578" y="7995"/>
                      <a:pt x="1271" y="7995"/>
                    </a:cubicBezTo>
                    <a:lnTo>
                      <a:pt x="1710" y="7995"/>
                    </a:lnTo>
                    <a:lnTo>
                      <a:pt x="1710" y="9196"/>
                    </a:lnTo>
                    <a:cubicBezTo>
                      <a:pt x="1710" y="10421"/>
                      <a:pt x="2311" y="11530"/>
                      <a:pt x="3258" y="12153"/>
                    </a:cubicBezTo>
                    <a:lnTo>
                      <a:pt x="3258" y="14094"/>
                    </a:lnTo>
                    <a:cubicBezTo>
                      <a:pt x="3258" y="15503"/>
                      <a:pt x="4413" y="16635"/>
                      <a:pt x="5799" y="16635"/>
                    </a:cubicBezTo>
                    <a:cubicBezTo>
                      <a:pt x="7209" y="16635"/>
                      <a:pt x="8341" y="15480"/>
                      <a:pt x="8341" y="14094"/>
                    </a:cubicBezTo>
                    <a:lnTo>
                      <a:pt x="8341" y="12107"/>
                    </a:lnTo>
                    <a:cubicBezTo>
                      <a:pt x="9265" y="11437"/>
                      <a:pt x="9889" y="10374"/>
                      <a:pt x="9889" y="9150"/>
                    </a:cubicBezTo>
                    <a:lnTo>
                      <a:pt x="9889" y="8341"/>
                    </a:lnTo>
                    <a:lnTo>
                      <a:pt x="9889" y="7972"/>
                    </a:lnTo>
                    <a:lnTo>
                      <a:pt x="10120" y="7972"/>
                    </a:lnTo>
                    <a:cubicBezTo>
                      <a:pt x="10813" y="7972"/>
                      <a:pt x="11391" y="7394"/>
                      <a:pt x="11391" y="6701"/>
                    </a:cubicBezTo>
                    <a:lnTo>
                      <a:pt x="11391" y="6539"/>
                    </a:lnTo>
                    <a:cubicBezTo>
                      <a:pt x="11391" y="5869"/>
                      <a:pt x="10836" y="5292"/>
                      <a:pt x="10120" y="5292"/>
                    </a:cubicBezTo>
                    <a:lnTo>
                      <a:pt x="9889" y="5292"/>
                    </a:lnTo>
                    <a:lnTo>
                      <a:pt x="9889" y="5222"/>
                    </a:lnTo>
                    <a:lnTo>
                      <a:pt x="9889" y="3605"/>
                    </a:lnTo>
                    <a:cubicBezTo>
                      <a:pt x="9889" y="1618"/>
                      <a:pt x="8248" y="1"/>
                      <a:pt x="6262" y="1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93938" y="3487808"/>
                <a:ext cx="64093" cy="37823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2727" extrusionOk="0">
                    <a:moveTo>
                      <a:pt x="4552" y="1"/>
                    </a:moveTo>
                    <a:cubicBezTo>
                      <a:pt x="4020" y="278"/>
                      <a:pt x="3419" y="463"/>
                      <a:pt x="2773" y="463"/>
                    </a:cubicBezTo>
                    <a:lnTo>
                      <a:pt x="1825" y="463"/>
                    </a:lnTo>
                    <a:cubicBezTo>
                      <a:pt x="1201" y="463"/>
                      <a:pt x="624" y="278"/>
                      <a:pt x="92" y="24"/>
                    </a:cubicBezTo>
                    <a:cubicBezTo>
                      <a:pt x="46" y="209"/>
                      <a:pt x="0" y="417"/>
                      <a:pt x="0" y="601"/>
                    </a:cubicBezTo>
                    <a:cubicBezTo>
                      <a:pt x="0" y="1757"/>
                      <a:pt x="1040" y="2727"/>
                      <a:pt x="2310" y="2727"/>
                    </a:cubicBezTo>
                    <a:cubicBezTo>
                      <a:pt x="3581" y="2727"/>
                      <a:pt x="4621" y="1757"/>
                      <a:pt x="4621" y="601"/>
                    </a:cubicBezTo>
                    <a:cubicBezTo>
                      <a:pt x="4621" y="417"/>
                      <a:pt x="4598" y="209"/>
                      <a:pt x="4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662857" y="3327593"/>
                <a:ext cx="127230" cy="91667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6609" extrusionOk="0">
                    <a:moveTo>
                      <a:pt x="3604" y="1"/>
                    </a:moveTo>
                    <a:cubicBezTo>
                      <a:pt x="1617" y="1"/>
                      <a:pt x="0" y="1618"/>
                      <a:pt x="0" y="3605"/>
                    </a:cubicBezTo>
                    <a:lnTo>
                      <a:pt x="0" y="4714"/>
                    </a:lnTo>
                    <a:cubicBezTo>
                      <a:pt x="0" y="5384"/>
                      <a:pt x="162" y="5985"/>
                      <a:pt x="485" y="6539"/>
                    </a:cubicBezTo>
                    <a:lnTo>
                      <a:pt x="485" y="5222"/>
                    </a:lnTo>
                    <a:cubicBezTo>
                      <a:pt x="485" y="3235"/>
                      <a:pt x="2102" y="1618"/>
                      <a:pt x="4089" y="1618"/>
                    </a:cubicBezTo>
                    <a:lnTo>
                      <a:pt x="4205" y="1618"/>
                    </a:lnTo>
                    <a:cubicBezTo>
                      <a:pt x="4159" y="1803"/>
                      <a:pt x="4089" y="1965"/>
                      <a:pt x="4089" y="2149"/>
                    </a:cubicBezTo>
                    <a:cubicBezTo>
                      <a:pt x="4089" y="2912"/>
                      <a:pt x="4736" y="3559"/>
                      <a:pt x="5522" y="3559"/>
                    </a:cubicBezTo>
                    <a:cubicBezTo>
                      <a:pt x="5891" y="3559"/>
                      <a:pt x="6261" y="3420"/>
                      <a:pt x="6492" y="3143"/>
                    </a:cubicBezTo>
                    <a:cubicBezTo>
                      <a:pt x="6700" y="3328"/>
                      <a:pt x="6954" y="3420"/>
                      <a:pt x="7208" y="3420"/>
                    </a:cubicBezTo>
                    <a:cubicBezTo>
                      <a:pt x="7509" y="3420"/>
                      <a:pt x="7763" y="3305"/>
                      <a:pt x="7971" y="3120"/>
                    </a:cubicBezTo>
                    <a:cubicBezTo>
                      <a:pt x="8410" y="3721"/>
                      <a:pt x="8664" y="4460"/>
                      <a:pt x="8664" y="5222"/>
                    </a:cubicBezTo>
                    <a:lnTo>
                      <a:pt x="8664" y="6608"/>
                    </a:lnTo>
                    <a:cubicBezTo>
                      <a:pt x="9010" y="6077"/>
                      <a:pt x="9172" y="5430"/>
                      <a:pt x="9172" y="4737"/>
                    </a:cubicBezTo>
                    <a:lnTo>
                      <a:pt x="9172" y="3651"/>
                    </a:lnTo>
                    <a:cubicBezTo>
                      <a:pt x="9172" y="1641"/>
                      <a:pt x="7555" y="1"/>
                      <a:pt x="55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668946" y="3401612"/>
                <a:ext cx="113762" cy="110253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7949" extrusionOk="0">
                    <a:moveTo>
                      <a:pt x="8202" y="1"/>
                    </a:moveTo>
                    <a:lnTo>
                      <a:pt x="7532" y="2080"/>
                    </a:lnTo>
                    <a:cubicBezTo>
                      <a:pt x="7393" y="2519"/>
                      <a:pt x="6931" y="2843"/>
                      <a:pt x="6400" y="2843"/>
                    </a:cubicBezTo>
                    <a:lnTo>
                      <a:pt x="2357" y="2819"/>
                    </a:lnTo>
                    <a:cubicBezTo>
                      <a:pt x="1918" y="2819"/>
                      <a:pt x="1502" y="2611"/>
                      <a:pt x="1294" y="2265"/>
                    </a:cubicBezTo>
                    <a:lnTo>
                      <a:pt x="0" y="47"/>
                    </a:lnTo>
                    <a:lnTo>
                      <a:pt x="0" y="1918"/>
                    </a:lnTo>
                    <a:lnTo>
                      <a:pt x="0" y="4945"/>
                    </a:lnTo>
                    <a:cubicBezTo>
                      <a:pt x="0" y="6585"/>
                      <a:pt x="1502" y="7948"/>
                      <a:pt x="3304" y="7948"/>
                    </a:cubicBezTo>
                    <a:lnTo>
                      <a:pt x="5452" y="7948"/>
                    </a:lnTo>
                    <a:cubicBezTo>
                      <a:pt x="6954" y="7948"/>
                      <a:pt x="8202" y="6863"/>
                      <a:pt x="8202" y="5499"/>
                    </a:cubicBezTo>
                    <a:lnTo>
                      <a:pt x="8202" y="3097"/>
                    </a:lnTo>
                    <a:lnTo>
                      <a:pt x="8202" y="1941"/>
                    </a:lnTo>
                    <a:lnTo>
                      <a:pt x="82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655479" y="3411473"/>
                <a:ext cx="11235" cy="1546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115" extrusionOk="0">
                    <a:moveTo>
                      <a:pt x="165" y="0"/>
                    </a:moveTo>
                    <a:cubicBezTo>
                      <a:pt x="128" y="0"/>
                      <a:pt x="93" y="18"/>
                      <a:pt x="70" y="52"/>
                    </a:cubicBezTo>
                    <a:cubicBezTo>
                      <a:pt x="1" y="98"/>
                      <a:pt x="1" y="191"/>
                      <a:pt x="70" y="260"/>
                    </a:cubicBezTo>
                    <a:lnTo>
                      <a:pt x="440" y="653"/>
                    </a:lnTo>
                    <a:lnTo>
                      <a:pt x="209" y="861"/>
                    </a:lnTo>
                    <a:cubicBezTo>
                      <a:pt x="162" y="907"/>
                      <a:pt x="162" y="999"/>
                      <a:pt x="209" y="1069"/>
                    </a:cubicBezTo>
                    <a:cubicBezTo>
                      <a:pt x="232" y="1092"/>
                      <a:pt x="301" y="1115"/>
                      <a:pt x="324" y="1115"/>
                    </a:cubicBezTo>
                    <a:cubicBezTo>
                      <a:pt x="393" y="1115"/>
                      <a:pt x="417" y="1092"/>
                      <a:pt x="393" y="1069"/>
                    </a:cubicBezTo>
                    <a:lnTo>
                      <a:pt x="809" y="676"/>
                    </a:lnTo>
                    <a:lnTo>
                      <a:pt x="278" y="52"/>
                    </a:lnTo>
                    <a:cubicBezTo>
                      <a:pt x="243" y="18"/>
                      <a:pt x="203" y="0"/>
                      <a:pt x="1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84294" y="3412027"/>
                <a:ext cx="11221" cy="1491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075" extrusionOk="0">
                    <a:moveTo>
                      <a:pt x="644" y="1"/>
                    </a:moveTo>
                    <a:cubicBezTo>
                      <a:pt x="607" y="1"/>
                      <a:pt x="566" y="12"/>
                      <a:pt x="532" y="35"/>
                    </a:cubicBezTo>
                    <a:lnTo>
                      <a:pt x="0" y="682"/>
                    </a:lnTo>
                    <a:lnTo>
                      <a:pt x="416" y="1052"/>
                    </a:lnTo>
                    <a:cubicBezTo>
                      <a:pt x="462" y="1075"/>
                      <a:pt x="485" y="1075"/>
                      <a:pt x="509" y="1075"/>
                    </a:cubicBezTo>
                    <a:cubicBezTo>
                      <a:pt x="532" y="1075"/>
                      <a:pt x="601" y="1052"/>
                      <a:pt x="601" y="1052"/>
                    </a:cubicBezTo>
                    <a:cubicBezTo>
                      <a:pt x="647" y="983"/>
                      <a:pt x="647" y="890"/>
                      <a:pt x="601" y="844"/>
                    </a:cubicBezTo>
                    <a:lnTo>
                      <a:pt x="370" y="636"/>
                    </a:lnTo>
                    <a:lnTo>
                      <a:pt x="740" y="243"/>
                    </a:lnTo>
                    <a:cubicBezTo>
                      <a:pt x="809" y="174"/>
                      <a:pt x="809" y="105"/>
                      <a:pt x="740" y="35"/>
                    </a:cubicBezTo>
                    <a:cubicBezTo>
                      <a:pt x="717" y="12"/>
                      <a:pt x="682" y="1"/>
                      <a:pt x="6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93605" y="3377868"/>
                <a:ext cx="24370" cy="1510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089" extrusionOk="0">
                    <a:moveTo>
                      <a:pt x="1212" y="0"/>
                    </a:moveTo>
                    <a:cubicBezTo>
                      <a:pt x="1051" y="0"/>
                      <a:pt x="864" y="34"/>
                      <a:pt x="671" y="119"/>
                    </a:cubicBezTo>
                    <a:cubicBezTo>
                      <a:pt x="301" y="303"/>
                      <a:pt x="93" y="581"/>
                      <a:pt x="70" y="766"/>
                    </a:cubicBezTo>
                    <a:cubicBezTo>
                      <a:pt x="1" y="997"/>
                      <a:pt x="93" y="1089"/>
                      <a:pt x="209" y="1089"/>
                    </a:cubicBezTo>
                    <a:cubicBezTo>
                      <a:pt x="324" y="1089"/>
                      <a:pt x="463" y="997"/>
                      <a:pt x="579" y="950"/>
                    </a:cubicBezTo>
                    <a:cubicBezTo>
                      <a:pt x="694" y="881"/>
                      <a:pt x="833" y="789"/>
                      <a:pt x="948" y="766"/>
                    </a:cubicBezTo>
                    <a:cubicBezTo>
                      <a:pt x="1064" y="719"/>
                      <a:pt x="1179" y="650"/>
                      <a:pt x="1341" y="581"/>
                    </a:cubicBezTo>
                    <a:cubicBezTo>
                      <a:pt x="1457" y="534"/>
                      <a:pt x="1595" y="488"/>
                      <a:pt x="1688" y="396"/>
                    </a:cubicBezTo>
                    <a:cubicBezTo>
                      <a:pt x="1757" y="303"/>
                      <a:pt x="1734" y="165"/>
                      <a:pt x="1572" y="72"/>
                    </a:cubicBezTo>
                    <a:cubicBezTo>
                      <a:pt x="1484" y="28"/>
                      <a:pt x="1359" y="0"/>
                      <a:pt x="1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742951" y="3395842"/>
                <a:ext cx="26298" cy="10028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723" extrusionOk="0">
                    <a:moveTo>
                      <a:pt x="948" y="1"/>
                    </a:moveTo>
                    <a:cubicBezTo>
                      <a:pt x="509" y="1"/>
                      <a:pt x="232" y="163"/>
                      <a:pt x="116" y="347"/>
                    </a:cubicBezTo>
                    <a:cubicBezTo>
                      <a:pt x="1" y="509"/>
                      <a:pt x="24" y="648"/>
                      <a:pt x="140" y="694"/>
                    </a:cubicBezTo>
                    <a:cubicBezTo>
                      <a:pt x="197" y="717"/>
                      <a:pt x="261" y="723"/>
                      <a:pt x="330" y="723"/>
                    </a:cubicBezTo>
                    <a:cubicBezTo>
                      <a:pt x="399" y="723"/>
                      <a:pt x="475" y="717"/>
                      <a:pt x="555" y="717"/>
                    </a:cubicBezTo>
                    <a:cubicBezTo>
                      <a:pt x="694" y="694"/>
                      <a:pt x="833" y="694"/>
                      <a:pt x="948" y="694"/>
                    </a:cubicBezTo>
                    <a:lnTo>
                      <a:pt x="1364" y="694"/>
                    </a:lnTo>
                    <a:cubicBezTo>
                      <a:pt x="1420" y="694"/>
                      <a:pt x="1475" y="698"/>
                      <a:pt x="1529" y="698"/>
                    </a:cubicBezTo>
                    <a:cubicBezTo>
                      <a:pt x="1610" y="698"/>
                      <a:pt x="1688" y="689"/>
                      <a:pt x="1757" y="648"/>
                    </a:cubicBezTo>
                    <a:cubicBezTo>
                      <a:pt x="1872" y="625"/>
                      <a:pt x="1895" y="486"/>
                      <a:pt x="1780" y="301"/>
                    </a:cubicBezTo>
                    <a:cubicBezTo>
                      <a:pt x="1664" y="140"/>
                      <a:pt x="1364" y="1"/>
                      <a:pt x="9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704506" y="3410904"/>
                <a:ext cx="8669" cy="8988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48" extrusionOk="0">
                    <a:moveTo>
                      <a:pt x="324" y="1"/>
                    </a:moveTo>
                    <a:cubicBezTo>
                      <a:pt x="139" y="1"/>
                      <a:pt x="1" y="139"/>
                      <a:pt x="1" y="324"/>
                    </a:cubicBezTo>
                    <a:cubicBezTo>
                      <a:pt x="1" y="486"/>
                      <a:pt x="139" y="648"/>
                      <a:pt x="324" y="648"/>
                    </a:cubicBezTo>
                    <a:cubicBezTo>
                      <a:pt x="486" y="648"/>
                      <a:pt x="624" y="486"/>
                      <a:pt x="624" y="324"/>
                    </a:cubicBezTo>
                    <a:cubicBezTo>
                      <a:pt x="624" y="139"/>
                      <a:pt x="486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2701621" y="3415897"/>
                <a:ext cx="13801" cy="495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357" extrusionOk="0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7" y="338"/>
                      <a:pt x="140" y="349"/>
                      <a:pt x="180" y="349"/>
                    </a:cubicBezTo>
                    <a:cubicBezTo>
                      <a:pt x="209" y="349"/>
                      <a:pt x="236" y="343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902" y="357"/>
                      <a:pt x="948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2750329" y="3410904"/>
                <a:ext cx="8988" cy="8988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48" extrusionOk="0">
                    <a:moveTo>
                      <a:pt x="324" y="1"/>
                    </a:moveTo>
                    <a:cubicBezTo>
                      <a:pt x="162" y="1"/>
                      <a:pt x="0" y="139"/>
                      <a:pt x="0" y="324"/>
                    </a:cubicBezTo>
                    <a:cubicBezTo>
                      <a:pt x="0" y="486"/>
                      <a:pt x="162" y="648"/>
                      <a:pt x="324" y="648"/>
                    </a:cubicBezTo>
                    <a:cubicBezTo>
                      <a:pt x="509" y="648"/>
                      <a:pt x="647" y="486"/>
                      <a:pt x="647" y="324"/>
                    </a:cubicBezTo>
                    <a:cubicBezTo>
                      <a:pt x="647" y="139"/>
                      <a:pt x="509" y="1"/>
                      <a:pt x="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2748082" y="3415897"/>
                <a:ext cx="13801" cy="5132"/>
              </a:xfrm>
              <a:custGeom>
                <a:avLst/>
                <a:gdLst/>
                <a:ahLst/>
                <a:cxnLst/>
                <a:rect l="l" t="t" r="r" b="b"/>
                <a:pathLst>
                  <a:path w="995" h="370" extrusionOk="0">
                    <a:moveTo>
                      <a:pt x="487" y="0"/>
                    </a:moveTo>
                    <a:cubicBezTo>
                      <a:pt x="247" y="0"/>
                      <a:pt x="93" y="103"/>
                      <a:pt x="93" y="103"/>
                    </a:cubicBezTo>
                    <a:cubicBezTo>
                      <a:pt x="24" y="149"/>
                      <a:pt x="1" y="241"/>
                      <a:pt x="70" y="311"/>
                    </a:cubicBezTo>
                    <a:cubicBezTo>
                      <a:pt x="99" y="340"/>
                      <a:pt x="147" y="369"/>
                      <a:pt x="190" y="369"/>
                    </a:cubicBezTo>
                    <a:cubicBezTo>
                      <a:pt x="215" y="369"/>
                      <a:pt x="238" y="359"/>
                      <a:pt x="255" y="334"/>
                    </a:cubicBezTo>
                    <a:cubicBezTo>
                      <a:pt x="255" y="334"/>
                      <a:pt x="357" y="272"/>
                      <a:pt x="515" y="272"/>
                    </a:cubicBezTo>
                    <a:cubicBezTo>
                      <a:pt x="594" y="272"/>
                      <a:pt x="686" y="288"/>
                      <a:pt x="786" y="334"/>
                    </a:cubicBezTo>
                    <a:cubicBezTo>
                      <a:pt x="786" y="357"/>
                      <a:pt x="809" y="357"/>
                      <a:pt x="832" y="357"/>
                    </a:cubicBezTo>
                    <a:cubicBezTo>
                      <a:pt x="879" y="357"/>
                      <a:pt x="925" y="334"/>
                      <a:pt x="948" y="311"/>
                    </a:cubicBezTo>
                    <a:cubicBezTo>
                      <a:pt x="994" y="218"/>
                      <a:pt x="948" y="126"/>
                      <a:pt x="902" y="103"/>
                    </a:cubicBezTo>
                    <a:cubicBezTo>
                      <a:pt x="748" y="26"/>
                      <a:pt x="606" y="0"/>
                      <a:pt x="4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721163" y="3394566"/>
                <a:ext cx="19890" cy="40708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935" extrusionOk="0">
                    <a:moveTo>
                      <a:pt x="578" y="0"/>
                    </a:moveTo>
                    <a:cubicBezTo>
                      <a:pt x="509" y="0"/>
                      <a:pt x="440" y="47"/>
                      <a:pt x="440" y="139"/>
                    </a:cubicBezTo>
                    <a:lnTo>
                      <a:pt x="440" y="1294"/>
                    </a:lnTo>
                    <a:cubicBezTo>
                      <a:pt x="440" y="1525"/>
                      <a:pt x="625" y="1710"/>
                      <a:pt x="856" y="1710"/>
                    </a:cubicBezTo>
                    <a:lnTo>
                      <a:pt x="1017" y="1710"/>
                    </a:lnTo>
                    <a:cubicBezTo>
                      <a:pt x="1087" y="1710"/>
                      <a:pt x="1133" y="1756"/>
                      <a:pt x="1133" y="1826"/>
                    </a:cubicBezTo>
                    <a:lnTo>
                      <a:pt x="1133" y="2010"/>
                    </a:lnTo>
                    <a:cubicBezTo>
                      <a:pt x="1133" y="2357"/>
                      <a:pt x="856" y="2657"/>
                      <a:pt x="463" y="2657"/>
                    </a:cubicBezTo>
                    <a:lnTo>
                      <a:pt x="163" y="2657"/>
                    </a:lnTo>
                    <a:cubicBezTo>
                      <a:pt x="70" y="2657"/>
                      <a:pt x="1" y="2704"/>
                      <a:pt x="1" y="2796"/>
                    </a:cubicBezTo>
                    <a:cubicBezTo>
                      <a:pt x="1" y="2888"/>
                      <a:pt x="70" y="2935"/>
                      <a:pt x="163" y="2935"/>
                    </a:cubicBezTo>
                    <a:lnTo>
                      <a:pt x="463" y="2935"/>
                    </a:lnTo>
                    <a:cubicBezTo>
                      <a:pt x="994" y="2935"/>
                      <a:pt x="1433" y="2542"/>
                      <a:pt x="1433" y="2010"/>
                    </a:cubicBezTo>
                    <a:lnTo>
                      <a:pt x="1433" y="1826"/>
                    </a:lnTo>
                    <a:cubicBezTo>
                      <a:pt x="1433" y="1595"/>
                      <a:pt x="1248" y="1410"/>
                      <a:pt x="1017" y="1410"/>
                    </a:cubicBezTo>
                    <a:lnTo>
                      <a:pt x="856" y="1410"/>
                    </a:lnTo>
                    <a:cubicBezTo>
                      <a:pt x="786" y="1410"/>
                      <a:pt x="740" y="1364"/>
                      <a:pt x="740" y="1294"/>
                    </a:cubicBezTo>
                    <a:lnTo>
                      <a:pt x="740" y="139"/>
                    </a:lnTo>
                    <a:cubicBezTo>
                      <a:pt x="740" y="47"/>
                      <a:pt x="671" y="0"/>
                      <a:pt x="5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702911" y="3443274"/>
                <a:ext cx="41596" cy="23191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1672" extrusionOk="0">
                    <a:moveTo>
                      <a:pt x="624" y="0"/>
                    </a:moveTo>
                    <a:cubicBezTo>
                      <a:pt x="1" y="0"/>
                      <a:pt x="299" y="1671"/>
                      <a:pt x="1374" y="1671"/>
                    </a:cubicBezTo>
                    <a:cubicBezTo>
                      <a:pt x="1416" y="1671"/>
                      <a:pt x="1458" y="1669"/>
                      <a:pt x="1502" y="1664"/>
                    </a:cubicBezTo>
                    <a:cubicBezTo>
                      <a:pt x="2670" y="1549"/>
                      <a:pt x="2998" y="185"/>
                      <a:pt x="2237" y="185"/>
                    </a:cubicBezTo>
                    <a:cubicBezTo>
                      <a:pt x="2231" y="185"/>
                      <a:pt x="2224" y="185"/>
                      <a:pt x="2218" y="185"/>
                    </a:cubicBezTo>
                    <a:cubicBezTo>
                      <a:pt x="2147" y="189"/>
                      <a:pt x="2075" y="191"/>
                      <a:pt x="2004" y="191"/>
                    </a:cubicBezTo>
                    <a:cubicBezTo>
                      <a:pt x="1292" y="191"/>
                      <a:pt x="624" y="0"/>
                      <a:pt x="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604219" y="3332280"/>
                <a:ext cx="119532" cy="99157"/>
              </a:xfrm>
              <a:custGeom>
                <a:avLst/>
                <a:gdLst/>
                <a:ahLst/>
                <a:cxnLst/>
                <a:rect l="l" t="t" r="r" b="b"/>
                <a:pathLst>
                  <a:path w="8618" h="7149" extrusionOk="0">
                    <a:moveTo>
                      <a:pt x="6220" y="0"/>
                    </a:moveTo>
                    <a:cubicBezTo>
                      <a:pt x="6170" y="0"/>
                      <a:pt x="6120" y="10"/>
                      <a:pt x="6076" y="32"/>
                    </a:cubicBezTo>
                    <a:lnTo>
                      <a:pt x="5383" y="333"/>
                    </a:lnTo>
                    <a:cubicBezTo>
                      <a:pt x="5314" y="333"/>
                      <a:pt x="416" y="3013"/>
                      <a:pt x="0" y="3383"/>
                    </a:cubicBezTo>
                    <a:cubicBezTo>
                      <a:pt x="0" y="3383"/>
                      <a:pt x="1023" y="7148"/>
                      <a:pt x="2261" y="7148"/>
                    </a:cubicBezTo>
                    <a:cubicBezTo>
                      <a:pt x="2338" y="7148"/>
                      <a:pt x="2416" y="7133"/>
                      <a:pt x="2495" y="7102"/>
                    </a:cubicBezTo>
                    <a:cubicBezTo>
                      <a:pt x="2773" y="6987"/>
                      <a:pt x="3096" y="6871"/>
                      <a:pt x="3373" y="6709"/>
                    </a:cubicBezTo>
                    <a:cubicBezTo>
                      <a:pt x="3835" y="6478"/>
                      <a:pt x="4274" y="6155"/>
                      <a:pt x="4644" y="5808"/>
                    </a:cubicBezTo>
                    <a:cubicBezTo>
                      <a:pt x="4877" y="5825"/>
                      <a:pt x="5152" y="5837"/>
                      <a:pt x="5437" y="5837"/>
                    </a:cubicBezTo>
                    <a:cubicBezTo>
                      <a:pt x="6369" y="5837"/>
                      <a:pt x="7415" y="5704"/>
                      <a:pt x="7486" y="5138"/>
                    </a:cubicBezTo>
                    <a:cubicBezTo>
                      <a:pt x="7509" y="4792"/>
                      <a:pt x="6723" y="4607"/>
                      <a:pt x="6030" y="4491"/>
                    </a:cubicBezTo>
                    <a:cubicBezTo>
                      <a:pt x="6538" y="4029"/>
                      <a:pt x="8271" y="2944"/>
                      <a:pt x="8271" y="2944"/>
                    </a:cubicBezTo>
                    <a:cubicBezTo>
                      <a:pt x="8525" y="2805"/>
                      <a:pt x="8618" y="2528"/>
                      <a:pt x="8479" y="2320"/>
                    </a:cubicBezTo>
                    <a:lnTo>
                      <a:pt x="8433" y="2297"/>
                    </a:lnTo>
                    <a:cubicBezTo>
                      <a:pt x="8361" y="2135"/>
                      <a:pt x="8205" y="2043"/>
                      <a:pt x="8052" y="2043"/>
                    </a:cubicBezTo>
                    <a:cubicBezTo>
                      <a:pt x="8009" y="2043"/>
                      <a:pt x="7966" y="2050"/>
                      <a:pt x="7925" y="2066"/>
                    </a:cubicBezTo>
                    <a:lnTo>
                      <a:pt x="7948" y="2019"/>
                    </a:lnTo>
                    <a:lnTo>
                      <a:pt x="8017" y="1996"/>
                    </a:lnTo>
                    <a:cubicBezTo>
                      <a:pt x="8248" y="1881"/>
                      <a:pt x="8317" y="1604"/>
                      <a:pt x="8202" y="1372"/>
                    </a:cubicBezTo>
                    <a:lnTo>
                      <a:pt x="8179" y="1326"/>
                    </a:lnTo>
                    <a:cubicBezTo>
                      <a:pt x="8100" y="1169"/>
                      <a:pt x="7936" y="1087"/>
                      <a:pt x="7766" y="1087"/>
                    </a:cubicBezTo>
                    <a:cubicBezTo>
                      <a:pt x="7686" y="1087"/>
                      <a:pt x="7606" y="1105"/>
                      <a:pt x="7532" y="1141"/>
                    </a:cubicBezTo>
                    <a:cubicBezTo>
                      <a:pt x="7578" y="1026"/>
                      <a:pt x="7578" y="934"/>
                      <a:pt x="7509" y="818"/>
                    </a:cubicBezTo>
                    <a:lnTo>
                      <a:pt x="7486" y="795"/>
                    </a:lnTo>
                    <a:cubicBezTo>
                      <a:pt x="7404" y="631"/>
                      <a:pt x="7229" y="537"/>
                      <a:pt x="7053" y="537"/>
                    </a:cubicBezTo>
                    <a:cubicBezTo>
                      <a:pt x="6980" y="537"/>
                      <a:pt x="6906" y="553"/>
                      <a:pt x="6839" y="587"/>
                    </a:cubicBezTo>
                    <a:lnTo>
                      <a:pt x="6654" y="702"/>
                    </a:lnTo>
                    <a:lnTo>
                      <a:pt x="6585" y="702"/>
                    </a:lnTo>
                    <a:cubicBezTo>
                      <a:pt x="6677" y="587"/>
                      <a:pt x="6700" y="448"/>
                      <a:pt x="6654" y="287"/>
                    </a:cubicBezTo>
                    <a:lnTo>
                      <a:pt x="6608" y="264"/>
                    </a:lnTo>
                    <a:cubicBezTo>
                      <a:pt x="6555" y="105"/>
                      <a:pt x="6381" y="0"/>
                      <a:pt x="6220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687197" y="3359519"/>
                <a:ext cx="29821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188" extrusionOk="0">
                    <a:moveTo>
                      <a:pt x="2012" y="1"/>
                    </a:moveTo>
                    <a:cubicBezTo>
                      <a:pt x="1998" y="1"/>
                      <a:pt x="1982" y="3"/>
                      <a:pt x="1965" y="9"/>
                    </a:cubicBezTo>
                    <a:lnTo>
                      <a:pt x="93" y="1003"/>
                    </a:lnTo>
                    <a:cubicBezTo>
                      <a:pt x="24" y="1026"/>
                      <a:pt x="1" y="1072"/>
                      <a:pt x="24" y="1141"/>
                    </a:cubicBezTo>
                    <a:cubicBezTo>
                      <a:pt x="24" y="1164"/>
                      <a:pt x="93" y="1187"/>
                      <a:pt x="116" y="1187"/>
                    </a:cubicBezTo>
                    <a:cubicBezTo>
                      <a:pt x="132" y="1187"/>
                      <a:pt x="137" y="1177"/>
                      <a:pt x="152" y="1177"/>
                    </a:cubicBezTo>
                    <a:cubicBezTo>
                      <a:pt x="160" y="1177"/>
                      <a:pt x="170" y="1180"/>
                      <a:pt x="186" y="1187"/>
                    </a:cubicBezTo>
                    <a:lnTo>
                      <a:pt x="2057" y="217"/>
                    </a:lnTo>
                    <a:cubicBezTo>
                      <a:pt x="2103" y="171"/>
                      <a:pt x="2150" y="125"/>
                      <a:pt x="2103" y="78"/>
                    </a:cubicBezTo>
                    <a:cubicBezTo>
                      <a:pt x="2086" y="27"/>
                      <a:pt x="2056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679195" y="3348299"/>
                <a:ext cx="29807" cy="1647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188" extrusionOk="0">
                    <a:moveTo>
                      <a:pt x="2012" y="1"/>
                    </a:moveTo>
                    <a:cubicBezTo>
                      <a:pt x="1997" y="1"/>
                      <a:pt x="1981" y="4"/>
                      <a:pt x="1964" y="10"/>
                    </a:cubicBezTo>
                    <a:lnTo>
                      <a:pt x="93" y="1003"/>
                    </a:lnTo>
                    <a:cubicBezTo>
                      <a:pt x="23" y="1026"/>
                      <a:pt x="0" y="1072"/>
                      <a:pt x="23" y="1142"/>
                    </a:cubicBezTo>
                    <a:cubicBezTo>
                      <a:pt x="23" y="1165"/>
                      <a:pt x="93" y="1188"/>
                      <a:pt x="116" y="1188"/>
                    </a:cubicBezTo>
                    <a:cubicBezTo>
                      <a:pt x="131" y="1188"/>
                      <a:pt x="157" y="1178"/>
                      <a:pt x="172" y="1178"/>
                    </a:cubicBezTo>
                    <a:cubicBezTo>
                      <a:pt x="180" y="1178"/>
                      <a:pt x="185" y="1180"/>
                      <a:pt x="185" y="1188"/>
                    </a:cubicBezTo>
                    <a:lnTo>
                      <a:pt x="2057" y="217"/>
                    </a:lnTo>
                    <a:cubicBezTo>
                      <a:pt x="2103" y="194"/>
                      <a:pt x="2149" y="125"/>
                      <a:pt x="2103" y="79"/>
                    </a:cubicBezTo>
                    <a:cubicBezTo>
                      <a:pt x="2085" y="27"/>
                      <a:pt x="2055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7975" y="3339964"/>
                <a:ext cx="30140" cy="1584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1142" extrusionOk="0">
                    <a:moveTo>
                      <a:pt x="2039" y="1"/>
                    </a:moveTo>
                    <a:cubicBezTo>
                      <a:pt x="2023" y="1"/>
                      <a:pt x="2006" y="4"/>
                      <a:pt x="1988" y="10"/>
                    </a:cubicBezTo>
                    <a:lnTo>
                      <a:pt x="93" y="934"/>
                    </a:lnTo>
                    <a:cubicBezTo>
                      <a:pt x="24" y="957"/>
                      <a:pt x="1" y="1026"/>
                      <a:pt x="24" y="1073"/>
                    </a:cubicBezTo>
                    <a:cubicBezTo>
                      <a:pt x="24" y="1096"/>
                      <a:pt x="93" y="1142"/>
                      <a:pt x="116" y="1142"/>
                    </a:cubicBezTo>
                    <a:lnTo>
                      <a:pt x="186" y="1142"/>
                    </a:lnTo>
                    <a:lnTo>
                      <a:pt x="2080" y="218"/>
                    </a:lnTo>
                    <a:cubicBezTo>
                      <a:pt x="2149" y="172"/>
                      <a:pt x="2172" y="125"/>
                      <a:pt x="2149" y="56"/>
                    </a:cubicBezTo>
                    <a:cubicBezTo>
                      <a:pt x="2116" y="22"/>
                      <a:pt x="2082" y="1"/>
                      <a:pt x="20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2648752" y="3379102"/>
                <a:ext cx="41346" cy="15479"/>
              </a:xfrm>
              <a:custGeom>
                <a:avLst/>
                <a:gdLst/>
                <a:ahLst/>
                <a:cxnLst/>
                <a:rect l="l" t="t" r="r" b="b"/>
                <a:pathLst>
                  <a:path w="2981" h="1116" extrusionOk="0">
                    <a:moveTo>
                      <a:pt x="1439" y="1"/>
                    </a:moveTo>
                    <a:cubicBezTo>
                      <a:pt x="959" y="1"/>
                      <a:pt x="511" y="232"/>
                      <a:pt x="24" y="677"/>
                    </a:cubicBezTo>
                    <a:cubicBezTo>
                      <a:pt x="0" y="700"/>
                      <a:pt x="0" y="792"/>
                      <a:pt x="24" y="815"/>
                    </a:cubicBezTo>
                    <a:cubicBezTo>
                      <a:pt x="47" y="838"/>
                      <a:pt x="76" y="850"/>
                      <a:pt x="104" y="850"/>
                    </a:cubicBezTo>
                    <a:cubicBezTo>
                      <a:pt x="133" y="850"/>
                      <a:pt x="162" y="838"/>
                      <a:pt x="185" y="815"/>
                    </a:cubicBezTo>
                    <a:cubicBezTo>
                      <a:pt x="581" y="399"/>
                      <a:pt x="976" y="208"/>
                      <a:pt x="1389" y="208"/>
                    </a:cubicBezTo>
                    <a:cubicBezTo>
                      <a:pt x="1434" y="208"/>
                      <a:pt x="1480" y="210"/>
                      <a:pt x="1525" y="214"/>
                    </a:cubicBezTo>
                    <a:cubicBezTo>
                      <a:pt x="2288" y="307"/>
                      <a:pt x="2773" y="1046"/>
                      <a:pt x="2773" y="1046"/>
                    </a:cubicBezTo>
                    <a:cubicBezTo>
                      <a:pt x="2796" y="1069"/>
                      <a:pt x="2819" y="1115"/>
                      <a:pt x="2865" y="1115"/>
                    </a:cubicBezTo>
                    <a:lnTo>
                      <a:pt x="2912" y="1115"/>
                    </a:lnTo>
                    <a:cubicBezTo>
                      <a:pt x="2981" y="1092"/>
                      <a:pt x="2981" y="1023"/>
                      <a:pt x="2958" y="977"/>
                    </a:cubicBezTo>
                    <a:cubicBezTo>
                      <a:pt x="2912" y="908"/>
                      <a:pt x="2403" y="99"/>
                      <a:pt x="1572" y="7"/>
                    </a:cubicBezTo>
                    <a:cubicBezTo>
                      <a:pt x="1527" y="3"/>
                      <a:pt x="1483" y="1"/>
                      <a:pt x="1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2595246" y="3523909"/>
                <a:ext cx="264695" cy="944478"/>
              </a:xfrm>
              <a:custGeom>
                <a:avLst/>
                <a:gdLst/>
                <a:ahLst/>
                <a:cxnLst/>
                <a:rect l="l" t="t" r="r" b="b"/>
                <a:pathLst>
                  <a:path w="19084" h="68095" extrusionOk="0">
                    <a:moveTo>
                      <a:pt x="13467" y="0"/>
                    </a:moveTo>
                    <a:cubicBezTo>
                      <a:pt x="13286" y="0"/>
                      <a:pt x="13123" y="151"/>
                      <a:pt x="13123" y="355"/>
                    </a:cubicBezTo>
                    <a:lnTo>
                      <a:pt x="13123" y="6431"/>
                    </a:lnTo>
                    <a:cubicBezTo>
                      <a:pt x="13123" y="6893"/>
                      <a:pt x="12753" y="7309"/>
                      <a:pt x="12268" y="7309"/>
                    </a:cubicBezTo>
                    <a:lnTo>
                      <a:pt x="6631" y="7309"/>
                    </a:lnTo>
                    <a:cubicBezTo>
                      <a:pt x="6076" y="7309"/>
                      <a:pt x="5661" y="6870"/>
                      <a:pt x="5661" y="6316"/>
                    </a:cubicBezTo>
                    <a:lnTo>
                      <a:pt x="5661" y="494"/>
                    </a:lnTo>
                    <a:cubicBezTo>
                      <a:pt x="5661" y="274"/>
                      <a:pt x="5473" y="76"/>
                      <a:pt x="5237" y="76"/>
                    </a:cubicBezTo>
                    <a:cubicBezTo>
                      <a:pt x="5224" y="76"/>
                      <a:pt x="5211" y="76"/>
                      <a:pt x="5198" y="78"/>
                    </a:cubicBezTo>
                    <a:lnTo>
                      <a:pt x="4297" y="193"/>
                    </a:lnTo>
                    <a:cubicBezTo>
                      <a:pt x="3951" y="262"/>
                      <a:pt x="3651" y="540"/>
                      <a:pt x="3651" y="932"/>
                    </a:cubicBezTo>
                    <a:lnTo>
                      <a:pt x="3651" y="6708"/>
                    </a:lnTo>
                    <a:cubicBezTo>
                      <a:pt x="3651" y="8164"/>
                      <a:pt x="3027" y="9596"/>
                      <a:pt x="1918" y="10567"/>
                    </a:cubicBezTo>
                    <a:lnTo>
                      <a:pt x="647" y="11699"/>
                    </a:lnTo>
                    <a:cubicBezTo>
                      <a:pt x="508" y="11837"/>
                      <a:pt x="416" y="12022"/>
                      <a:pt x="416" y="12207"/>
                    </a:cubicBezTo>
                    <a:lnTo>
                      <a:pt x="0" y="33670"/>
                    </a:lnTo>
                    <a:cubicBezTo>
                      <a:pt x="0" y="34202"/>
                      <a:pt x="393" y="34618"/>
                      <a:pt x="924" y="34618"/>
                    </a:cubicBezTo>
                    <a:lnTo>
                      <a:pt x="2426" y="67471"/>
                    </a:lnTo>
                    <a:cubicBezTo>
                      <a:pt x="2426" y="67771"/>
                      <a:pt x="2934" y="68095"/>
                      <a:pt x="3281" y="68095"/>
                    </a:cubicBezTo>
                    <a:lnTo>
                      <a:pt x="7116" y="68072"/>
                    </a:lnTo>
                    <a:cubicBezTo>
                      <a:pt x="7463" y="68072"/>
                      <a:pt x="7763" y="67818"/>
                      <a:pt x="7763" y="67494"/>
                    </a:cubicBezTo>
                    <a:lnTo>
                      <a:pt x="9149" y="34618"/>
                    </a:lnTo>
                    <a:lnTo>
                      <a:pt x="10050" y="34618"/>
                    </a:lnTo>
                    <a:lnTo>
                      <a:pt x="12199" y="67864"/>
                    </a:lnTo>
                    <a:cubicBezTo>
                      <a:pt x="12199" y="67979"/>
                      <a:pt x="12268" y="68049"/>
                      <a:pt x="12291" y="68072"/>
                    </a:cubicBezTo>
                    <a:lnTo>
                      <a:pt x="17905" y="68072"/>
                    </a:lnTo>
                    <a:cubicBezTo>
                      <a:pt x="18252" y="68072"/>
                      <a:pt x="17905" y="67818"/>
                      <a:pt x="17929" y="67517"/>
                    </a:cubicBezTo>
                    <a:lnTo>
                      <a:pt x="18414" y="34595"/>
                    </a:lnTo>
                    <a:cubicBezTo>
                      <a:pt x="18783" y="34595"/>
                      <a:pt x="19084" y="34317"/>
                      <a:pt x="19084" y="33924"/>
                    </a:cubicBezTo>
                    <a:lnTo>
                      <a:pt x="18529" y="12253"/>
                    </a:lnTo>
                    <a:cubicBezTo>
                      <a:pt x="18529" y="12022"/>
                      <a:pt x="18414" y="11814"/>
                      <a:pt x="18252" y="11629"/>
                    </a:cubicBezTo>
                    <a:lnTo>
                      <a:pt x="17790" y="11237"/>
                    </a:lnTo>
                    <a:cubicBezTo>
                      <a:pt x="16080" y="9781"/>
                      <a:pt x="15087" y="7656"/>
                      <a:pt x="15087" y="5391"/>
                    </a:cubicBezTo>
                    <a:lnTo>
                      <a:pt x="15087" y="771"/>
                    </a:lnTo>
                    <a:cubicBezTo>
                      <a:pt x="15087" y="470"/>
                      <a:pt x="14856" y="170"/>
                      <a:pt x="14555" y="147"/>
                    </a:cubicBezTo>
                    <a:lnTo>
                      <a:pt x="13539" y="8"/>
                    </a:lnTo>
                    <a:cubicBezTo>
                      <a:pt x="13515" y="3"/>
                      <a:pt x="13491" y="0"/>
                      <a:pt x="13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2656436" y="3653154"/>
                <a:ext cx="14439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0" extrusionOk="0">
                    <a:moveTo>
                      <a:pt x="509" y="0"/>
                    </a:moveTo>
                    <a:cubicBezTo>
                      <a:pt x="232" y="0"/>
                      <a:pt x="1" y="231"/>
                      <a:pt x="1" y="532"/>
                    </a:cubicBezTo>
                    <a:cubicBezTo>
                      <a:pt x="1" y="809"/>
                      <a:pt x="232" y="1040"/>
                      <a:pt x="509" y="1040"/>
                    </a:cubicBezTo>
                    <a:cubicBezTo>
                      <a:pt x="810" y="1040"/>
                      <a:pt x="1041" y="809"/>
                      <a:pt x="1041" y="532"/>
                    </a:cubicBezTo>
                    <a:cubicBezTo>
                      <a:pt x="1041" y="231"/>
                      <a:pt x="810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2639779" y="3569191"/>
                <a:ext cx="39113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1203" extrusionOk="0">
                    <a:moveTo>
                      <a:pt x="624" y="1"/>
                    </a:moveTo>
                    <a:cubicBezTo>
                      <a:pt x="278" y="1"/>
                      <a:pt x="1" y="278"/>
                      <a:pt x="1" y="602"/>
                    </a:cubicBezTo>
                    <a:cubicBezTo>
                      <a:pt x="1" y="948"/>
                      <a:pt x="301" y="1202"/>
                      <a:pt x="624" y="1202"/>
                    </a:cubicBezTo>
                    <a:lnTo>
                      <a:pt x="2219" y="1202"/>
                    </a:lnTo>
                    <a:cubicBezTo>
                      <a:pt x="2519" y="1202"/>
                      <a:pt x="2819" y="925"/>
                      <a:pt x="2819" y="602"/>
                    </a:cubicBezTo>
                    <a:cubicBezTo>
                      <a:pt x="2819" y="255"/>
                      <a:pt x="2519" y="1"/>
                      <a:pt x="2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2772117" y="3569191"/>
                <a:ext cx="3878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203" extrusionOk="0">
                    <a:moveTo>
                      <a:pt x="601" y="1"/>
                    </a:moveTo>
                    <a:cubicBezTo>
                      <a:pt x="255" y="1"/>
                      <a:pt x="0" y="278"/>
                      <a:pt x="0" y="602"/>
                    </a:cubicBezTo>
                    <a:cubicBezTo>
                      <a:pt x="0" y="948"/>
                      <a:pt x="278" y="1202"/>
                      <a:pt x="601" y="1202"/>
                    </a:cubicBezTo>
                    <a:lnTo>
                      <a:pt x="2195" y="1202"/>
                    </a:lnTo>
                    <a:cubicBezTo>
                      <a:pt x="2542" y="1202"/>
                      <a:pt x="2796" y="925"/>
                      <a:pt x="2796" y="602"/>
                    </a:cubicBezTo>
                    <a:cubicBezTo>
                      <a:pt x="2796" y="255"/>
                      <a:pt x="2519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2784613" y="3653154"/>
                <a:ext cx="14439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040" extrusionOk="0">
                    <a:moveTo>
                      <a:pt x="509" y="0"/>
                    </a:moveTo>
                    <a:cubicBezTo>
                      <a:pt x="231" y="0"/>
                      <a:pt x="0" y="231"/>
                      <a:pt x="0" y="532"/>
                    </a:cubicBezTo>
                    <a:cubicBezTo>
                      <a:pt x="0" y="809"/>
                      <a:pt x="231" y="1040"/>
                      <a:pt x="509" y="1040"/>
                    </a:cubicBezTo>
                    <a:cubicBezTo>
                      <a:pt x="809" y="1040"/>
                      <a:pt x="1040" y="809"/>
                      <a:pt x="1040" y="532"/>
                    </a:cubicBezTo>
                    <a:cubicBezTo>
                      <a:pt x="1040" y="231"/>
                      <a:pt x="809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2690401" y="3689033"/>
                <a:ext cx="75009" cy="45840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3305" extrusionOk="0">
                    <a:moveTo>
                      <a:pt x="371" y="1"/>
                    </a:moveTo>
                    <a:cubicBezTo>
                      <a:pt x="186" y="1"/>
                      <a:pt x="1" y="162"/>
                      <a:pt x="1" y="370"/>
                    </a:cubicBezTo>
                    <a:lnTo>
                      <a:pt x="1" y="879"/>
                    </a:lnTo>
                    <a:cubicBezTo>
                      <a:pt x="1" y="2219"/>
                      <a:pt x="1064" y="3305"/>
                      <a:pt x="2427" y="3305"/>
                    </a:cubicBezTo>
                    <a:lnTo>
                      <a:pt x="3189" y="3305"/>
                    </a:lnTo>
                    <a:cubicBezTo>
                      <a:pt x="4391" y="3305"/>
                      <a:pt x="5407" y="2311"/>
                      <a:pt x="5384" y="1087"/>
                    </a:cubicBezTo>
                    <a:lnTo>
                      <a:pt x="5384" y="370"/>
                    </a:lnTo>
                    <a:cubicBezTo>
                      <a:pt x="5384" y="162"/>
                      <a:pt x="5199" y="1"/>
                      <a:pt x="49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2669265" y="3393609"/>
                <a:ext cx="14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0" y="69"/>
                    </a:move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45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2943539" y="3594197"/>
                <a:ext cx="33024" cy="68160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49142" extrusionOk="0">
                    <a:moveTo>
                      <a:pt x="301" y="0"/>
                    </a:moveTo>
                    <a:lnTo>
                      <a:pt x="1" y="49141"/>
                    </a:lnTo>
                    <a:lnTo>
                      <a:pt x="2080" y="49141"/>
                    </a:lnTo>
                    <a:lnTo>
                      <a:pt x="2380" y="23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2896758" y="3569177"/>
                <a:ext cx="128200" cy="79378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5723" extrusionOk="0">
                    <a:moveTo>
                      <a:pt x="2845" y="0"/>
                    </a:moveTo>
                    <a:cubicBezTo>
                      <a:pt x="2382" y="0"/>
                      <a:pt x="1928" y="228"/>
                      <a:pt x="1641" y="603"/>
                    </a:cubicBezTo>
                    <a:lnTo>
                      <a:pt x="370" y="2335"/>
                    </a:lnTo>
                    <a:cubicBezTo>
                      <a:pt x="1" y="2867"/>
                      <a:pt x="116" y="3583"/>
                      <a:pt x="624" y="3930"/>
                    </a:cubicBezTo>
                    <a:cubicBezTo>
                      <a:pt x="661" y="3959"/>
                      <a:pt x="704" y="3972"/>
                      <a:pt x="747" y="3972"/>
                    </a:cubicBezTo>
                    <a:cubicBezTo>
                      <a:pt x="842" y="3972"/>
                      <a:pt x="939" y="3909"/>
                      <a:pt x="971" y="3814"/>
                    </a:cubicBezTo>
                    <a:lnTo>
                      <a:pt x="1433" y="2520"/>
                    </a:lnTo>
                    <a:lnTo>
                      <a:pt x="671" y="4738"/>
                    </a:lnTo>
                    <a:cubicBezTo>
                      <a:pt x="578" y="4992"/>
                      <a:pt x="740" y="5246"/>
                      <a:pt x="1017" y="5246"/>
                    </a:cubicBezTo>
                    <a:cubicBezTo>
                      <a:pt x="1248" y="5246"/>
                      <a:pt x="1479" y="5131"/>
                      <a:pt x="1595" y="4946"/>
                    </a:cubicBezTo>
                    <a:lnTo>
                      <a:pt x="2912" y="2867"/>
                    </a:lnTo>
                    <a:lnTo>
                      <a:pt x="1733" y="5408"/>
                    </a:lnTo>
                    <a:cubicBezTo>
                      <a:pt x="1654" y="5548"/>
                      <a:pt x="1781" y="5722"/>
                      <a:pt x="1936" y="5722"/>
                    </a:cubicBezTo>
                    <a:cubicBezTo>
                      <a:pt x="1961" y="5722"/>
                      <a:pt x="1986" y="5718"/>
                      <a:pt x="2011" y="5709"/>
                    </a:cubicBezTo>
                    <a:cubicBezTo>
                      <a:pt x="2750" y="5478"/>
                      <a:pt x="3374" y="4992"/>
                      <a:pt x="3790" y="4322"/>
                    </a:cubicBezTo>
                    <a:lnTo>
                      <a:pt x="4021" y="3976"/>
                    </a:lnTo>
                    <a:cubicBezTo>
                      <a:pt x="4048" y="3908"/>
                      <a:pt x="4106" y="3873"/>
                      <a:pt x="4173" y="3873"/>
                    </a:cubicBezTo>
                    <a:cubicBezTo>
                      <a:pt x="4221" y="3873"/>
                      <a:pt x="4273" y="3891"/>
                      <a:pt x="4321" y="3930"/>
                    </a:cubicBezTo>
                    <a:cubicBezTo>
                      <a:pt x="4656" y="4176"/>
                      <a:pt x="5448" y="4638"/>
                      <a:pt x="6502" y="4638"/>
                    </a:cubicBezTo>
                    <a:cubicBezTo>
                      <a:pt x="6830" y="4638"/>
                      <a:pt x="7183" y="4594"/>
                      <a:pt x="7556" y="4484"/>
                    </a:cubicBezTo>
                    <a:cubicBezTo>
                      <a:pt x="7625" y="4438"/>
                      <a:pt x="7671" y="4415"/>
                      <a:pt x="7717" y="4369"/>
                    </a:cubicBezTo>
                    <a:cubicBezTo>
                      <a:pt x="7995" y="3837"/>
                      <a:pt x="9242" y="1157"/>
                      <a:pt x="5222" y="117"/>
                    </a:cubicBezTo>
                    <a:cubicBezTo>
                      <a:pt x="5199" y="129"/>
                      <a:pt x="5187" y="135"/>
                      <a:pt x="5176" y="135"/>
                    </a:cubicBezTo>
                    <a:cubicBezTo>
                      <a:pt x="5164" y="135"/>
                      <a:pt x="5153" y="129"/>
                      <a:pt x="5130" y="117"/>
                    </a:cubicBezTo>
                    <a:lnTo>
                      <a:pt x="2912" y="2"/>
                    </a:lnTo>
                    <a:cubicBezTo>
                      <a:pt x="2890" y="1"/>
                      <a:pt x="2867" y="0"/>
                      <a:pt x="2845" y="0"/>
                    </a:cubicBezTo>
                    <a:close/>
                  </a:path>
                </a:pathLst>
              </a:custGeom>
              <a:solidFill>
                <a:srgbClr val="FFDA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2906370" y="3599842"/>
                <a:ext cx="11873" cy="25243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820" extrusionOk="0">
                    <a:moveTo>
                      <a:pt x="729" y="0"/>
                    </a:moveTo>
                    <a:cubicBezTo>
                      <a:pt x="694" y="0"/>
                      <a:pt x="659" y="26"/>
                      <a:pt x="625" y="78"/>
                    </a:cubicBezTo>
                    <a:lnTo>
                      <a:pt x="1" y="1649"/>
                    </a:lnTo>
                    <a:cubicBezTo>
                      <a:pt x="1" y="1719"/>
                      <a:pt x="1" y="1742"/>
                      <a:pt x="24" y="1765"/>
                    </a:cubicBezTo>
                    <a:lnTo>
                      <a:pt x="47" y="1811"/>
                    </a:lnTo>
                    <a:cubicBezTo>
                      <a:pt x="64" y="1817"/>
                      <a:pt x="80" y="1820"/>
                      <a:pt x="95" y="1820"/>
                    </a:cubicBezTo>
                    <a:cubicBezTo>
                      <a:pt x="138" y="1820"/>
                      <a:pt x="168" y="1794"/>
                      <a:pt x="186" y="1742"/>
                    </a:cubicBezTo>
                    <a:lnTo>
                      <a:pt x="833" y="148"/>
                    </a:lnTo>
                    <a:cubicBezTo>
                      <a:pt x="856" y="101"/>
                      <a:pt x="833" y="32"/>
                      <a:pt x="763" y="9"/>
                    </a:cubicBezTo>
                    <a:cubicBezTo>
                      <a:pt x="752" y="3"/>
                      <a:pt x="740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2931043" y="3607761"/>
                <a:ext cx="8669" cy="618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46" extrusionOk="0">
                    <a:moveTo>
                      <a:pt x="111" y="0"/>
                    </a:moveTo>
                    <a:cubicBezTo>
                      <a:pt x="82" y="0"/>
                      <a:pt x="61" y="12"/>
                      <a:pt x="47" y="39"/>
                    </a:cubicBezTo>
                    <a:cubicBezTo>
                      <a:pt x="1" y="85"/>
                      <a:pt x="1" y="131"/>
                      <a:pt x="47" y="154"/>
                    </a:cubicBezTo>
                    <a:cubicBezTo>
                      <a:pt x="70" y="200"/>
                      <a:pt x="232" y="270"/>
                      <a:pt x="440" y="431"/>
                    </a:cubicBezTo>
                    <a:cubicBezTo>
                      <a:pt x="465" y="440"/>
                      <a:pt x="487" y="445"/>
                      <a:pt x="507" y="445"/>
                    </a:cubicBezTo>
                    <a:cubicBezTo>
                      <a:pt x="540" y="445"/>
                      <a:pt x="564" y="429"/>
                      <a:pt x="578" y="385"/>
                    </a:cubicBezTo>
                    <a:cubicBezTo>
                      <a:pt x="625" y="339"/>
                      <a:pt x="625" y="270"/>
                      <a:pt x="555" y="247"/>
                    </a:cubicBezTo>
                    <a:cubicBezTo>
                      <a:pt x="347" y="131"/>
                      <a:pt x="186" y="16"/>
                      <a:pt x="186" y="16"/>
                    </a:cubicBezTo>
                    <a:cubicBezTo>
                      <a:pt x="157" y="6"/>
                      <a:pt x="132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2913429" y="3598150"/>
                <a:ext cx="8655" cy="618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46" extrusionOk="0">
                    <a:moveTo>
                      <a:pt x="111" y="0"/>
                    </a:moveTo>
                    <a:cubicBezTo>
                      <a:pt x="81" y="0"/>
                      <a:pt x="60" y="11"/>
                      <a:pt x="46" y="38"/>
                    </a:cubicBezTo>
                    <a:cubicBezTo>
                      <a:pt x="0" y="85"/>
                      <a:pt x="0" y="131"/>
                      <a:pt x="46" y="154"/>
                    </a:cubicBezTo>
                    <a:cubicBezTo>
                      <a:pt x="69" y="154"/>
                      <a:pt x="231" y="270"/>
                      <a:pt x="439" y="431"/>
                    </a:cubicBezTo>
                    <a:cubicBezTo>
                      <a:pt x="464" y="440"/>
                      <a:pt x="487" y="445"/>
                      <a:pt x="506" y="445"/>
                    </a:cubicBezTo>
                    <a:cubicBezTo>
                      <a:pt x="539" y="445"/>
                      <a:pt x="563" y="429"/>
                      <a:pt x="578" y="385"/>
                    </a:cubicBezTo>
                    <a:cubicBezTo>
                      <a:pt x="624" y="339"/>
                      <a:pt x="624" y="270"/>
                      <a:pt x="555" y="246"/>
                    </a:cubicBezTo>
                    <a:cubicBezTo>
                      <a:pt x="347" y="131"/>
                      <a:pt x="185" y="15"/>
                      <a:pt x="185" y="15"/>
                    </a:cubicBezTo>
                    <a:cubicBezTo>
                      <a:pt x="156" y="6"/>
                      <a:pt x="131" y="0"/>
                      <a:pt x="1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2950917" y="3615860"/>
                <a:ext cx="5132" cy="7989"/>
              </a:xfrm>
              <a:custGeom>
                <a:avLst/>
                <a:gdLst/>
                <a:ahLst/>
                <a:cxnLst/>
                <a:rect l="l" t="t" r="r" b="b"/>
                <a:pathLst>
                  <a:path w="370" h="576" extrusionOk="0">
                    <a:moveTo>
                      <a:pt x="243" y="0"/>
                    </a:moveTo>
                    <a:cubicBezTo>
                      <a:pt x="210" y="0"/>
                      <a:pt x="179" y="26"/>
                      <a:pt x="162" y="78"/>
                    </a:cubicBezTo>
                    <a:cubicBezTo>
                      <a:pt x="162" y="78"/>
                      <a:pt x="116" y="263"/>
                      <a:pt x="23" y="425"/>
                    </a:cubicBezTo>
                    <a:cubicBezTo>
                      <a:pt x="0" y="448"/>
                      <a:pt x="0" y="494"/>
                      <a:pt x="23" y="540"/>
                    </a:cubicBezTo>
                    <a:cubicBezTo>
                      <a:pt x="46" y="564"/>
                      <a:pt x="81" y="575"/>
                      <a:pt x="110" y="575"/>
                    </a:cubicBezTo>
                    <a:cubicBezTo>
                      <a:pt x="139" y="575"/>
                      <a:pt x="162" y="564"/>
                      <a:pt x="162" y="540"/>
                    </a:cubicBezTo>
                    <a:cubicBezTo>
                      <a:pt x="277" y="356"/>
                      <a:pt x="347" y="125"/>
                      <a:pt x="347" y="125"/>
                    </a:cubicBezTo>
                    <a:cubicBezTo>
                      <a:pt x="370" y="102"/>
                      <a:pt x="347" y="32"/>
                      <a:pt x="277" y="9"/>
                    </a:cubicBezTo>
                    <a:cubicBezTo>
                      <a:pt x="266" y="3"/>
                      <a:pt x="254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6480" extrusionOk="0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4340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2869520" y="4301684"/>
                <a:ext cx="179797" cy="228578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6480" extrusionOk="0">
                    <a:moveTo>
                      <a:pt x="394" y="1"/>
                    </a:moveTo>
                    <a:lnTo>
                      <a:pt x="93" y="8642"/>
                    </a:lnTo>
                    <a:cubicBezTo>
                      <a:pt x="1" y="10467"/>
                      <a:pt x="810" y="12200"/>
                      <a:pt x="2242" y="13285"/>
                    </a:cubicBezTo>
                    <a:lnTo>
                      <a:pt x="6285" y="16428"/>
                    </a:lnTo>
                    <a:cubicBezTo>
                      <a:pt x="6331" y="16462"/>
                      <a:pt x="6383" y="16480"/>
                      <a:pt x="6438" y="16480"/>
                    </a:cubicBezTo>
                    <a:cubicBezTo>
                      <a:pt x="6493" y="16480"/>
                      <a:pt x="6551" y="16462"/>
                      <a:pt x="6609" y="16428"/>
                    </a:cubicBezTo>
                    <a:lnTo>
                      <a:pt x="10190" y="14094"/>
                    </a:lnTo>
                    <a:cubicBezTo>
                      <a:pt x="11830" y="13031"/>
                      <a:pt x="12847" y="11183"/>
                      <a:pt x="12870" y="9219"/>
                    </a:cubicBezTo>
                    <a:lnTo>
                      <a:pt x="12962" y="232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2891960" y="4301684"/>
                <a:ext cx="135233" cy="172182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2414" extrusionOk="0">
                    <a:moveTo>
                      <a:pt x="324" y="1"/>
                    </a:moveTo>
                    <a:lnTo>
                      <a:pt x="23" y="6493"/>
                    </a:lnTo>
                    <a:cubicBezTo>
                      <a:pt x="0" y="7856"/>
                      <a:pt x="601" y="9150"/>
                      <a:pt x="1664" y="10005"/>
                    </a:cubicBezTo>
                    <a:lnTo>
                      <a:pt x="4713" y="12361"/>
                    </a:lnTo>
                    <a:cubicBezTo>
                      <a:pt x="4748" y="12396"/>
                      <a:pt x="4788" y="12413"/>
                      <a:pt x="4832" y="12413"/>
                    </a:cubicBezTo>
                    <a:cubicBezTo>
                      <a:pt x="4875" y="12413"/>
                      <a:pt x="4921" y="12396"/>
                      <a:pt x="4967" y="12361"/>
                    </a:cubicBezTo>
                    <a:lnTo>
                      <a:pt x="7647" y="10605"/>
                    </a:lnTo>
                    <a:cubicBezTo>
                      <a:pt x="8895" y="9797"/>
                      <a:pt x="9634" y="8411"/>
                      <a:pt x="9681" y="6932"/>
                    </a:cubicBezTo>
                    <a:lnTo>
                      <a:pt x="9750" y="186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2937131" y="4225432"/>
                <a:ext cx="41360" cy="168770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12168" extrusionOk="0">
                    <a:moveTo>
                      <a:pt x="24" y="0"/>
                    </a:moveTo>
                    <a:lnTo>
                      <a:pt x="1" y="9681"/>
                    </a:lnTo>
                    <a:cubicBezTo>
                      <a:pt x="1" y="10143"/>
                      <a:pt x="116" y="10605"/>
                      <a:pt x="347" y="11021"/>
                    </a:cubicBezTo>
                    <a:lnTo>
                      <a:pt x="832" y="11852"/>
                    </a:lnTo>
                    <a:cubicBezTo>
                      <a:pt x="977" y="12057"/>
                      <a:pt x="1209" y="12168"/>
                      <a:pt x="1435" y="12168"/>
                    </a:cubicBezTo>
                    <a:cubicBezTo>
                      <a:pt x="1642" y="12168"/>
                      <a:pt x="1843" y="12075"/>
                      <a:pt x="1965" y="11875"/>
                    </a:cubicBezTo>
                    <a:lnTo>
                      <a:pt x="2404" y="11205"/>
                    </a:lnTo>
                    <a:cubicBezTo>
                      <a:pt x="2750" y="10697"/>
                      <a:pt x="2958" y="10050"/>
                      <a:pt x="2958" y="9427"/>
                    </a:cubicBez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2761868" y="4467668"/>
                <a:ext cx="4078" cy="388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8" extrusionOk="0">
                    <a:moveTo>
                      <a:pt x="0" y="1"/>
                    </a:moveTo>
                    <a:cubicBezTo>
                      <a:pt x="200" y="14"/>
                      <a:pt x="269" y="27"/>
                      <a:pt x="283" y="27"/>
                    </a:cubicBezTo>
                    <a:cubicBezTo>
                      <a:pt x="293" y="27"/>
                      <a:pt x="274" y="20"/>
                      <a:pt x="254" y="1"/>
                    </a:cubicBezTo>
                    <a:close/>
                  </a:path>
                </a:pathLst>
              </a:custGeom>
              <a:solidFill>
                <a:srgbClr val="2E52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2756418" y="4407754"/>
                <a:ext cx="156384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9196" extrusionOk="0">
                    <a:moveTo>
                      <a:pt x="6908" y="0"/>
                    </a:moveTo>
                    <a:lnTo>
                      <a:pt x="0" y="23"/>
                    </a:lnTo>
                    <a:lnTo>
                      <a:pt x="693" y="8433"/>
                    </a:lnTo>
                    <a:cubicBezTo>
                      <a:pt x="693" y="8849"/>
                      <a:pt x="1040" y="9195"/>
                      <a:pt x="1456" y="9195"/>
                    </a:cubicBezTo>
                    <a:lnTo>
                      <a:pt x="11275" y="9195"/>
                    </a:lnTo>
                    <a:lnTo>
                      <a:pt x="11275" y="9080"/>
                    </a:lnTo>
                    <a:cubicBezTo>
                      <a:pt x="11275" y="7024"/>
                      <a:pt x="9635" y="5360"/>
                      <a:pt x="7578" y="5360"/>
                    </a:cubicBezTo>
                    <a:cubicBezTo>
                      <a:pt x="7024" y="5360"/>
                      <a:pt x="6585" y="4829"/>
                      <a:pt x="6700" y="4274"/>
                    </a:cubicBezTo>
                    <a:lnTo>
                      <a:pt x="69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2765710" y="4525350"/>
                <a:ext cx="146772" cy="13149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948" extrusionOk="0">
                    <a:moveTo>
                      <a:pt x="0" y="0"/>
                    </a:moveTo>
                    <a:lnTo>
                      <a:pt x="0" y="924"/>
                    </a:lnTo>
                    <a:lnTo>
                      <a:pt x="10559" y="947"/>
                    </a:lnTo>
                    <a:lnTo>
                      <a:pt x="1058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2819855" y="4464784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47" y="1"/>
                      <a:pt x="1" y="47"/>
                      <a:pt x="1" y="116"/>
                    </a:cubicBezTo>
                    <a:cubicBezTo>
                      <a:pt x="1" y="162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162"/>
                      <a:pt x="2542" y="116"/>
                    </a:cubicBezTo>
                    <a:cubicBezTo>
                      <a:pt x="2542" y="47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2819855" y="4449403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47" y="1"/>
                      <a:pt x="1" y="70"/>
                      <a:pt x="1" y="116"/>
                    </a:cubicBezTo>
                    <a:cubicBezTo>
                      <a:pt x="1" y="185"/>
                      <a:pt x="47" y="232"/>
                      <a:pt x="116" y="232"/>
                    </a:cubicBezTo>
                    <a:lnTo>
                      <a:pt x="2427" y="232"/>
                    </a:lnTo>
                    <a:cubicBezTo>
                      <a:pt x="2473" y="232"/>
                      <a:pt x="2542" y="209"/>
                      <a:pt x="2542" y="116"/>
                    </a:cubicBezTo>
                    <a:cubicBezTo>
                      <a:pt x="2542" y="70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2822739" y="4477599"/>
                <a:ext cx="35271" cy="739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533" extrusionOk="0">
                    <a:moveTo>
                      <a:pt x="2427" y="1"/>
                    </a:moveTo>
                    <a:lnTo>
                      <a:pt x="70" y="347"/>
                    </a:lnTo>
                    <a:cubicBezTo>
                      <a:pt x="24" y="347"/>
                      <a:pt x="1" y="394"/>
                      <a:pt x="1" y="463"/>
                    </a:cubicBezTo>
                    <a:cubicBezTo>
                      <a:pt x="24" y="509"/>
                      <a:pt x="47" y="532"/>
                      <a:pt x="116" y="532"/>
                    </a:cubicBezTo>
                    <a:lnTo>
                      <a:pt x="2450" y="186"/>
                    </a:lnTo>
                    <a:cubicBezTo>
                      <a:pt x="2496" y="186"/>
                      <a:pt x="2542" y="139"/>
                      <a:pt x="2542" y="70"/>
                    </a:cubicBezTo>
                    <a:cubicBezTo>
                      <a:pt x="2542" y="24"/>
                      <a:pt x="2473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2554873" y="4407754"/>
                <a:ext cx="156384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11275" h="9196" extrusionOk="0">
                    <a:moveTo>
                      <a:pt x="4367" y="0"/>
                    </a:moveTo>
                    <a:lnTo>
                      <a:pt x="4575" y="4274"/>
                    </a:lnTo>
                    <a:cubicBezTo>
                      <a:pt x="4690" y="4829"/>
                      <a:pt x="4251" y="5360"/>
                      <a:pt x="3720" y="5360"/>
                    </a:cubicBezTo>
                    <a:cubicBezTo>
                      <a:pt x="1664" y="5360"/>
                      <a:pt x="0" y="7024"/>
                      <a:pt x="0" y="9080"/>
                    </a:cubicBezTo>
                    <a:lnTo>
                      <a:pt x="0" y="9195"/>
                    </a:lnTo>
                    <a:lnTo>
                      <a:pt x="9842" y="9195"/>
                    </a:lnTo>
                    <a:cubicBezTo>
                      <a:pt x="10235" y="9195"/>
                      <a:pt x="10582" y="8849"/>
                      <a:pt x="10582" y="8433"/>
                    </a:cubicBezTo>
                    <a:lnTo>
                      <a:pt x="11275" y="23"/>
                    </a:lnTo>
                    <a:lnTo>
                      <a:pt x="43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2555192" y="4525669"/>
                <a:ext cx="14677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10582" h="925" extrusionOk="0">
                    <a:moveTo>
                      <a:pt x="0" y="0"/>
                    </a:moveTo>
                    <a:lnTo>
                      <a:pt x="0" y="924"/>
                    </a:lnTo>
                    <a:lnTo>
                      <a:pt x="10582" y="924"/>
                    </a:lnTo>
                    <a:lnTo>
                      <a:pt x="105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2612221" y="4464784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70" y="1"/>
                      <a:pt x="1" y="47"/>
                      <a:pt x="1" y="116"/>
                    </a:cubicBezTo>
                    <a:cubicBezTo>
                      <a:pt x="1" y="162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162"/>
                      <a:pt x="2542" y="116"/>
                    </a:cubicBezTo>
                    <a:cubicBezTo>
                      <a:pt x="2542" y="47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2612221" y="4449403"/>
                <a:ext cx="35271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32" extrusionOk="0">
                    <a:moveTo>
                      <a:pt x="116" y="1"/>
                    </a:moveTo>
                    <a:cubicBezTo>
                      <a:pt x="70" y="1"/>
                      <a:pt x="1" y="70"/>
                      <a:pt x="1" y="116"/>
                    </a:cubicBezTo>
                    <a:cubicBezTo>
                      <a:pt x="1" y="185"/>
                      <a:pt x="70" y="232"/>
                      <a:pt x="116" y="232"/>
                    </a:cubicBezTo>
                    <a:lnTo>
                      <a:pt x="2427" y="232"/>
                    </a:lnTo>
                    <a:cubicBezTo>
                      <a:pt x="2519" y="232"/>
                      <a:pt x="2542" y="209"/>
                      <a:pt x="2542" y="116"/>
                    </a:cubicBezTo>
                    <a:cubicBezTo>
                      <a:pt x="2542" y="70"/>
                      <a:pt x="2496" y="1"/>
                      <a:pt x="24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8"/>
              <p:cNvSpPr/>
              <p:nvPr/>
            </p:nvSpPr>
            <p:spPr>
              <a:xfrm>
                <a:off x="2609656" y="4477391"/>
                <a:ext cx="35271" cy="7601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548" extrusionOk="0">
                    <a:moveTo>
                      <a:pt x="72" y="1"/>
                    </a:moveTo>
                    <a:cubicBezTo>
                      <a:pt x="28" y="1"/>
                      <a:pt x="1" y="50"/>
                      <a:pt x="1" y="85"/>
                    </a:cubicBezTo>
                    <a:cubicBezTo>
                      <a:pt x="1" y="154"/>
                      <a:pt x="24" y="201"/>
                      <a:pt x="70" y="201"/>
                    </a:cubicBezTo>
                    <a:lnTo>
                      <a:pt x="2450" y="547"/>
                    </a:lnTo>
                    <a:cubicBezTo>
                      <a:pt x="2496" y="547"/>
                      <a:pt x="2542" y="524"/>
                      <a:pt x="2542" y="478"/>
                    </a:cubicBezTo>
                    <a:cubicBezTo>
                      <a:pt x="2542" y="409"/>
                      <a:pt x="2496" y="362"/>
                      <a:pt x="2450" y="362"/>
                    </a:cubicBezTo>
                    <a:lnTo>
                      <a:pt x="116" y="16"/>
                    </a:lnTo>
                    <a:cubicBezTo>
                      <a:pt x="100" y="5"/>
                      <a:pt x="85" y="1"/>
                      <a:pt x="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8"/>
            <p:cNvGrpSpPr/>
            <p:nvPr/>
          </p:nvGrpSpPr>
          <p:grpSpPr>
            <a:xfrm flipH="1">
              <a:off x="4815845" y="3215635"/>
              <a:ext cx="2667529" cy="1927922"/>
              <a:chOff x="3217149" y="3242033"/>
              <a:chExt cx="1735994" cy="1253933"/>
            </a:xfrm>
          </p:grpSpPr>
          <p:sp>
            <p:nvSpPr>
              <p:cNvPr id="536" name="Google Shape;536;p28"/>
              <p:cNvSpPr/>
              <p:nvPr/>
            </p:nvSpPr>
            <p:spPr>
              <a:xfrm>
                <a:off x="4629306" y="4242614"/>
                <a:ext cx="61260" cy="172170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10975" extrusionOk="0">
                    <a:moveTo>
                      <a:pt x="1068" y="1"/>
                    </a:moveTo>
                    <a:cubicBezTo>
                      <a:pt x="420" y="1"/>
                      <a:pt x="30" y="996"/>
                      <a:pt x="30" y="1748"/>
                    </a:cubicBezTo>
                    <a:cubicBezTo>
                      <a:pt x="1" y="5119"/>
                      <a:pt x="1243" y="8461"/>
                      <a:pt x="3490" y="10974"/>
                    </a:cubicBezTo>
                    <a:lnTo>
                      <a:pt x="3816" y="10265"/>
                    </a:lnTo>
                    <a:cubicBezTo>
                      <a:pt x="3904" y="7101"/>
                      <a:pt x="3283" y="3877"/>
                      <a:pt x="2012" y="920"/>
                    </a:cubicBezTo>
                    <a:cubicBezTo>
                      <a:pt x="1864" y="565"/>
                      <a:pt x="1657" y="151"/>
                      <a:pt x="1272" y="33"/>
                    </a:cubicBezTo>
                    <a:cubicBezTo>
                      <a:pt x="1202" y="11"/>
                      <a:pt x="1133" y="1"/>
                      <a:pt x="10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4673843" y="4210250"/>
                <a:ext cx="154036" cy="212879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3570" extrusionOk="0">
                    <a:moveTo>
                      <a:pt x="7836" y="0"/>
                    </a:moveTo>
                    <a:cubicBezTo>
                      <a:pt x="7727" y="0"/>
                      <a:pt x="7619" y="8"/>
                      <a:pt x="7512" y="26"/>
                    </a:cubicBezTo>
                    <a:cubicBezTo>
                      <a:pt x="6566" y="174"/>
                      <a:pt x="5826" y="824"/>
                      <a:pt x="5176" y="1475"/>
                    </a:cubicBezTo>
                    <a:cubicBezTo>
                      <a:pt x="2041" y="4609"/>
                      <a:pt x="149" y="8986"/>
                      <a:pt x="1" y="13422"/>
                    </a:cubicBezTo>
                    <a:lnTo>
                      <a:pt x="60" y="13570"/>
                    </a:lnTo>
                    <a:cubicBezTo>
                      <a:pt x="3727" y="10731"/>
                      <a:pt x="6832" y="7123"/>
                      <a:pt x="9168" y="3131"/>
                    </a:cubicBezTo>
                    <a:cubicBezTo>
                      <a:pt x="9493" y="2598"/>
                      <a:pt x="9819" y="1918"/>
                      <a:pt x="9671" y="1297"/>
                    </a:cubicBezTo>
                    <a:cubicBezTo>
                      <a:pt x="9514" y="487"/>
                      <a:pt x="8664" y="0"/>
                      <a:pt x="7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4283224" y="3779879"/>
                <a:ext cx="597537" cy="537014"/>
              </a:xfrm>
              <a:custGeom>
                <a:avLst/>
                <a:gdLst/>
                <a:ahLst/>
                <a:cxnLst/>
                <a:rect l="l" t="t" r="r" b="b"/>
                <a:pathLst>
                  <a:path w="38090" h="34232" extrusionOk="0">
                    <a:moveTo>
                      <a:pt x="26522" y="1"/>
                    </a:moveTo>
                    <a:cubicBezTo>
                      <a:pt x="21511" y="1"/>
                      <a:pt x="16406" y="2528"/>
                      <a:pt x="12539" y="5931"/>
                    </a:cubicBezTo>
                    <a:cubicBezTo>
                      <a:pt x="4555" y="12910"/>
                      <a:pt x="1" y="23615"/>
                      <a:pt x="503" y="34232"/>
                    </a:cubicBezTo>
                    <a:lnTo>
                      <a:pt x="1125" y="33906"/>
                    </a:lnTo>
                    <a:cubicBezTo>
                      <a:pt x="1598" y="28495"/>
                      <a:pt x="4939" y="23615"/>
                      <a:pt x="9375" y="20481"/>
                    </a:cubicBezTo>
                    <a:cubicBezTo>
                      <a:pt x="13811" y="17375"/>
                      <a:pt x="19193" y="15867"/>
                      <a:pt x="24605" y="15394"/>
                    </a:cubicBezTo>
                    <a:cubicBezTo>
                      <a:pt x="26971" y="15158"/>
                      <a:pt x="29396" y="15128"/>
                      <a:pt x="31673" y="14418"/>
                    </a:cubicBezTo>
                    <a:cubicBezTo>
                      <a:pt x="33950" y="13679"/>
                      <a:pt x="36138" y="12171"/>
                      <a:pt x="36878" y="9923"/>
                    </a:cubicBezTo>
                    <a:cubicBezTo>
                      <a:pt x="38090" y="6256"/>
                      <a:pt x="35074" y="2382"/>
                      <a:pt x="31525" y="933"/>
                    </a:cubicBezTo>
                    <a:cubicBezTo>
                      <a:pt x="29902" y="290"/>
                      <a:pt x="28217" y="1"/>
                      <a:pt x="265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4292040" y="3871228"/>
                <a:ext cx="505138" cy="4582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29208" extrusionOk="0">
                    <a:moveTo>
                      <a:pt x="27880" y="1"/>
                    </a:moveTo>
                    <a:cubicBezTo>
                      <a:pt x="23012" y="1"/>
                      <a:pt x="18145" y="2029"/>
                      <a:pt x="14107" y="4573"/>
                    </a:cubicBezTo>
                    <a:cubicBezTo>
                      <a:pt x="12421" y="5608"/>
                      <a:pt x="10795" y="6732"/>
                      <a:pt x="9464" y="8181"/>
                    </a:cubicBezTo>
                    <a:cubicBezTo>
                      <a:pt x="7009" y="10872"/>
                      <a:pt x="4821" y="13918"/>
                      <a:pt x="3165" y="17201"/>
                    </a:cubicBezTo>
                    <a:cubicBezTo>
                      <a:pt x="1331" y="20838"/>
                      <a:pt x="208" y="24771"/>
                      <a:pt x="1" y="28882"/>
                    </a:cubicBezTo>
                    <a:cubicBezTo>
                      <a:pt x="1" y="29097"/>
                      <a:pt x="188" y="29208"/>
                      <a:pt x="384" y="29208"/>
                    </a:cubicBezTo>
                    <a:cubicBezTo>
                      <a:pt x="594" y="29208"/>
                      <a:pt x="813" y="29082"/>
                      <a:pt x="829" y="28823"/>
                    </a:cubicBezTo>
                    <a:cubicBezTo>
                      <a:pt x="1154" y="21696"/>
                      <a:pt x="4555" y="14983"/>
                      <a:pt x="9168" y="9660"/>
                    </a:cubicBezTo>
                    <a:cubicBezTo>
                      <a:pt x="9848" y="8891"/>
                      <a:pt x="10528" y="8122"/>
                      <a:pt x="11327" y="7501"/>
                    </a:cubicBezTo>
                    <a:cubicBezTo>
                      <a:pt x="12066" y="6850"/>
                      <a:pt x="12865" y="6259"/>
                      <a:pt x="13693" y="5756"/>
                    </a:cubicBezTo>
                    <a:cubicBezTo>
                      <a:pt x="16029" y="4189"/>
                      <a:pt x="18543" y="2917"/>
                      <a:pt x="21145" y="2001"/>
                    </a:cubicBezTo>
                    <a:cubicBezTo>
                      <a:pt x="23324" y="1268"/>
                      <a:pt x="25617" y="786"/>
                      <a:pt x="27908" y="786"/>
                    </a:cubicBezTo>
                    <a:cubicBezTo>
                      <a:pt x="29130" y="786"/>
                      <a:pt x="30351" y="923"/>
                      <a:pt x="31554" y="1232"/>
                    </a:cubicBezTo>
                    <a:cubicBezTo>
                      <a:pt x="31591" y="1240"/>
                      <a:pt x="31627" y="1244"/>
                      <a:pt x="31660" y="1244"/>
                    </a:cubicBezTo>
                    <a:cubicBezTo>
                      <a:pt x="32080" y="1244"/>
                      <a:pt x="32200" y="600"/>
                      <a:pt x="31761" y="463"/>
                    </a:cubicBezTo>
                    <a:cubicBezTo>
                      <a:pt x="30478" y="145"/>
                      <a:pt x="29179" y="1"/>
                      <a:pt x="278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3860132" y="3973181"/>
                <a:ext cx="316856" cy="343713"/>
              </a:xfrm>
              <a:custGeom>
                <a:avLst/>
                <a:gdLst/>
                <a:ahLst/>
                <a:cxnLst/>
                <a:rect l="l" t="t" r="r" b="b"/>
                <a:pathLst>
                  <a:path w="20198" h="21910" extrusionOk="0">
                    <a:moveTo>
                      <a:pt x="4028" y="0"/>
                    </a:moveTo>
                    <a:cubicBezTo>
                      <a:pt x="3206" y="0"/>
                      <a:pt x="2396" y="100"/>
                      <a:pt x="1686" y="499"/>
                    </a:cubicBezTo>
                    <a:cubicBezTo>
                      <a:pt x="474" y="1239"/>
                      <a:pt x="1" y="2865"/>
                      <a:pt x="296" y="4255"/>
                    </a:cubicBezTo>
                    <a:cubicBezTo>
                      <a:pt x="563" y="5645"/>
                      <a:pt x="1450" y="6828"/>
                      <a:pt x="2426" y="7833"/>
                    </a:cubicBezTo>
                    <a:cubicBezTo>
                      <a:pt x="6122" y="11530"/>
                      <a:pt x="11504" y="12920"/>
                      <a:pt x="15792" y="15995"/>
                    </a:cubicBezTo>
                    <a:cubicBezTo>
                      <a:pt x="17243" y="17056"/>
                      <a:pt x="18647" y="18403"/>
                      <a:pt x="19376" y="20024"/>
                    </a:cubicBezTo>
                    <a:lnTo>
                      <a:pt x="19376" y="20024"/>
                    </a:lnTo>
                    <a:cubicBezTo>
                      <a:pt x="20198" y="14601"/>
                      <a:pt x="18663" y="10213"/>
                      <a:pt x="14964" y="5852"/>
                    </a:cubicBezTo>
                    <a:cubicBezTo>
                      <a:pt x="13663" y="4314"/>
                      <a:pt x="11386" y="1978"/>
                      <a:pt x="8725" y="736"/>
                    </a:cubicBezTo>
                    <a:cubicBezTo>
                      <a:pt x="7542" y="174"/>
                      <a:pt x="6122" y="115"/>
                      <a:pt x="4851" y="26"/>
                    </a:cubicBezTo>
                    <a:cubicBezTo>
                      <a:pt x="4577" y="11"/>
                      <a:pt x="4302" y="0"/>
                      <a:pt x="4028" y="0"/>
                    </a:cubicBezTo>
                    <a:close/>
                    <a:moveTo>
                      <a:pt x="19376" y="20024"/>
                    </a:moveTo>
                    <a:cubicBezTo>
                      <a:pt x="19317" y="20410"/>
                      <a:pt x="19246" y="20802"/>
                      <a:pt x="19164" y="21200"/>
                    </a:cubicBezTo>
                    <a:lnTo>
                      <a:pt x="19873" y="21910"/>
                    </a:lnTo>
                    <a:cubicBezTo>
                      <a:pt x="19818" y="21245"/>
                      <a:pt x="19642" y="20616"/>
                      <a:pt x="19376" y="20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3929973" y="4040904"/>
                <a:ext cx="235438" cy="281387"/>
              </a:xfrm>
              <a:custGeom>
                <a:avLst/>
                <a:gdLst/>
                <a:ahLst/>
                <a:cxnLst/>
                <a:rect l="l" t="t" r="r" b="b"/>
                <a:pathLst>
                  <a:path w="15008" h="17937" extrusionOk="0">
                    <a:moveTo>
                      <a:pt x="470" y="0"/>
                    </a:moveTo>
                    <a:cubicBezTo>
                      <a:pt x="103" y="0"/>
                      <a:pt x="0" y="639"/>
                      <a:pt x="399" y="825"/>
                    </a:cubicBezTo>
                    <a:cubicBezTo>
                      <a:pt x="5633" y="2984"/>
                      <a:pt x="10128" y="7095"/>
                      <a:pt x="12701" y="12151"/>
                    </a:cubicBezTo>
                    <a:cubicBezTo>
                      <a:pt x="13558" y="13837"/>
                      <a:pt x="14150" y="15641"/>
                      <a:pt x="14061" y="17534"/>
                    </a:cubicBezTo>
                    <a:cubicBezTo>
                      <a:pt x="14046" y="17804"/>
                      <a:pt x="14252" y="17937"/>
                      <a:pt x="14462" y="17937"/>
                    </a:cubicBezTo>
                    <a:cubicBezTo>
                      <a:pt x="14666" y="17937"/>
                      <a:pt x="14875" y="17811"/>
                      <a:pt x="14889" y="17563"/>
                    </a:cubicBezTo>
                    <a:cubicBezTo>
                      <a:pt x="15007" y="14310"/>
                      <a:pt x="13292" y="11176"/>
                      <a:pt x="11429" y="8573"/>
                    </a:cubicBezTo>
                    <a:cubicBezTo>
                      <a:pt x="9714" y="6178"/>
                      <a:pt x="7555" y="4108"/>
                      <a:pt x="5101" y="2452"/>
                    </a:cubicBezTo>
                    <a:cubicBezTo>
                      <a:pt x="3681" y="1476"/>
                      <a:pt x="2173" y="707"/>
                      <a:pt x="606" y="27"/>
                    </a:cubicBezTo>
                    <a:cubicBezTo>
                      <a:pt x="557" y="9"/>
                      <a:pt x="512" y="0"/>
                      <a:pt x="4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4121313" y="3667416"/>
                <a:ext cx="160546" cy="593348"/>
              </a:xfrm>
              <a:custGeom>
                <a:avLst/>
                <a:gdLst/>
                <a:ahLst/>
                <a:cxnLst/>
                <a:rect l="l" t="t" r="r" b="b"/>
                <a:pathLst>
                  <a:path w="10234" h="37823" extrusionOk="0">
                    <a:moveTo>
                      <a:pt x="3892" y="0"/>
                    </a:moveTo>
                    <a:cubicBezTo>
                      <a:pt x="3635" y="0"/>
                      <a:pt x="3372" y="46"/>
                      <a:pt x="3106" y="147"/>
                    </a:cubicBezTo>
                    <a:cubicBezTo>
                      <a:pt x="2248" y="473"/>
                      <a:pt x="1687" y="1271"/>
                      <a:pt x="1332" y="2040"/>
                    </a:cubicBezTo>
                    <a:cubicBezTo>
                      <a:pt x="1" y="4761"/>
                      <a:pt x="238" y="8013"/>
                      <a:pt x="740" y="11059"/>
                    </a:cubicBezTo>
                    <a:cubicBezTo>
                      <a:pt x="2248" y="20256"/>
                      <a:pt x="5679" y="29010"/>
                      <a:pt x="9080" y="37704"/>
                    </a:cubicBezTo>
                    <a:lnTo>
                      <a:pt x="10233" y="37822"/>
                    </a:lnTo>
                    <a:cubicBezTo>
                      <a:pt x="8754" y="32174"/>
                      <a:pt x="8222" y="26260"/>
                      <a:pt x="8784" y="20404"/>
                    </a:cubicBezTo>
                    <a:cubicBezTo>
                      <a:pt x="9021" y="18216"/>
                      <a:pt x="9346" y="16057"/>
                      <a:pt x="9405" y="13869"/>
                    </a:cubicBezTo>
                    <a:cubicBezTo>
                      <a:pt x="9523" y="10350"/>
                      <a:pt x="8902" y="6801"/>
                      <a:pt x="7601" y="3548"/>
                    </a:cubicBezTo>
                    <a:cubicBezTo>
                      <a:pt x="6937" y="1862"/>
                      <a:pt x="5523" y="0"/>
                      <a:pt x="3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4264211" y="3618063"/>
                <a:ext cx="237995" cy="390336"/>
              </a:xfrm>
              <a:custGeom>
                <a:avLst/>
                <a:gdLst/>
                <a:ahLst/>
                <a:cxnLst/>
                <a:rect l="l" t="t" r="r" b="b"/>
                <a:pathLst>
                  <a:path w="15171" h="24882" extrusionOk="0">
                    <a:moveTo>
                      <a:pt x="13128" y="1"/>
                    </a:moveTo>
                    <a:cubicBezTo>
                      <a:pt x="13059" y="1"/>
                      <a:pt x="12991" y="4"/>
                      <a:pt x="12923" y="11"/>
                    </a:cubicBezTo>
                    <a:cubicBezTo>
                      <a:pt x="12066" y="40"/>
                      <a:pt x="11238" y="484"/>
                      <a:pt x="10558" y="957"/>
                    </a:cubicBezTo>
                    <a:cubicBezTo>
                      <a:pt x="7305" y="3175"/>
                      <a:pt x="4968" y="6546"/>
                      <a:pt x="3372" y="10184"/>
                    </a:cubicBezTo>
                    <a:cubicBezTo>
                      <a:pt x="1775" y="13791"/>
                      <a:pt x="887" y="17636"/>
                      <a:pt x="0" y="21480"/>
                    </a:cubicBezTo>
                    <a:lnTo>
                      <a:pt x="355" y="24881"/>
                    </a:lnTo>
                    <a:cubicBezTo>
                      <a:pt x="1982" y="20120"/>
                      <a:pt x="4643" y="15684"/>
                      <a:pt x="8103" y="11988"/>
                    </a:cubicBezTo>
                    <a:cubicBezTo>
                      <a:pt x="10794" y="9149"/>
                      <a:pt x="14106" y="6487"/>
                      <a:pt x="14993" y="2643"/>
                    </a:cubicBezTo>
                    <a:cubicBezTo>
                      <a:pt x="15082" y="2140"/>
                      <a:pt x="15171" y="1667"/>
                      <a:pt x="15023" y="1223"/>
                    </a:cubicBezTo>
                    <a:cubicBezTo>
                      <a:pt x="14777" y="486"/>
                      <a:pt x="13951" y="1"/>
                      <a:pt x="131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4320811" y="3332848"/>
                <a:ext cx="117374" cy="386054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24609" extrusionOk="0">
                    <a:moveTo>
                      <a:pt x="5334" y="1"/>
                    </a:moveTo>
                    <a:cubicBezTo>
                      <a:pt x="5311" y="1"/>
                      <a:pt x="5287" y="2"/>
                      <a:pt x="5264" y="5"/>
                    </a:cubicBezTo>
                    <a:cubicBezTo>
                      <a:pt x="4968" y="34"/>
                      <a:pt x="4732" y="212"/>
                      <a:pt x="4495" y="448"/>
                    </a:cubicBezTo>
                    <a:cubicBezTo>
                      <a:pt x="1213" y="3465"/>
                      <a:pt x="385" y="8315"/>
                      <a:pt x="178" y="12780"/>
                    </a:cubicBezTo>
                    <a:cubicBezTo>
                      <a:pt x="0" y="16743"/>
                      <a:pt x="59" y="20705"/>
                      <a:pt x="444" y="24609"/>
                    </a:cubicBezTo>
                    <a:lnTo>
                      <a:pt x="1834" y="20291"/>
                    </a:lnTo>
                    <a:cubicBezTo>
                      <a:pt x="4022" y="15441"/>
                      <a:pt x="5708" y="10414"/>
                      <a:pt x="6890" y="5239"/>
                    </a:cubicBezTo>
                    <a:cubicBezTo>
                      <a:pt x="7305" y="3524"/>
                      <a:pt x="7482" y="1335"/>
                      <a:pt x="6062" y="271"/>
                    </a:cubicBezTo>
                    <a:cubicBezTo>
                      <a:pt x="5846" y="136"/>
                      <a:pt x="5581" y="1"/>
                      <a:pt x="53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4407093" y="3242033"/>
                <a:ext cx="295537" cy="332136"/>
              </a:xfrm>
              <a:custGeom>
                <a:avLst/>
                <a:gdLst/>
                <a:ahLst/>
                <a:cxnLst/>
                <a:rect l="l" t="t" r="r" b="b"/>
                <a:pathLst>
                  <a:path w="18839" h="21172" extrusionOk="0">
                    <a:moveTo>
                      <a:pt x="14971" y="0"/>
                    </a:moveTo>
                    <a:cubicBezTo>
                      <a:pt x="13258" y="0"/>
                      <a:pt x="11543" y="1266"/>
                      <a:pt x="10262" y="2570"/>
                    </a:cubicBezTo>
                    <a:cubicBezTo>
                      <a:pt x="5627" y="7316"/>
                      <a:pt x="2289" y="13231"/>
                      <a:pt x="602" y="19656"/>
                    </a:cubicBezTo>
                    <a:lnTo>
                      <a:pt x="602" y="19656"/>
                    </a:lnTo>
                    <a:cubicBezTo>
                      <a:pt x="4191" y="16472"/>
                      <a:pt x="8067" y="13609"/>
                      <a:pt x="12155" y="11117"/>
                    </a:cubicBezTo>
                    <a:cubicBezTo>
                      <a:pt x="14225" y="9845"/>
                      <a:pt x="16472" y="8603"/>
                      <a:pt x="17655" y="6444"/>
                    </a:cubicBezTo>
                    <a:cubicBezTo>
                      <a:pt x="18838" y="4345"/>
                      <a:pt x="18395" y="1062"/>
                      <a:pt x="16118" y="204"/>
                    </a:cubicBezTo>
                    <a:cubicBezTo>
                      <a:pt x="15739" y="64"/>
                      <a:pt x="15355" y="0"/>
                      <a:pt x="14971" y="0"/>
                    </a:cubicBezTo>
                    <a:close/>
                    <a:moveTo>
                      <a:pt x="602" y="19656"/>
                    </a:moveTo>
                    <a:cubicBezTo>
                      <a:pt x="401" y="19835"/>
                      <a:pt x="200" y="20015"/>
                      <a:pt x="1" y="20195"/>
                    </a:cubicBezTo>
                    <a:lnTo>
                      <a:pt x="237" y="21171"/>
                    </a:lnTo>
                    <a:cubicBezTo>
                      <a:pt x="349" y="20663"/>
                      <a:pt x="470" y="20158"/>
                      <a:pt x="602" y="196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4247974" y="3317396"/>
                <a:ext cx="377065" cy="987214"/>
              </a:xfrm>
              <a:custGeom>
                <a:avLst/>
                <a:gdLst/>
                <a:ahLst/>
                <a:cxnLst/>
                <a:rect l="l" t="t" r="r" b="b"/>
                <a:pathLst>
                  <a:path w="24036" h="62930" extrusionOk="0">
                    <a:moveTo>
                      <a:pt x="23521" y="0"/>
                    </a:moveTo>
                    <a:cubicBezTo>
                      <a:pt x="23453" y="0"/>
                      <a:pt x="23380" y="22"/>
                      <a:pt x="23303" y="73"/>
                    </a:cubicBezTo>
                    <a:cubicBezTo>
                      <a:pt x="16472" y="4864"/>
                      <a:pt x="11090" y="11547"/>
                      <a:pt x="7364" y="19029"/>
                    </a:cubicBezTo>
                    <a:cubicBezTo>
                      <a:pt x="3224" y="27368"/>
                      <a:pt x="1124" y="36595"/>
                      <a:pt x="414" y="45821"/>
                    </a:cubicBezTo>
                    <a:cubicBezTo>
                      <a:pt x="0" y="51381"/>
                      <a:pt x="59" y="56941"/>
                      <a:pt x="414" y="62530"/>
                    </a:cubicBezTo>
                    <a:cubicBezTo>
                      <a:pt x="459" y="62796"/>
                      <a:pt x="673" y="62929"/>
                      <a:pt x="876" y="62929"/>
                    </a:cubicBezTo>
                    <a:cubicBezTo>
                      <a:pt x="1080" y="62929"/>
                      <a:pt x="1272" y="62796"/>
                      <a:pt x="1272" y="62530"/>
                    </a:cubicBezTo>
                    <a:cubicBezTo>
                      <a:pt x="592" y="52801"/>
                      <a:pt x="887" y="42953"/>
                      <a:pt x="3105" y="33401"/>
                    </a:cubicBezTo>
                    <a:cubicBezTo>
                      <a:pt x="5028" y="25121"/>
                      <a:pt x="8488" y="17136"/>
                      <a:pt x="13692" y="10423"/>
                    </a:cubicBezTo>
                    <a:cubicBezTo>
                      <a:pt x="16531" y="6727"/>
                      <a:pt x="19902" y="3415"/>
                      <a:pt x="23717" y="753"/>
                    </a:cubicBezTo>
                    <a:cubicBezTo>
                      <a:pt x="24036" y="508"/>
                      <a:pt x="23847" y="0"/>
                      <a:pt x="235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3581318" y="4116486"/>
                <a:ext cx="196721" cy="310816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19813" extrusionOk="0">
                    <a:moveTo>
                      <a:pt x="8340" y="1"/>
                    </a:moveTo>
                    <a:cubicBezTo>
                      <a:pt x="8193" y="1"/>
                      <a:pt x="8044" y="10"/>
                      <a:pt x="7897" y="29"/>
                    </a:cubicBezTo>
                    <a:cubicBezTo>
                      <a:pt x="5915" y="295"/>
                      <a:pt x="4437" y="2070"/>
                      <a:pt x="3431" y="3785"/>
                    </a:cubicBezTo>
                    <a:cubicBezTo>
                      <a:pt x="740" y="8605"/>
                      <a:pt x="1" y="14431"/>
                      <a:pt x="1361" y="19813"/>
                    </a:cubicBezTo>
                    <a:lnTo>
                      <a:pt x="1686" y="19369"/>
                    </a:lnTo>
                    <a:cubicBezTo>
                      <a:pt x="2396" y="15762"/>
                      <a:pt x="5058" y="12893"/>
                      <a:pt x="7808" y="10498"/>
                    </a:cubicBezTo>
                    <a:cubicBezTo>
                      <a:pt x="8991" y="9463"/>
                      <a:pt x="10203" y="8487"/>
                      <a:pt x="11090" y="7186"/>
                    </a:cubicBezTo>
                    <a:cubicBezTo>
                      <a:pt x="11978" y="5943"/>
                      <a:pt x="12539" y="4287"/>
                      <a:pt x="12096" y="2809"/>
                    </a:cubicBezTo>
                    <a:cubicBezTo>
                      <a:pt x="11634" y="1205"/>
                      <a:pt x="10022" y="1"/>
                      <a:pt x="8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3334052" y="4008838"/>
                <a:ext cx="266311" cy="407797"/>
              </a:xfrm>
              <a:custGeom>
                <a:avLst/>
                <a:gdLst/>
                <a:ahLst/>
                <a:cxnLst/>
                <a:rect l="l" t="t" r="r" b="b"/>
                <a:pathLst>
                  <a:path w="16976" h="25995" extrusionOk="0">
                    <a:moveTo>
                      <a:pt x="4021" y="1"/>
                    </a:moveTo>
                    <a:cubicBezTo>
                      <a:pt x="3802" y="1"/>
                      <a:pt x="3585" y="19"/>
                      <a:pt x="3372" y="60"/>
                    </a:cubicBezTo>
                    <a:cubicBezTo>
                      <a:pt x="858" y="533"/>
                      <a:pt x="1" y="3993"/>
                      <a:pt x="1124" y="6300"/>
                    </a:cubicBezTo>
                    <a:cubicBezTo>
                      <a:pt x="2278" y="8577"/>
                      <a:pt x="4555" y="10026"/>
                      <a:pt x="6625" y="11534"/>
                    </a:cubicBezTo>
                    <a:cubicBezTo>
                      <a:pt x="11268" y="14935"/>
                      <a:pt x="15319" y="19578"/>
                      <a:pt x="16620" y="25137"/>
                    </a:cubicBezTo>
                    <a:lnTo>
                      <a:pt x="16975" y="25995"/>
                    </a:lnTo>
                    <a:cubicBezTo>
                      <a:pt x="16058" y="21115"/>
                      <a:pt x="16058" y="16088"/>
                      <a:pt x="14728" y="11327"/>
                    </a:cubicBezTo>
                    <a:cubicBezTo>
                      <a:pt x="13426" y="6566"/>
                      <a:pt x="10440" y="1834"/>
                      <a:pt x="5708" y="296"/>
                    </a:cubicBezTo>
                    <a:cubicBezTo>
                      <a:pt x="5173" y="125"/>
                      <a:pt x="4592" y="1"/>
                      <a:pt x="40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3436962" y="4094806"/>
                <a:ext cx="173363" cy="338066"/>
              </a:xfrm>
              <a:custGeom>
                <a:avLst/>
                <a:gdLst/>
                <a:ahLst/>
                <a:cxnLst/>
                <a:rect l="l" t="t" r="r" b="b"/>
                <a:pathLst>
                  <a:path w="11051" h="21550" extrusionOk="0">
                    <a:moveTo>
                      <a:pt x="584" y="0"/>
                    </a:moveTo>
                    <a:cubicBezTo>
                      <a:pt x="279" y="0"/>
                      <a:pt x="1" y="417"/>
                      <a:pt x="301" y="672"/>
                    </a:cubicBezTo>
                    <a:cubicBezTo>
                      <a:pt x="4649" y="4841"/>
                      <a:pt x="7783" y="10253"/>
                      <a:pt x="9321" y="16108"/>
                    </a:cubicBezTo>
                    <a:cubicBezTo>
                      <a:pt x="9765" y="17794"/>
                      <a:pt x="10060" y="19480"/>
                      <a:pt x="10208" y="21195"/>
                    </a:cubicBezTo>
                    <a:cubicBezTo>
                      <a:pt x="10238" y="21432"/>
                      <a:pt x="10460" y="21550"/>
                      <a:pt x="10663" y="21550"/>
                    </a:cubicBezTo>
                    <a:cubicBezTo>
                      <a:pt x="10866" y="21550"/>
                      <a:pt x="11051" y="21432"/>
                      <a:pt x="11007" y="21195"/>
                    </a:cubicBezTo>
                    <a:cubicBezTo>
                      <a:pt x="10415" y="15014"/>
                      <a:pt x="8079" y="9011"/>
                      <a:pt x="4353" y="4073"/>
                    </a:cubicBezTo>
                    <a:cubicBezTo>
                      <a:pt x="3288" y="2653"/>
                      <a:pt x="2135" y="1322"/>
                      <a:pt x="834" y="110"/>
                    </a:cubicBezTo>
                    <a:cubicBezTo>
                      <a:pt x="756" y="32"/>
                      <a:pt x="669" y="0"/>
                      <a:pt x="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3595939" y="4203928"/>
                <a:ext cx="105702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6738" h="13840" extrusionOk="0">
                    <a:moveTo>
                      <a:pt x="6205" y="0"/>
                    </a:moveTo>
                    <a:cubicBezTo>
                      <a:pt x="6112" y="0"/>
                      <a:pt x="6016" y="39"/>
                      <a:pt x="5930" y="133"/>
                    </a:cubicBezTo>
                    <a:cubicBezTo>
                      <a:pt x="2706" y="3918"/>
                      <a:pt x="695" y="8561"/>
                      <a:pt x="15" y="13440"/>
                    </a:cubicBezTo>
                    <a:cubicBezTo>
                      <a:pt x="0" y="13707"/>
                      <a:pt x="200" y="13840"/>
                      <a:pt x="407" y="13840"/>
                    </a:cubicBezTo>
                    <a:cubicBezTo>
                      <a:pt x="614" y="13840"/>
                      <a:pt x="828" y="13707"/>
                      <a:pt x="843" y="13440"/>
                    </a:cubicBezTo>
                    <a:cubicBezTo>
                      <a:pt x="1464" y="8768"/>
                      <a:pt x="3445" y="4273"/>
                      <a:pt x="6491" y="695"/>
                    </a:cubicBezTo>
                    <a:cubicBezTo>
                      <a:pt x="6738" y="381"/>
                      <a:pt x="6492" y="0"/>
                      <a:pt x="6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3217149" y="4232228"/>
                <a:ext cx="1735524" cy="263738"/>
              </a:xfrm>
              <a:custGeom>
                <a:avLst/>
                <a:gdLst/>
                <a:ahLst/>
                <a:cxnLst/>
                <a:rect l="l" t="t" r="r" b="b"/>
                <a:pathLst>
                  <a:path w="110631" h="16812" extrusionOk="0">
                    <a:moveTo>
                      <a:pt x="65797" y="1"/>
                    </a:moveTo>
                    <a:cubicBezTo>
                      <a:pt x="61461" y="1"/>
                      <a:pt x="57100" y="1818"/>
                      <a:pt x="54384" y="5131"/>
                    </a:cubicBezTo>
                    <a:cubicBezTo>
                      <a:pt x="53279" y="4427"/>
                      <a:pt x="51971" y="4081"/>
                      <a:pt x="50660" y="4081"/>
                    </a:cubicBezTo>
                    <a:cubicBezTo>
                      <a:pt x="48884" y="4081"/>
                      <a:pt x="47101" y="4717"/>
                      <a:pt x="45808" y="5959"/>
                    </a:cubicBezTo>
                    <a:cubicBezTo>
                      <a:pt x="44506" y="3852"/>
                      <a:pt x="41935" y="2844"/>
                      <a:pt x="39414" y="2844"/>
                    </a:cubicBezTo>
                    <a:cubicBezTo>
                      <a:pt x="38785" y="2844"/>
                      <a:pt x="38159" y="2907"/>
                      <a:pt x="37557" y="3031"/>
                    </a:cubicBezTo>
                    <a:cubicBezTo>
                      <a:pt x="34482" y="3652"/>
                      <a:pt x="31909" y="5515"/>
                      <a:pt x="29454" y="7467"/>
                    </a:cubicBezTo>
                    <a:cubicBezTo>
                      <a:pt x="28301" y="8384"/>
                      <a:pt x="27059" y="9389"/>
                      <a:pt x="25581" y="9389"/>
                    </a:cubicBezTo>
                    <a:cubicBezTo>
                      <a:pt x="24220" y="9359"/>
                      <a:pt x="22978" y="8472"/>
                      <a:pt x="21618" y="8236"/>
                    </a:cubicBezTo>
                    <a:cubicBezTo>
                      <a:pt x="21379" y="8196"/>
                      <a:pt x="21144" y="8178"/>
                      <a:pt x="20912" y="8178"/>
                    </a:cubicBezTo>
                    <a:cubicBezTo>
                      <a:pt x="17504" y="8178"/>
                      <a:pt x="14840" y="12197"/>
                      <a:pt x="11267" y="12612"/>
                    </a:cubicBezTo>
                    <a:cubicBezTo>
                      <a:pt x="11019" y="12644"/>
                      <a:pt x="10766" y="12657"/>
                      <a:pt x="10511" y="12657"/>
                    </a:cubicBezTo>
                    <a:cubicBezTo>
                      <a:pt x="9826" y="12657"/>
                      <a:pt x="9126" y="12567"/>
                      <a:pt x="8458" y="12524"/>
                    </a:cubicBezTo>
                    <a:cubicBezTo>
                      <a:pt x="8397" y="12523"/>
                      <a:pt x="8336" y="12522"/>
                      <a:pt x="8275" y="12522"/>
                    </a:cubicBezTo>
                    <a:cubicBezTo>
                      <a:pt x="5112" y="12522"/>
                      <a:pt x="1944" y="14020"/>
                      <a:pt x="0" y="16486"/>
                    </a:cubicBezTo>
                    <a:lnTo>
                      <a:pt x="110631" y="16812"/>
                    </a:lnTo>
                    <a:cubicBezTo>
                      <a:pt x="109300" y="15185"/>
                      <a:pt x="107348" y="14121"/>
                      <a:pt x="105278" y="13854"/>
                    </a:cubicBezTo>
                    <a:cubicBezTo>
                      <a:pt x="104095" y="13707"/>
                      <a:pt x="102824" y="13795"/>
                      <a:pt x="101877" y="13115"/>
                    </a:cubicBezTo>
                    <a:cubicBezTo>
                      <a:pt x="100724" y="12317"/>
                      <a:pt x="100340" y="10631"/>
                      <a:pt x="99097" y="10040"/>
                    </a:cubicBezTo>
                    <a:cubicBezTo>
                      <a:pt x="98780" y="9883"/>
                      <a:pt x="98454" y="9820"/>
                      <a:pt x="98123" y="9820"/>
                    </a:cubicBezTo>
                    <a:cubicBezTo>
                      <a:pt x="96697" y="9820"/>
                      <a:pt x="95157" y="10997"/>
                      <a:pt x="93597" y="11045"/>
                    </a:cubicBezTo>
                    <a:cubicBezTo>
                      <a:pt x="93542" y="11048"/>
                      <a:pt x="93486" y="11049"/>
                      <a:pt x="93432" y="11049"/>
                    </a:cubicBezTo>
                    <a:cubicBezTo>
                      <a:pt x="90049" y="11049"/>
                      <a:pt x="87793" y="6186"/>
                      <a:pt x="84724" y="6186"/>
                    </a:cubicBezTo>
                    <a:cubicBezTo>
                      <a:pt x="84446" y="6186"/>
                      <a:pt x="84161" y="6226"/>
                      <a:pt x="83868" y="6313"/>
                    </a:cubicBezTo>
                    <a:cubicBezTo>
                      <a:pt x="83107" y="6539"/>
                      <a:pt x="82427" y="7086"/>
                      <a:pt x="81622" y="7086"/>
                    </a:cubicBezTo>
                    <a:cubicBezTo>
                      <a:pt x="81582" y="7086"/>
                      <a:pt x="81542" y="7085"/>
                      <a:pt x="81502" y="7082"/>
                    </a:cubicBezTo>
                    <a:cubicBezTo>
                      <a:pt x="80703" y="7053"/>
                      <a:pt x="80053" y="6432"/>
                      <a:pt x="79461" y="5870"/>
                    </a:cubicBezTo>
                    <a:cubicBezTo>
                      <a:pt x="76061" y="2617"/>
                      <a:pt x="71625" y="369"/>
                      <a:pt x="66952" y="44"/>
                    </a:cubicBezTo>
                    <a:cubicBezTo>
                      <a:pt x="66568" y="15"/>
                      <a:pt x="66182" y="1"/>
                      <a:pt x="65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226624" y="4231601"/>
                <a:ext cx="726520" cy="263911"/>
              </a:xfrm>
              <a:custGeom>
                <a:avLst/>
                <a:gdLst/>
                <a:ahLst/>
                <a:cxnLst/>
                <a:rect l="l" t="t" r="r" b="b"/>
                <a:pathLst>
                  <a:path w="46312" h="16823" extrusionOk="0">
                    <a:moveTo>
                      <a:pt x="1514" y="1"/>
                    </a:moveTo>
                    <a:cubicBezTo>
                      <a:pt x="1008" y="1"/>
                      <a:pt x="499" y="33"/>
                      <a:pt x="1" y="84"/>
                    </a:cubicBezTo>
                    <a:cubicBezTo>
                      <a:pt x="4437" y="1770"/>
                      <a:pt x="8222" y="5171"/>
                      <a:pt x="10233" y="9518"/>
                    </a:cubicBezTo>
                    <a:cubicBezTo>
                      <a:pt x="11077" y="9220"/>
                      <a:pt x="11962" y="9078"/>
                      <a:pt x="12847" y="9078"/>
                    </a:cubicBezTo>
                    <a:cubicBezTo>
                      <a:pt x="15651" y="9078"/>
                      <a:pt x="18456" y="10499"/>
                      <a:pt x="19962" y="12859"/>
                    </a:cubicBezTo>
                    <a:cubicBezTo>
                      <a:pt x="20647" y="12593"/>
                      <a:pt x="21378" y="12466"/>
                      <a:pt x="22112" y="12466"/>
                    </a:cubicBezTo>
                    <a:cubicBezTo>
                      <a:pt x="24070" y="12466"/>
                      <a:pt x="26046" y="13375"/>
                      <a:pt x="27208" y="14989"/>
                    </a:cubicBezTo>
                    <a:cubicBezTo>
                      <a:pt x="27681" y="15639"/>
                      <a:pt x="28065" y="16408"/>
                      <a:pt x="28804" y="16763"/>
                    </a:cubicBezTo>
                    <a:cubicBezTo>
                      <a:pt x="28834" y="16793"/>
                      <a:pt x="28923" y="16793"/>
                      <a:pt x="28952" y="16793"/>
                    </a:cubicBezTo>
                    <a:lnTo>
                      <a:pt x="46311" y="16822"/>
                    </a:lnTo>
                    <a:cubicBezTo>
                      <a:pt x="44951" y="15196"/>
                      <a:pt x="42999" y="14131"/>
                      <a:pt x="40929" y="13865"/>
                    </a:cubicBezTo>
                    <a:cubicBezTo>
                      <a:pt x="39776" y="13717"/>
                      <a:pt x="38475" y="13776"/>
                      <a:pt x="37528" y="13126"/>
                    </a:cubicBezTo>
                    <a:cubicBezTo>
                      <a:pt x="36375" y="12298"/>
                      <a:pt x="36020" y="10641"/>
                      <a:pt x="34748" y="10050"/>
                    </a:cubicBezTo>
                    <a:cubicBezTo>
                      <a:pt x="34419" y="9894"/>
                      <a:pt x="34086" y="9830"/>
                      <a:pt x="33749" y="9830"/>
                    </a:cubicBezTo>
                    <a:cubicBezTo>
                      <a:pt x="32300" y="9830"/>
                      <a:pt x="30784" y="11007"/>
                      <a:pt x="29248" y="11055"/>
                    </a:cubicBezTo>
                    <a:cubicBezTo>
                      <a:pt x="29193" y="11058"/>
                      <a:pt x="29139" y="11059"/>
                      <a:pt x="29085" y="11059"/>
                    </a:cubicBezTo>
                    <a:cubicBezTo>
                      <a:pt x="25754" y="11059"/>
                      <a:pt x="23502" y="6197"/>
                      <a:pt x="20388" y="6197"/>
                    </a:cubicBezTo>
                    <a:cubicBezTo>
                      <a:pt x="20106" y="6197"/>
                      <a:pt x="19817" y="6237"/>
                      <a:pt x="19519" y="6324"/>
                    </a:cubicBezTo>
                    <a:cubicBezTo>
                      <a:pt x="18773" y="6545"/>
                      <a:pt x="18079" y="7101"/>
                      <a:pt x="17315" y="7101"/>
                    </a:cubicBezTo>
                    <a:cubicBezTo>
                      <a:pt x="17262" y="7101"/>
                      <a:pt x="17207" y="7099"/>
                      <a:pt x="17153" y="7093"/>
                    </a:cubicBezTo>
                    <a:cubicBezTo>
                      <a:pt x="16354" y="7063"/>
                      <a:pt x="15704" y="6442"/>
                      <a:pt x="15112" y="5880"/>
                    </a:cubicBezTo>
                    <a:cubicBezTo>
                      <a:pt x="11712" y="2657"/>
                      <a:pt x="7276" y="380"/>
                      <a:pt x="2603" y="55"/>
                    </a:cubicBezTo>
                    <a:cubicBezTo>
                      <a:pt x="2244" y="17"/>
                      <a:pt x="1880" y="1"/>
                      <a:pt x="15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5B593-B6ED-4436-AF97-34021021CBA7}"/>
              </a:ext>
            </a:extLst>
          </p:cNvPr>
          <p:cNvSpPr txBox="1"/>
          <p:nvPr/>
        </p:nvSpPr>
        <p:spPr>
          <a:xfrm>
            <a:off x="365292" y="2878209"/>
            <a:ext cx="4416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Saaransh Panjrath	20211502819</a:t>
            </a:r>
          </a:p>
          <a:p>
            <a:r>
              <a:rPr lang="en-IN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Harshvardhan Joshi	20511502819</a:t>
            </a:r>
          </a:p>
          <a:p>
            <a:r>
              <a:rPr lang="en-IN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Prabhakar Kumar	20911502819</a:t>
            </a:r>
          </a:p>
          <a:p>
            <a:r>
              <a:rPr lang="en-IN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Shrey Goel		21011502819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021-C70C-44A2-8DEC-6EFFBBA2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990060"/>
            <a:ext cx="2345170" cy="558300"/>
          </a:xfrm>
        </p:spPr>
        <p:txBody>
          <a:bodyPr/>
          <a:lstStyle/>
          <a:p>
            <a:r>
              <a:rPr lang="en-US" dirty="0"/>
              <a:t>Theme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2D66-C944-4799-BC14-F6EBA9E52188}"/>
              </a:ext>
            </a:extLst>
          </p:cNvPr>
          <p:cNvSpPr txBox="1"/>
          <p:nvPr/>
        </p:nvSpPr>
        <p:spPr>
          <a:xfrm>
            <a:off x="822960" y="1910030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The KRISHI SINCHAI SEVAK is an IoT based device which is capable of automating the irrigation process by analyzing the moisture of soil and the climate condition (like raining).</a:t>
            </a:r>
          </a:p>
          <a:p>
            <a:pPr algn="just"/>
            <a:endParaRPr lang="en-US" sz="1600" dirty="0">
              <a:latin typeface="Poppins Light" panose="020B0604020202020204" charset="0"/>
              <a:cs typeface="Poppins Light" panose="020B0604020202020204" charset="0"/>
            </a:endParaRPr>
          </a:p>
          <a:p>
            <a:pPr algn="just"/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Also the data of sensors will be displayed on mobile device</a:t>
            </a:r>
            <a:endParaRPr lang="en-IN" sz="1600" dirty="0">
              <a:latin typeface="Poppins Light" panose="020B0604020202020204" charset="0"/>
              <a:cs typeface="Poppi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3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66A8-66A3-4689-B896-7EEF83DD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385935"/>
            <a:ext cx="2276590" cy="558300"/>
          </a:xfrm>
        </p:spPr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A9B79-ACCD-4C03-AE76-99C0B918A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950803"/>
            <a:ext cx="7719060" cy="999678"/>
          </a:xfrm>
        </p:spPr>
        <p:txBody>
          <a:bodyPr/>
          <a:lstStyle/>
          <a:p>
            <a:pPr algn="just"/>
            <a:r>
              <a:rPr lang="en-US" dirty="0"/>
              <a:t>      Irrigation of farmlands are not just time consuming but also require excessive efforts </a:t>
            </a:r>
          </a:p>
          <a:p>
            <a:pPr algn="just"/>
            <a:r>
              <a:rPr lang="en-US" dirty="0"/>
              <a:t>      In water scarce areas, water needs to be used judiciously and cannot be left running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ABDE4-030C-4134-8F92-540E44038230}"/>
              </a:ext>
            </a:extLst>
          </p:cNvPr>
          <p:cNvSpPr txBox="1"/>
          <p:nvPr/>
        </p:nvSpPr>
        <p:spPr>
          <a:xfrm>
            <a:off x="746760" y="2179945"/>
            <a:ext cx="3825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Patrick Hand" panose="020B0604020202020204" charset="0"/>
                <a:cs typeface="Mongolian Baiti" panose="03000500000000000000" pitchFamily="66" charset="0"/>
              </a:rPr>
              <a:t>Solution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205B9-ABCD-4EDA-85AC-6F179EB5CC9E}"/>
              </a:ext>
            </a:extLst>
          </p:cNvPr>
          <p:cNvSpPr txBox="1"/>
          <p:nvPr/>
        </p:nvSpPr>
        <p:spPr>
          <a:xfrm>
            <a:off x="830580" y="2963555"/>
            <a:ext cx="712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Krishi </a:t>
            </a:r>
            <a:r>
              <a:rPr lang="en-US" sz="1600" dirty="0">
                <a:latin typeface="Poppins Light" panose="020B0604020202020204" charset="0"/>
                <a:cs typeface="Poppins Light" panose="020B0604020202020204" charset="0"/>
              </a:rPr>
              <a:t>Sinchai</a:t>
            </a:r>
            <a:r>
              <a:rPr lang="en-US" sz="1600" dirty="0"/>
              <a:t> Sevak automates the problem completely with help of IoT device starting drips when moisture content of soil reaches below set threshold. </a:t>
            </a:r>
          </a:p>
          <a:p>
            <a:pPr algn="just"/>
            <a:r>
              <a:rPr lang="en-US" sz="1600" dirty="0"/>
              <a:t>Water will be used judiciously leaving no scope for nutrient leaching or soil erosion thereby supporting MORE CROP PER DROP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190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C0A8-B1DB-4506-9E06-77EBFF71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26" y="193067"/>
            <a:ext cx="2289704" cy="558300"/>
          </a:xfrm>
        </p:spPr>
        <p:txBody>
          <a:bodyPr/>
          <a:lstStyle/>
          <a:p>
            <a:r>
              <a:rPr lang="en-US" dirty="0"/>
              <a:t>Working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99C8-BF68-4A26-A3F3-4DE3A475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" y="992372"/>
            <a:ext cx="3120459" cy="175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B5AEF-B692-45A5-8D51-31B887CE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77" y="1063256"/>
            <a:ext cx="3055088" cy="1718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E47C3-AD3B-44EB-AEB7-18A8E53CD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4" y="2910663"/>
            <a:ext cx="3120459" cy="184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DF035-266E-44D4-989E-175F9D2A0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577" y="2910663"/>
            <a:ext cx="3055088" cy="18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8094-00B7-4F86-B91F-C3A6566F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647" y="1093291"/>
            <a:ext cx="2417294" cy="558300"/>
          </a:xfrm>
        </p:spPr>
        <p:txBody>
          <a:bodyPr/>
          <a:lstStyle/>
          <a:p>
            <a:r>
              <a:rPr lang="en-US" dirty="0"/>
              <a:t>Advantages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8890B-CE0E-42CD-8573-7AE0462E173F}"/>
              </a:ext>
            </a:extLst>
          </p:cNvPr>
          <p:cNvSpPr txBox="1"/>
          <p:nvPr/>
        </p:nvSpPr>
        <p:spPr>
          <a:xfrm>
            <a:off x="1573619" y="1928037"/>
            <a:ext cx="493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badi" panose="020B0604020104020204" pitchFamily="34" charset="0"/>
              </a:rPr>
              <a:t>Water Conservation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badi" panose="020B0604020104020204" pitchFamily="34" charset="0"/>
              </a:rPr>
              <a:t>Gives Real -Time Data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badi" panose="020B0604020104020204" pitchFamily="34" charset="0"/>
              </a:rPr>
              <a:t>Lowered Operation Costs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badi" panose="020B0604020104020204" pitchFamily="34" charset="0"/>
              </a:rPr>
              <a:t>Efficient and Saves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badi" panose="020B0604020104020204" pitchFamily="34" charset="0"/>
              </a:rPr>
              <a:t>Increase in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Abadi" panose="020B0604020104020204" pitchFamily="34" charset="0"/>
              </a:rPr>
              <a:t>Reduce soil erosion and nutrient leaching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F9D2-E4A7-4A45-AD0A-EFB235B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70" y="489101"/>
            <a:ext cx="2726170" cy="558300"/>
          </a:xfrm>
        </p:spPr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BEA16-5E93-45FA-BAC8-50AC9C5624C4}"/>
              </a:ext>
            </a:extLst>
          </p:cNvPr>
          <p:cNvSpPr txBox="1"/>
          <p:nvPr/>
        </p:nvSpPr>
        <p:spPr>
          <a:xfrm>
            <a:off x="1539240" y="1047401"/>
            <a:ext cx="4450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First install Proteus 8 Professionals</a:t>
            </a:r>
          </a:p>
          <a:p>
            <a:endParaRPr lang="en-US" sz="16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2. Assemble the items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Arduino uno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Bread board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Lcd Display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Water level sensor (Ultrasonic Sensor)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GSM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Soil Moisture Sensor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 Pump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Active and Passive Elements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Voltage source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IN" sz="16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lvl="3"/>
            <a:r>
              <a:rPr lang="en-IN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3. And then simulate</a:t>
            </a:r>
          </a:p>
        </p:txBody>
      </p:sp>
    </p:spTree>
    <p:extLst>
      <p:ext uri="{BB962C8B-B14F-4D97-AF65-F5344CB8AC3E}">
        <p14:creationId xmlns:p14="http://schemas.microsoft.com/office/powerpoint/2010/main" val="2424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C48DA-EBC5-4E8E-B400-88F209BAF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" t="2443" r="2892" b="9251"/>
          <a:stretch/>
        </p:blipFill>
        <p:spPr>
          <a:xfrm>
            <a:off x="262890" y="388620"/>
            <a:ext cx="861822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CEC-EFE5-4F0C-A335-9DC7D0AF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35" y="953772"/>
            <a:ext cx="2984364" cy="558300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50C9C-CFE2-4268-9398-A316870C0EC8}"/>
              </a:ext>
            </a:extLst>
          </p:cNvPr>
          <p:cNvSpPr txBox="1"/>
          <p:nvPr/>
        </p:nvSpPr>
        <p:spPr>
          <a:xfrm>
            <a:off x="843516" y="1877750"/>
            <a:ext cx="7456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Agri-tech is the next booming industry which has a lot of scope and a lot more is yet to be achieved in this space</a:t>
            </a:r>
          </a:p>
          <a:p>
            <a:endParaRPr lang="en-US" dirty="0"/>
          </a:p>
          <a:p>
            <a:r>
              <a:rPr lang="en-US" dirty="0"/>
              <a:t>We are  designing the hardware system for which will be cost efficient to farmer</a:t>
            </a:r>
          </a:p>
          <a:p>
            <a:endParaRPr lang="en-US" dirty="0"/>
          </a:p>
          <a:p>
            <a:r>
              <a:rPr lang="en-US" dirty="0"/>
              <a:t>We can also collaborate with various government policies which help in reach of the product.</a:t>
            </a:r>
          </a:p>
          <a:p>
            <a:endParaRPr lang="en-US" dirty="0"/>
          </a:p>
          <a:p>
            <a:r>
              <a:rPr lang="en-US" dirty="0"/>
              <a:t>By maintaining the various scenario information on cloud , users can access or control   over his farming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6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E845-99F0-4268-83FD-CCCBACF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D5991-610E-4464-9E64-59948089B044}"/>
              </a:ext>
            </a:extLst>
          </p:cNvPr>
          <p:cNvSpPr txBox="1"/>
          <p:nvPr/>
        </p:nvSpPr>
        <p:spPr>
          <a:xfrm>
            <a:off x="1453116" y="1176670"/>
            <a:ext cx="24320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Arduino.cc</a:t>
            </a:r>
          </a:p>
          <a:p>
            <a:r>
              <a:rPr lang="en-IN" dirty="0"/>
              <a:t>2. </a:t>
            </a:r>
            <a:r>
              <a:rPr lang="en-IN" dirty="0" err="1"/>
              <a:t>automatic_irrigation_code</a:t>
            </a:r>
            <a:endParaRPr lang="en-IN" dirty="0"/>
          </a:p>
          <a:p>
            <a:r>
              <a:rPr lang="en-IN" dirty="0"/>
              <a:t>3. Proteus 8 professional</a:t>
            </a:r>
          </a:p>
        </p:txBody>
      </p:sp>
    </p:spTree>
    <p:extLst>
      <p:ext uri="{BB962C8B-B14F-4D97-AF65-F5344CB8AC3E}">
        <p14:creationId xmlns:p14="http://schemas.microsoft.com/office/powerpoint/2010/main" val="2255166692"/>
      </p:ext>
    </p:extLst>
  </p:cSld>
  <p:clrMapOvr>
    <a:masterClrMapping/>
  </p:clrMapOvr>
</p:sld>
</file>

<file path=ppt/theme/theme1.xml><?xml version="1.0" encoding="utf-8"?>
<a:theme xmlns:a="http://schemas.openxmlformats.org/drawingml/2006/main" name="Farm Production Thesis by Slidesgo">
  <a:themeElements>
    <a:clrScheme name="Simple Light">
      <a:dk1>
        <a:srgbClr val="FFF8E7"/>
      </a:dk1>
      <a:lt1>
        <a:srgbClr val="FFFFFF"/>
      </a:lt1>
      <a:dk2>
        <a:srgbClr val="84B100"/>
      </a:dk2>
      <a:lt2>
        <a:srgbClr val="52321D"/>
      </a:lt2>
      <a:accent1>
        <a:srgbClr val="FAAA17"/>
      </a:accent1>
      <a:accent2>
        <a:srgbClr val="84B100"/>
      </a:accent2>
      <a:accent3>
        <a:srgbClr val="AFD43F"/>
      </a:accent3>
      <a:accent4>
        <a:srgbClr val="E33B3A"/>
      </a:accent4>
      <a:accent5>
        <a:srgbClr val="EBC590"/>
      </a:accent5>
      <a:accent6>
        <a:srgbClr val="52321D"/>
      </a:accent6>
      <a:hlink>
        <a:srgbClr val="84B1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300</Words>
  <Application>Microsoft Office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Patrick Hand</vt:lpstr>
      <vt:lpstr>Algerian</vt:lpstr>
      <vt:lpstr>Wingdings</vt:lpstr>
      <vt:lpstr>Poppins Light</vt:lpstr>
      <vt:lpstr>Mongolian Baiti</vt:lpstr>
      <vt:lpstr>Arial</vt:lpstr>
      <vt:lpstr>Cabin Sketch</vt:lpstr>
      <vt:lpstr>Abadi</vt:lpstr>
      <vt:lpstr>Farm Production Thesis by Slidesgo</vt:lpstr>
      <vt:lpstr>KRISHI SINCHAI  SEVAK</vt:lpstr>
      <vt:lpstr>Theme</vt:lpstr>
      <vt:lpstr>Problem</vt:lpstr>
      <vt:lpstr>Working </vt:lpstr>
      <vt:lpstr>Advantages </vt:lpstr>
      <vt:lpstr>Tech stack</vt:lpstr>
      <vt:lpstr>PowerPoint Presentation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KRISHI SINCHAI  SEVAK</dc:title>
  <dc:creator>Lenovo</dc:creator>
  <cp:lastModifiedBy>Saaransh Panjrath</cp:lastModifiedBy>
  <cp:revision>16</cp:revision>
  <dcterms:modified xsi:type="dcterms:W3CDTF">2022-10-02T01:54:21Z</dcterms:modified>
</cp:coreProperties>
</file>