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741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283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14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664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7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103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0943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597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5677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5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9768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571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772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652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466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tel:244" TargetMode="External"/><Relationship Id="rId5" Type="http://schemas.openxmlformats.org/officeDocument/2006/relationships/hyperlink" Target="tel:909503" TargetMode="External"/><Relationship Id="rId4" Type="http://schemas.openxmlformats.org/officeDocument/2006/relationships/hyperlink" Target="tel:46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645435"/>
            <a:ext cx="11887201" cy="1678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NAME:SAARTHI H.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NO:2213111036043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</a:t>
            </a:r>
            <a:r>
              <a:rPr lang="en-US" dirty="0" smtClean="0">
                <a:hlinkClick r:id="rId4"/>
              </a:rPr>
              <a:t>466</a:t>
            </a:r>
            <a:r>
              <a:rPr lang="en-US" dirty="0" smtClean="0"/>
              <a:t>E58C</a:t>
            </a:r>
            <a:r>
              <a:rPr lang="en-US" dirty="0" smtClean="0">
                <a:hlinkClick r:id="rId5"/>
              </a:rPr>
              <a:t>909503</a:t>
            </a:r>
            <a:r>
              <a:rPr lang="en-US" dirty="0" smtClean="0"/>
              <a:t>EB8A</a:t>
            </a:r>
            <a:r>
              <a:rPr lang="en-US" dirty="0" smtClean="0">
                <a:hlinkClick r:id="rId6"/>
              </a:rPr>
              <a:t>244</a:t>
            </a:r>
            <a:r>
              <a:rPr lang="en-US" dirty="0" smtClean="0"/>
              <a:t>AF8B70AA9C90.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492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20</cp:revision>
  <dcterms:created xsi:type="dcterms:W3CDTF">2024-03-29T15:07:22Z</dcterms:created>
  <dcterms:modified xsi:type="dcterms:W3CDTF">2024-08-30T06:29:01Z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