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Montserrat"/>
      <p:regular r:id="rId22"/>
      <p:bold r:id="rId23"/>
      <p:italic r:id="rId24"/>
      <p:boldItalic r:id="rId25"/>
    </p:embeddedFont>
    <p:embeddedFont>
      <p:font typeface="Montserrat Light"/>
      <p:regular r:id="rId26"/>
      <p:bold r:id="rId27"/>
      <p:italic r:id="rId28"/>
      <p:boldItalic r:id="rId29"/>
    </p:embeddedFont>
    <p:embeddedFont>
      <p:font typeface="Montserrat ExtraBold"/>
      <p:bold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Montserrat-regular.fntdata"/><Relationship Id="rId21" Type="http://schemas.openxmlformats.org/officeDocument/2006/relationships/slide" Target="slides/slide17.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Light-regular.fntdata"/><Relationship Id="rId25" Type="http://schemas.openxmlformats.org/officeDocument/2006/relationships/font" Target="fonts/Montserrat-boldItalic.fntdata"/><Relationship Id="rId28" Type="http://schemas.openxmlformats.org/officeDocument/2006/relationships/font" Target="fonts/MontserratLight-italic.fntdata"/><Relationship Id="rId27" Type="http://schemas.openxmlformats.org/officeDocument/2006/relationships/font" Target="fonts/MontserratLight-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Light-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ExtraBold-boldItalic.fntdata"/><Relationship Id="rId30" Type="http://schemas.openxmlformats.org/officeDocument/2006/relationships/font" Target="fonts/MontserratExtraBold-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d8d27e594c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d8d27e594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d8d27e594c_0_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d8d27e594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d8d27e594c_0_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d8d27e594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d8d27e594c_0_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d8d27e594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d8d27e594c_0_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d8d27e594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d8d27e594c_0_1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d8d27e594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d8d27e594c_0_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d8d27e594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d8d27e594c_0_1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d8d27e594c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d8d27e594c_0_1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d8d27e594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d8d27e594c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d8d27e594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d8d27e594c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d8d27e594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d8d27e594c_0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d8d27e594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d8d27e594c_0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d8d27e594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d8d27e594c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d8d27e594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8d27e594c_0_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d8d27e594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d8d27e594c_0_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d8d27e594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d8d27e594c_0_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d8d27e594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gradFill>
          <a:gsLst>
            <a:gs pos="0">
              <a:srgbClr val="3C78D8"/>
            </a:gs>
            <a:gs pos="100000">
              <a:srgbClr val="00FFFF"/>
            </a:gs>
          </a:gsLst>
          <a:lin ang="5400700" scaled="0"/>
        </a:gradFill>
      </p:bgPr>
    </p:bg>
    <p:spTree>
      <p:nvGrpSpPr>
        <p:cNvPr id="9"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26"/>
            <a:ext cx="9144000" cy="5143523"/>
          </a:xfrm>
          <a:prstGeom prst="rect">
            <a:avLst/>
          </a:prstGeom>
          <a:noFill/>
          <a:ln>
            <a:noFill/>
          </a:ln>
        </p:spPr>
      </p:pic>
      <p:sp>
        <p:nvSpPr>
          <p:cNvPr id="11" name="Google Shape;11;p2"/>
          <p:cNvSpPr txBox="1"/>
          <p:nvPr>
            <p:ph type="ctrTitle"/>
          </p:nvPr>
        </p:nvSpPr>
        <p:spPr>
          <a:xfrm>
            <a:off x="2302050" y="1223200"/>
            <a:ext cx="4539900" cy="2697000"/>
          </a:xfrm>
          <a:prstGeom prst="rect">
            <a:avLst/>
          </a:prstGeom>
        </p:spPr>
        <p:txBody>
          <a:bodyPr anchorCtr="0" anchor="ctr" bIns="0" lIns="0" spcFirstLastPara="1" rIns="0" wrap="square" tIns="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gradFill>
          <a:gsLst>
            <a:gs pos="0">
              <a:srgbClr val="E61E7F"/>
            </a:gs>
            <a:gs pos="100000">
              <a:srgbClr val="FF9900"/>
            </a:gs>
          </a:gsLst>
          <a:lin ang="5400700" scaled="0"/>
        </a:gradFill>
      </p:bgPr>
    </p:bg>
    <p:spTree>
      <p:nvGrpSpPr>
        <p:cNvPr id="52" name="Shape 52"/>
        <p:cNvGrpSpPr/>
        <p:nvPr/>
      </p:nvGrpSpPr>
      <p:grpSpPr>
        <a:xfrm>
          <a:off x="0" y="0"/>
          <a:ext cx="0" cy="0"/>
          <a:chOff x="0" y="0"/>
          <a:chExt cx="0" cy="0"/>
        </a:xfrm>
      </p:grpSpPr>
      <p:sp>
        <p:nvSpPr>
          <p:cNvPr id="53" name="Google Shape;53;p1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54" name="Google Shape;54;p11"/>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BLANK_1">
    <p:bg>
      <p:bgPr>
        <a:solidFill>
          <a:srgbClr val="000000"/>
        </a:solidFill>
      </p:bgPr>
    </p:bg>
    <p:spTree>
      <p:nvGrpSpPr>
        <p:cNvPr id="55" name="Shape 55"/>
        <p:cNvGrpSpPr/>
        <p:nvPr/>
      </p:nvGrpSpPr>
      <p:grpSpPr>
        <a:xfrm>
          <a:off x="0" y="0"/>
          <a:ext cx="0" cy="0"/>
          <a:chOff x="0" y="0"/>
          <a:chExt cx="0" cy="0"/>
        </a:xfrm>
      </p:grpSpPr>
      <p:sp>
        <p:nvSpPr>
          <p:cNvPr id="56" name="Google Shape;56;p1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57" name="Google Shape;57;p12"/>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rgbClr val="4050E5"/>
            </a:gs>
            <a:gs pos="100000">
              <a:srgbClr val="C833FF"/>
            </a:gs>
          </a:gsLst>
          <a:lin ang="5400700" scaled="0"/>
        </a:gradFill>
      </p:bgPr>
    </p:bg>
    <p:spTree>
      <p:nvGrpSpPr>
        <p:cNvPr id="12"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26"/>
            <a:ext cx="9144000" cy="5143523"/>
          </a:xfrm>
          <a:prstGeom prst="rect">
            <a:avLst/>
          </a:prstGeom>
          <a:noFill/>
          <a:ln>
            <a:noFill/>
          </a:ln>
        </p:spPr>
      </p:pic>
      <p:sp>
        <p:nvSpPr>
          <p:cNvPr id="14" name="Google Shape;14;p3"/>
          <p:cNvSpPr txBox="1"/>
          <p:nvPr>
            <p:ph type="ctrTitle"/>
          </p:nvPr>
        </p:nvSpPr>
        <p:spPr>
          <a:xfrm>
            <a:off x="2438550" y="1811950"/>
            <a:ext cx="4266900" cy="11598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5" name="Google Shape;15;p3"/>
          <p:cNvSpPr txBox="1"/>
          <p:nvPr>
            <p:ph idx="1" type="subTitle"/>
          </p:nvPr>
        </p:nvSpPr>
        <p:spPr>
          <a:xfrm>
            <a:off x="2438550" y="2840054"/>
            <a:ext cx="4266900" cy="784800"/>
          </a:xfrm>
          <a:prstGeom prst="rect">
            <a:avLst/>
          </a:prstGeom>
        </p:spPr>
        <p:txBody>
          <a:bodyPr anchorCtr="0" anchor="ctr" bIns="0" lIns="0" spcFirstLastPara="1" rIns="0" wrap="square" tIns="0">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1000"/>
              </a:spcBef>
              <a:spcAft>
                <a:spcPts val="0"/>
              </a:spcAft>
              <a:buClr>
                <a:schemeClr val="lt1"/>
              </a:buClr>
              <a:buSzPts val="1800"/>
              <a:buNone/>
              <a:defRPr sz="1800">
                <a:solidFill>
                  <a:schemeClr val="lt1"/>
                </a:solidFill>
              </a:defRPr>
            </a:lvl2pPr>
            <a:lvl3pPr lvl="2" rtl="0" algn="ctr">
              <a:spcBef>
                <a:spcPts val="1000"/>
              </a:spcBef>
              <a:spcAft>
                <a:spcPts val="0"/>
              </a:spcAft>
              <a:buClr>
                <a:schemeClr val="lt1"/>
              </a:buClr>
              <a:buSzPts val="1800"/>
              <a:buNone/>
              <a:defRPr sz="1800">
                <a:solidFill>
                  <a:schemeClr val="lt1"/>
                </a:solidFill>
              </a:defRPr>
            </a:lvl3pPr>
            <a:lvl4pPr lvl="3" rtl="0" algn="ctr">
              <a:spcBef>
                <a:spcPts val="1000"/>
              </a:spcBef>
              <a:spcAft>
                <a:spcPts val="0"/>
              </a:spcAft>
              <a:buClr>
                <a:schemeClr val="lt1"/>
              </a:buClr>
              <a:buSzPts val="1800"/>
              <a:buNone/>
              <a:defRPr sz="1800">
                <a:solidFill>
                  <a:schemeClr val="lt1"/>
                </a:solidFill>
              </a:defRPr>
            </a:lvl4pPr>
            <a:lvl5pPr lvl="4" rtl="0" algn="ctr">
              <a:spcBef>
                <a:spcPts val="1000"/>
              </a:spcBef>
              <a:spcAft>
                <a:spcPts val="0"/>
              </a:spcAft>
              <a:buClr>
                <a:schemeClr val="lt1"/>
              </a:buClr>
              <a:buSzPts val="1800"/>
              <a:buNone/>
              <a:defRPr sz="1800">
                <a:solidFill>
                  <a:schemeClr val="lt1"/>
                </a:solidFill>
              </a:defRPr>
            </a:lvl5pPr>
            <a:lvl6pPr lvl="5" rtl="0" algn="ctr">
              <a:spcBef>
                <a:spcPts val="1000"/>
              </a:spcBef>
              <a:spcAft>
                <a:spcPts val="0"/>
              </a:spcAft>
              <a:buClr>
                <a:schemeClr val="lt1"/>
              </a:buClr>
              <a:buSzPts val="1800"/>
              <a:buNone/>
              <a:defRPr sz="1800">
                <a:solidFill>
                  <a:schemeClr val="lt1"/>
                </a:solidFill>
              </a:defRPr>
            </a:lvl6pPr>
            <a:lvl7pPr lvl="6" rtl="0" algn="ctr">
              <a:spcBef>
                <a:spcPts val="1000"/>
              </a:spcBef>
              <a:spcAft>
                <a:spcPts val="0"/>
              </a:spcAft>
              <a:buClr>
                <a:schemeClr val="lt1"/>
              </a:buClr>
              <a:buSzPts val="1800"/>
              <a:buNone/>
              <a:defRPr sz="1800">
                <a:solidFill>
                  <a:schemeClr val="lt1"/>
                </a:solidFill>
              </a:defRPr>
            </a:lvl7pPr>
            <a:lvl8pPr lvl="7" rtl="0" algn="ctr">
              <a:spcBef>
                <a:spcPts val="1000"/>
              </a:spcBef>
              <a:spcAft>
                <a:spcPts val="0"/>
              </a:spcAft>
              <a:buClr>
                <a:schemeClr val="lt1"/>
              </a:buClr>
              <a:buSzPts val="1800"/>
              <a:buNone/>
              <a:defRPr sz="1800">
                <a:solidFill>
                  <a:schemeClr val="lt1"/>
                </a:solidFill>
              </a:defRPr>
            </a:lvl8pPr>
            <a:lvl9pPr lvl="8" rtl="0" algn="ctr">
              <a:spcBef>
                <a:spcPts val="1000"/>
              </a:spcBef>
              <a:spcAft>
                <a:spcPts val="1000"/>
              </a:spcAft>
              <a:buClr>
                <a:schemeClr val="lt1"/>
              </a:buClr>
              <a:buSzPts val="1800"/>
              <a:buNone/>
              <a:defRPr sz="1800">
                <a:solidFill>
                  <a:schemeClr val="l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rgbClr val="FF8700"/>
            </a:gs>
            <a:gs pos="100000">
              <a:srgbClr val="FFD900"/>
            </a:gs>
          </a:gsLst>
          <a:lin ang="5400700" scaled="0"/>
        </a:gradFill>
      </p:bgPr>
    </p:bg>
    <p:spTree>
      <p:nvGrpSpPr>
        <p:cNvPr id="16"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26"/>
            <a:ext cx="9144000" cy="5143523"/>
          </a:xfrm>
          <a:prstGeom prst="rect">
            <a:avLst/>
          </a:prstGeom>
          <a:noFill/>
          <a:ln>
            <a:noFill/>
          </a:ln>
        </p:spPr>
      </p:pic>
      <p:sp>
        <p:nvSpPr>
          <p:cNvPr id="18" name="Google Shape;18;p4"/>
          <p:cNvSpPr txBox="1"/>
          <p:nvPr>
            <p:ph idx="1" type="body"/>
          </p:nvPr>
        </p:nvSpPr>
        <p:spPr>
          <a:xfrm>
            <a:off x="2370425" y="1780800"/>
            <a:ext cx="4403100" cy="1944300"/>
          </a:xfrm>
          <a:prstGeom prst="rect">
            <a:avLst/>
          </a:prstGeom>
        </p:spPr>
        <p:txBody>
          <a:bodyPr anchorCtr="0" anchor="t" bIns="0" lIns="0" spcFirstLastPara="1" rIns="0" wrap="square" tIns="0">
            <a:noAutofit/>
          </a:bodyPr>
          <a:lstStyle>
            <a:lvl1pPr indent="-368300" lvl="0" marL="457200" rtl="0" algn="ctr">
              <a:spcBef>
                <a:spcPts val="600"/>
              </a:spcBef>
              <a:spcAft>
                <a:spcPts val="0"/>
              </a:spcAft>
              <a:buClr>
                <a:schemeClr val="lt1"/>
              </a:buClr>
              <a:buSzPts val="2200"/>
              <a:buChar char="◦"/>
              <a:defRPr i="1">
                <a:solidFill>
                  <a:schemeClr val="lt1"/>
                </a:solidFill>
              </a:defRPr>
            </a:lvl1pPr>
            <a:lvl2pPr indent="-368300" lvl="1" marL="914400" rtl="0" algn="ctr">
              <a:spcBef>
                <a:spcPts val="1000"/>
              </a:spcBef>
              <a:spcAft>
                <a:spcPts val="0"/>
              </a:spcAft>
              <a:buClr>
                <a:schemeClr val="lt1"/>
              </a:buClr>
              <a:buSzPts val="2200"/>
              <a:buChar char="◦"/>
              <a:defRPr i="1">
                <a:solidFill>
                  <a:schemeClr val="lt1"/>
                </a:solidFill>
              </a:defRPr>
            </a:lvl2pPr>
            <a:lvl3pPr indent="-368300" lvl="2" marL="1371600" rtl="0" algn="ctr">
              <a:spcBef>
                <a:spcPts val="1000"/>
              </a:spcBef>
              <a:spcAft>
                <a:spcPts val="0"/>
              </a:spcAft>
              <a:buClr>
                <a:schemeClr val="lt1"/>
              </a:buClr>
              <a:buSzPts val="2200"/>
              <a:buChar char="◦"/>
              <a:defRPr i="1">
                <a:solidFill>
                  <a:schemeClr val="lt1"/>
                </a:solidFill>
              </a:defRPr>
            </a:lvl3pPr>
            <a:lvl4pPr indent="-368300" lvl="3" marL="1828800" rtl="0" algn="ctr">
              <a:spcBef>
                <a:spcPts val="1000"/>
              </a:spcBef>
              <a:spcAft>
                <a:spcPts val="0"/>
              </a:spcAft>
              <a:buClr>
                <a:schemeClr val="lt1"/>
              </a:buClr>
              <a:buSzPts val="2200"/>
              <a:buChar char="◦"/>
              <a:defRPr i="1">
                <a:solidFill>
                  <a:schemeClr val="lt1"/>
                </a:solidFill>
              </a:defRPr>
            </a:lvl4pPr>
            <a:lvl5pPr indent="-368300" lvl="4" marL="2286000" rtl="0" algn="ctr">
              <a:spcBef>
                <a:spcPts val="1000"/>
              </a:spcBef>
              <a:spcAft>
                <a:spcPts val="0"/>
              </a:spcAft>
              <a:buClr>
                <a:schemeClr val="lt1"/>
              </a:buClr>
              <a:buSzPts val="2200"/>
              <a:buChar char="◦"/>
              <a:defRPr i="1">
                <a:solidFill>
                  <a:schemeClr val="lt1"/>
                </a:solidFill>
              </a:defRPr>
            </a:lvl5pPr>
            <a:lvl6pPr indent="-368300" lvl="5" marL="2743200" rtl="0" algn="ctr">
              <a:spcBef>
                <a:spcPts val="1000"/>
              </a:spcBef>
              <a:spcAft>
                <a:spcPts val="0"/>
              </a:spcAft>
              <a:buClr>
                <a:schemeClr val="lt1"/>
              </a:buClr>
              <a:buSzPts val="2200"/>
              <a:buChar char="◦"/>
              <a:defRPr i="1">
                <a:solidFill>
                  <a:schemeClr val="lt1"/>
                </a:solidFill>
              </a:defRPr>
            </a:lvl6pPr>
            <a:lvl7pPr indent="-368300" lvl="6" marL="3200400" rtl="0" algn="ctr">
              <a:spcBef>
                <a:spcPts val="1000"/>
              </a:spcBef>
              <a:spcAft>
                <a:spcPts val="0"/>
              </a:spcAft>
              <a:buClr>
                <a:schemeClr val="lt1"/>
              </a:buClr>
              <a:buSzPts val="2200"/>
              <a:buChar char="◦"/>
              <a:defRPr i="1">
                <a:solidFill>
                  <a:schemeClr val="lt1"/>
                </a:solidFill>
              </a:defRPr>
            </a:lvl7pPr>
            <a:lvl8pPr indent="-368300" lvl="7" marL="3657600" rtl="0" algn="ctr">
              <a:spcBef>
                <a:spcPts val="1000"/>
              </a:spcBef>
              <a:spcAft>
                <a:spcPts val="0"/>
              </a:spcAft>
              <a:buClr>
                <a:schemeClr val="lt1"/>
              </a:buClr>
              <a:buSzPts val="2200"/>
              <a:buChar char="◦"/>
              <a:defRPr i="1">
                <a:solidFill>
                  <a:schemeClr val="lt1"/>
                </a:solidFill>
              </a:defRPr>
            </a:lvl8pPr>
            <a:lvl9pPr indent="-368300" lvl="8" marL="4114800" algn="ctr">
              <a:spcBef>
                <a:spcPts val="1000"/>
              </a:spcBef>
              <a:spcAft>
                <a:spcPts val="1000"/>
              </a:spcAft>
              <a:buClr>
                <a:schemeClr val="lt1"/>
              </a:buClr>
              <a:buSzPts val="2200"/>
              <a:buChar char="◦"/>
              <a:defRPr i="1">
                <a:solidFill>
                  <a:schemeClr val="lt1"/>
                </a:solidFill>
              </a:defRPr>
            </a:lvl9pPr>
          </a:lstStyle>
          <a:p/>
        </p:txBody>
      </p:sp>
      <p:sp>
        <p:nvSpPr>
          <p:cNvPr id="19" name="Google Shape;19;p4"/>
          <p:cNvSpPr txBox="1"/>
          <p:nvPr/>
        </p:nvSpPr>
        <p:spPr>
          <a:xfrm>
            <a:off x="3593400" y="1162369"/>
            <a:ext cx="1957200" cy="653700"/>
          </a:xfrm>
          <a:prstGeom prst="rect">
            <a:avLst/>
          </a:prstGeom>
          <a:noFill/>
          <a:ln>
            <a:noFill/>
          </a:ln>
          <a:effectLst>
            <a:outerShdw blurRad="42863" rotWithShape="0" algn="bl" dir="5400000" dist="9525">
              <a:srgbClr val="000000">
                <a:alpha val="20000"/>
              </a:srgbClr>
            </a:outerShdw>
          </a:effectLst>
        </p:spPr>
        <p:txBody>
          <a:bodyPr anchorCtr="0" anchor="t" bIns="0" lIns="0" spcFirstLastPara="1" rIns="0" wrap="square" tIns="0">
            <a:noAutofit/>
          </a:bodyPr>
          <a:lstStyle/>
          <a:p>
            <a:pPr indent="0" lvl="0" marL="0" rtl="0" algn="ctr">
              <a:spcBef>
                <a:spcPts val="0"/>
              </a:spcBef>
              <a:spcAft>
                <a:spcPts val="0"/>
              </a:spcAft>
              <a:buNone/>
            </a:pPr>
            <a:r>
              <a:rPr b="1" lang="en" sz="7200">
                <a:solidFill>
                  <a:schemeClr val="lt1"/>
                </a:solidFill>
                <a:latin typeface="Montserrat"/>
                <a:ea typeface="Montserrat"/>
                <a:cs typeface="Montserrat"/>
                <a:sym typeface="Montserrat"/>
              </a:rPr>
              <a:t>“</a:t>
            </a:r>
            <a:endParaRPr b="1" sz="7200">
              <a:solidFill>
                <a:schemeClr val="lt1"/>
              </a:solidFill>
              <a:latin typeface="Montserrat"/>
              <a:ea typeface="Montserrat"/>
              <a:cs typeface="Montserrat"/>
              <a:sym typeface="Montserrat"/>
            </a:endParaRPr>
          </a:p>
        </p:txBody>
      </p:sp>
      <p:sp>
        <p:nvSpPr>
          <p:cNvPr id="20" name="Google Shape;20;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bg>
      <p:bgPr>
        <a:gradFill>
          <a:gsLst>
            <a:gs pos="0">
              <a:srgbClr val="3C78D8"/>
            </a:gs>
            <a:gs pos="100000">
              <a:srgbClr val="00FFFF"/>
            </a:gs>
          </a:gsLst>
          <a:lin ang="5400700" scaled="0"/>
        </a:gradFill>
      </p:bgPr>
    </p:bg>
    <p:spTree>
      <p:nvGrpSpPr>
        <p:cNvPr id="2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p:nvPr>
            <p:ph type="title"/>
          </p:nvPr>
        </p:nvSpPr>
        <p:spPr>
          <a:xfrm>
            <a:off x="699000" y="911700"/>
            <a:ext cx="2020800" cy="3327600"/>
          </a:xfrm>
          <a:prstGeom prst="rect">
            <a:avLst/>
          </a:prstGeom>
        </p:spPr>
        <p:txBody>
          <a:bodyPr anchorCtr="0" anchor="ctr" bIns="0" lIns="0" spcFirstLastPara="1" rIns="0" wrap="square" tIns="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24" name="Google Shape;24;p5"/>
          <p:cNvSpPr txBox="1"/>
          <p:nvPr>
            <p:ph idx="1" type="body"/>
          </p:nvPr>
        </p:nvSpPr>
        <p:spPr>
          <a:xfrm>
            <a:off x="3844325" y="805325"/>
            <a:ext cx="4842600" cy="3548100"/>
          </a:xfrm>
          <a:prstGeom prst="rect">
            <a:avLst/>
          </a:prstGeom>
        </p:spPr>
        <p:txBody>
          <a:bodyPr anchorCtr="0" anchor="ctr" bIns="0" lIns="0" spcFirstLastPara="1" rIns="0" wrap="square" tIns="0">
            <a:noAutofit/>
          </a:bodyPr>
          <a:lstStyle>
            <a:lvl1pPr indent="-368300" lvl="0" marL="457200">
              <a:spcBef>
                <a:spcPts val="600"/>
              </a:spcBef>
              <a:spcAft>
                <a:spcPts val="0"/>
              </a:spcAft>
              <a:buSzPts val="2200"/>
              <a:buChar char="◦"/>
              <a:defRPr/>
            </a:lvl1pPr>
            <a:lvl2pPr indent="-368300" lvl="1" marL="914400">
              <a:spcBef>
                <a:spcPts val="1000"/>
              </a:spcBef>
              <a:spcAft>
                <a:spcPts val="0"/>
              </a:spcAft>
              <a:buSzPts val="2200"/>
              <a:buChar char="◦"/>
              <a:defRPr/>
            </a:lvl2pPr>
            <a:lvl3pPr indent="-368300" lvl="2" marL="1371600">
              <a:spcBef>
                <a:spcPts val="1000"/>
              </a:spcBef>
              <a:spcAft>
                <a:spcPts val="0"/>
              </a:spcAft>
              <a:buSzPts val="2200"/>
              <a:buChar char="◦"/>
              <a:defRPr/>
            </a:lvl3pPr>
            <a:lvl4pPr indent="-368300" lvl="3" marL="1828800">
              <a:spcBef>
                <a:spcPts val="1000"/>
              </a:spcBef>
              <a:spcAft>
                <a:spcPts val="0"/>
              </a:spcAft>
              <a:buSzPts val="2200"/>
              <a:buChar char="◦"/>
              <a:defRPr/>
            </a:lvl4pPr>
            <a:lvl5pPr indent="-368300" lvl="4" marL="2286000">
              <a:spcBef>
                <a:spcPts val="1000"/>
              </a:spcBef>
              <a:spcAft>
                <a:spcPts val="0"/>
              </a:spcAft>
              <a:buSzPts val="2200"/>
              <a:buChar char="◦"/>
              <a:defRPr/>
            </a:lvl5pPr>
            <a:lvl6pPr indent="-368300" lvl="5" marL="2743200">
              <a:spcBef>
                <a:spcPts val="1000"/>
              </a:spcBef>
              <a:spcAft>
                <a:spcPts val="0"/>
              </a:spcAft>
              <a:buSzPts val="2200"/>
              <a:buChar char="◦"/>
              <a:defRPr/>
            </a:lvl6pPr>
            <a:lvl7pPr indent="-368300" lvl="6" marL="3200400">
              <a:spcBef>
                <a:spcPts val="1000"/>
              </a:spcBef>
              <a:spcAft>
                <a:spcPts val="0"/>
              </a:spcAft>
              <a:buSzPts val="2200"/>
              <a:buChar char="◦"/>
              <a:defRPr/>
            </a:lvl7pPr>
            <a:lvl8pPr indent="-368300" lvl="7" marL="3657600">
              <a:spcBef>
                <a:spcPts val="1000"/>
              </a:spcBef>
              <a:spcAft>
                <a:spcPts val="0"/>
              </a:spcAft>
              <a:buSzPts val="2200"/>
              <a:buChar char="◦"/>
              <a:defRPr/>
            </a:lvl8pPr>
            <a:lvl9pPr indent="-368300" lvl="8" marL="4114800">
              <a:spcBef>
                <a:spcPts val="1000"/>
              </a:spcBef>
              <a:spcAft>
                <a:spcPts val="1000"/>
              </a:spcAft>
              <a:buSzPts val="2200"/>
              <a:buChar char="◦"/>
              <a:defRPr/>
            </a:lvl9pPr>
          </a:lstStyle>
          <a:p/>
        </p:txBody>
      </p:sp>
      <p:sp>
        <p:nvSpPr>
          <p:cNvPr id="25" name="Google Shape;25;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AND_BODY_1">
    <p:bg>
      <p:bgPr>
        <a:gradFill>
          <a:gsLst>
            <a:gs pos="0">
              <a:srgbClr val="8790B9"/>
            </a:gs>
            <a:gs pos="100000">
              <a:srgbClr val="D4ECFF"/>
            </a:gs>
          </a:gsLst>
          <a:lin ang="5400700" scaled="0"/>
        </a:gradFill>
      </p:bgPr>
    </p:bg>
    <p:spTree>
      <p:nvGrpSpPr>
        <p:cNvPr id="26" name="Shape 26"/>
        <p:cNvGrpSpPr/>
        <p:nvPr/>
      </p:nvGrpSpPr>
      <p:grpSpPr>
        <a:xfrm>
          <a:off x="0" y="0"/>
          <a:ext cx="0" cy="0"/>
          <a:chOff x="0" y="0"/>
          <a:chExt cx="0" cy="0"/>
        </a:xfrm>
      </p:grpSpPr>
      <p:pic>
        <p:nvPicPr>
          <p:cNvPr id="27" name="Google Shape;27;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8" name="Google Shape;28;p6"/>
          <p:cNvSpPr txBox="1"/>
          <p:nvPr>
            <p:ph type="title"/>
          </p:nvPr>
        </p:nvSpPr>
        <p:spPr>
          <a:xfrm>
            <a:off x="699000" y="790150"/>
            <a:ext cx="3494700" cy="828000"/>
          </a:xfrm>
          <a:prstGeom prst="rect">
            <a:avLst/>
          </a:prstGeom>
        </p:spPr>
        <p:txBody>
          <a:bodyPr anchorCtr="0" anchor="b" bIns="0" lIns="0" spcFirstLastPara="1" rIns="0" wrap="square" tIns="0">
            <a:noAutofit/>
          </a:bodyPr>
          <a:lstStyle>
            <a:lvl1pPr lvl="0" rtl="0">
              <a:spcBef>
                <a:spcPts val="0"/>
              </a:spcBef>
              <a:spcAft>
                <a:spcPts val="0"/>
              </a:spcAft>
              <a:buClr>
                <a:schemeClr val="dk1"/>
              </a:buClr>
              <a:buSzPts val="2600"/>
              <a:buNone/>
              <a:defRPr>
                <a:solidFill>
                  <a:schemeClr val="dk1"/>
                </a:solidFill>
              </a:defRPr>
            </a:lvl1pPr>
            <a:lvl2pPr lvl="1" rtl="0">
              <a:spcBef>
                <a:spcPts val="0"/>
              </a:spcBef>
              <a:spcAft>
                <a:spcPts val="0"/>
              </a:spcAft>
              <a:buClr>
                <a:schemeClr val="dk1"/>
              </a:buClr>
              <a:buSzPts val="2600"/>
              <a:buNone/>
              <a:defRPr>
                <a:solidFill>
                  <a:schemeClr val="dk1"/>
                </a:solidFill>
              </a:defRPr>
            </a:lvl2pPr>
            <a:lvl3pPr lvl="2" rtl="0">
              <a:spcBef>
                <a:spcPts val="0"/>
              </a:spcBef>
              <a:spcAft>
                <a:spcPts val="0"/>
              </a:spcAft>
              <a:buClr>
                <a:schemeClr val="dk1"/>
              </a:buClr>
              <a:buSzPts val="2600"/>
              <a:buNone/>
              <a:defRPr>
                <a:solidFill>
                  <a:schemeClr val="dk1"/>
                </a:solidFill>
              </a:defRPr>
            </a:lvl3pPr>
            <a:lvl4pPr lvl="3" rtl="0">
              <a:spcBef>
                <a:spcPts val="0"/>
              </a:spcBef>
              <a:spcAft>
                <a:spcPts val="0"/>
              </a:spcAft>
              <a:buClr>
                <a:schemeClr val="dk1"/>
              </a:buClr>
              <a:buSzPts val="2600"/>
              <a:buNone/>
              <a:defRPr>
                <a:solidFill>
                  <a:schemeClr val="dk1"/>
                </a:solidFill>
              </a:defRPr>
            </a:lvl4pPr>
            <a:lvl5pPr lvl="4" rtl="0">
              <a:spcBef>
                <a:spcPts val="0"/>
              </a:spcBef>
              <a:spcAft>
                <a:spcPts val="0"/>
              </a:spcAft>
              <a:buClr>
                <a:schemeClr val="dk1"/>
              </a:buClr>
              <a:buSzPts val="2600"/>
              <a:buNone/>
              <a:defRPr>
                <a:solidFill>
                  <a:schemeClr val="dk1"/>
                </a:solidFill>
              </a:defRPr>
            </a:lvl5pPr>
            <a:lvl6pPr lvl="5" rtl="0">
              <a:spcBef>
                <a:spcPts val="0"/>
              </a:spcBef>
              <a:spcAft>
                <a:spcPts val="0"/>
              </a:spcAft>
              <a:buClr>
                <a:schemeClr val="dk1"/>
              </a:buClr>
              <a:buSzPts val="2600"/>
              <a:buNone/>
              <a:defRPr>
                <a:solidFill>
                  <a:schemeClr val="dk1"/>
                </a:solidFill>
              </a:defRPr>
            </a:lvl6pPr>
            <a:lvl7pPr lvl="6" rtl="0">
              <a:spcBef>
                <a:spcPts val="0"/>
              </a:spcBef>
              <a:spcAft>
                <a:spcPts val="0"/>
              </a:spcAft>
              <a:buClr>
                <a:schemeClr val="dk1"/>
              </a:buClr>
              <a:buSzPts val="2600"/>
              <a:buNone/>
              <a:defRPr>
                <a:solidFill>
                  <a:schemeClr val="dk1"/>
                </a:solidFill>
              </a:defRPr>
            </a:lvl7pPr>
            <a:lvl8pPr lvl="7" rtl="0">
              <a:spcBef>
                <a:spcPts val="0"/>
              </a:spcBef>
              <a:spcAft>
                <a:spcPts val="0"/>
              </a:spcAft>
              <a:buClr>
                <a:schemeClr val="dk1"/>
              </a:buClr>
              <a:buSzPts val="2600"/>
              <a:buNone/>
              <a:defRPr>
                <a:solidFill>
                  <a:schemeClr val="dk1"/>
                </a:solidFill>
              </a:defRPr>
            </a:lvl8pPr>
            <a:lvl9pPr lvl="8" rtl="0">
              <a:spcBef>
                <a:spcPts val="0"/>
              </a:spcBef>
              <a:spcAft>
                <a:spcPts val="0"/>
              </a:spcAft>
              <a:buClr>
                <a:schemeClr val="dk1"/>
              </a:buClr>
              <a:buSzPts val="2600"/>
              <a:buNone/>
              <a:defRPr>
                <a:solidFill>
                  <a:schemeClr val="dk1"/>
                </a:solidFill>
              </a:defRPr>
            </a:lvl9pPr>
          </a:lstStyle>
          <a:p/>
        </p:txBody>
      </p:sp>
      <p:sp>
        <p:nvSpPr>
          <p:cNvPr id="29" name="Google Shape;29;p6"/>
          <p:cNvSpPr txBox="1"/>
          <p:nvPr>
            <p:ph idx="1" type="body"/>
          </p:nvPr>
        </p:nvSpPr>
        <p:spPr>
          <a:xfrm>
            <a:off x="699000" y="1770225"/>
            <a:ext cx="3494700" cy="2583300"/>
          </a:xfrm>
          <a:prstGeom prst="rect">
            <a:avLst/>
          </a:prstGeom>
        </p:spPr>
        <p:txBody>
          <a:bodyPr anchorCtr="0" anchor="t" bIns="0" lIns="0" spcFirstLastPara="1" rIns="0" wrap="square" tIns="0">
            <a:noAutofit/>
          </a:bodyPr>
          <a:lstStyle>
            <a:lvl1pPr indent="-368300" lvl="0" marL="457200" rtl="0">
              <a:spcBef>
                <a:spcPts val="600"/>
              </a:spcBef>
              <a:spcAft>
                <a:spcPts val="0"/>
              </a:spcAft>
              <a:buSzPts val="2200"/>
              <a:buChar char="◦"/>
              <a:defRPr/>
            </a:lvl1pPr>
            <a:lvl2pPr indent="-368300" lvl="1" marL="914400" rtl="0">
              <a:spcBef>
                <a:spcPts val="1000"/>
              </a:spcBef>
              <a:spcAft>
                <a:spcPts val="0"/>
              </a:spcAft>
              <a:buSzPts val="2200"/>
              <a:buChar char="◦"/>
              <a:defRPr/>
            </a:lvl2pPr>
            <a:lvl3pPr indent="-368300" lvl="2" marL="1371600" rtl="0">
              <a:spcBef>
                <a:spcPts val="1000"/>
              </a:spcBef>
              <a:spcAft>
                <a:spcPts val="0"/>
              </a:spcAft>
              <a:buSzPts val="2200"/>
              <a:buChar char="◦"/>
              <a:defRPr/>
            </a:lvl3pPr>
            <a:lvl4pPr indent="-368300" lvl="3" marL="1828800" rtl="0">
              <a:spcBef>
                <a:spcPts val="1000"/>
              </a:spcBef>
              <a:spcAft>
                <a:spcPts val="0"/>
              </a:spcAft>
              <a:buSzPts val="2200"/>
              <a:buChar char="◦"/>
              <a:defRPr/>
            </a:lvl4pPr>
            <a:lvl5pPr indent="-368300" lvl="4" marL="2286000" rtl="0">
              <a:spcBef>
                <a:spcPts val="1000"/>
              </a:spcBef>
              <a:spcAft>
                <a:spcPts val="0"/>
              </a:spcAft>
              <a:buSzPts val="2200"/>
              <a:buChar char="◦"/>
              <a:defRPr/>
            </a:lvl5pPr>
            <a:lvl6pPr indent="-368300" lvl="5" marL="2743200" rtl="0">
              <a:spcBef>
                <a:spcPts val="1000"/>
              </a:spcBef>
              <a:spcAft>
                <a:spcPts val="0"/>
              </a:spcAft>
              <a:buSzPts val="2200"/>
              <a:buChar char="◦"/>
              <a:defRPr/>
            </a:lvl6pPr>
            <a:lvl7pPr indent="-368300" lvl="6" marL="3200400" rtl="0">
              <a:spcBef>
                <a:spcPts val="1000"/>
              </a:spcBef>
              <a:spcAft>
                <a:spcPts val="0"/>
              </a:spcAft>
              <a:buSzPts val="2200"/>
              <a:buChar char="◦"/>
              <a:defRPr/>
            </a:lvl7pPr>
            <a:lvl8pPr indent="-368300" lvl="7" marL="3657600" rtl="0">
              <a:spcBef>
                <a:spcPts val="1000"/>
              </a:spcBef>
              <a:spcAft>
                <a:spcPts val="0"/>
              </a:spcAft>
              <a:buSzPts val="2200"/>
              <a:buChar char="◦"/>
              <a:defRPr/>
            </a:lvl8pPr>
            <a:lvl9pPr indent="-368300" lvl="8" marL="4114800" rtl="0">
              <a:spcBef>
                <a:spcPts val="1000"/>
              </a:spcBef>
              <a:spcAft>
                <a:spcPts val="1000"/>
              </a:spcAft>
              <a:buSzPts val="2200"/>
              <a:buChar char="◦"/>
              <a:defRPr/>
            </a:lvl9pPr>
          </a:lstStyle>
          <a:p/>
        </p:txBody>
      </p:sp>
      <p:sp>
        <p:nvSpPr>
          <p:cNvPr id="30" name="Google Shape;30;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bg>
      <p:bgPr>
        <a:gradFill>
          <a:gsLst>
            <a:gs pos="0">
              <a:srgbClr val="46E180"/>
            </a:gs>
            <a:gs pos="100000">
              <a:srgbClr val="B8DF32"/>
            </a:gs>
          </a:gsLst>
          <a:lin ang="5400700" scaled="0"/>
        </a:gradFill>
      </p:bgPr>
    </p:bg>
    <p:spTree>
      <p:nvGrpSpPr>
        <p:cNvPr id="31" name="Shape 31"/>
        <p:cNvGrpSpPr/>
        <p:nvPr/>
      </p:nvGrpSpPr>
      <p:grpSpPr>
        <a:xfrm>
          <a:off x="0" y="0"/>
          <a:ext cx="0" cy="0"/>
          <a:chOff x="0" y="0"/>
          <a:chExt cx="0" cy="0"/>
        </a:xfrm>
      </p:grpSpPr>
      <p:pic>
        <p:nvPicPr>
          <p:cNvPr id="32" name="Google Shape;32;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3" name="Google Shape;33;p7"/>
          <p:cNvSpPr txBox="1"/>
          <p:nvPr>
            <p:ph type="title"/>
          </p:nvPr>
        </p:nvSpPr>
        <p:spPr>
          <a:xfrm>
            <a:off x="699000" y="911700"/>
            <a:ext cx="2020800" cy="3327600"/>
          </a:xfrm>
          <a:prstGeom prst="rect">
            <a:avLst/>
          </a:prstGeom>
        </p:spPr>
        <p:txBody>
          <a:bodyPr anchorCtr="0" anchor="ctr" bIns="0" lIns="0" spcFirstLastPara="1" rIns="0" wrap="square" tIns="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34" name="Google Shape;34;p7"/>
          <p:cNvSpPr txBox="1"/>
          <p:nvPr>
            <p:ph idx="1" type="body"/>
          </p:nvPr>
        </p:nvSpPr>
        <p:spPr>
          <a:xfrm>
            <a:off x="3844325" y="805325"/>
            <a:ext cx="2250300" cy="3540600"/>
          </a:xfrm>
          <a:prstGeom prst="rect">
            <a:avLst/>
          </a:prstGeom>
        </p:spPr>
        <p:txBody>
          <a:bodyPr anchorCtr="0" anchor="ctr"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1000"/>
              </a:spcBef>
              <a:spcAft>
                <a:spcPts val="0"/>
              </a:spcAft>
              <a:buSzPts val="1800"/>
              <a:buChar char="◦"/>
              <a:defRPr sz="1800"/>
            </a:lvl2pPr>
            <a:lvl3pPr indent="-342900" lvl="2" marL="1371600">
              <a:spcBef>
                <a:spcPts val="1000"/>
              </a:spcBef>
              <a:spcAft>
                <a:spcPts val="0"/>
              </a:spcAft>
              <a:buSzPts val="1800"/>
              <a:buChar char="◦"/>
              <a:defRPr sz="1800"/>
            </a:lvl3pPr>
            <a:lvl4pPr indent="-342900" lvl="3" marL="1828800">
              <a:spcBef>
                <a:spcPts val="1000"/>
              </a:spcBef>
              <a:spcAft>
                <a:spcPts val="0"/>
              </a:spcAft>
              <a:buSzPts val="1800"/>
              <a:buChar char="◦"/>
              <a:defRPr sz="1800"/>
            </a:lvl4pPr>
            <a:lvl5pPr indent="-342900" lvl="4" marL="2286000">
              <a:spcBef>
                <a:spcPts val="1000"/>
              </a:spcBef>
              <a:spcAft>
                <a:spcPts val="0"/>
              </a:spcAft>
              <a:buSzPts val="1800"/>
              <a:buChar char="◦"/>
              <a:defRPr sz="1800"/>
            </a:lvl5pPr>
            <a:lvl6pPr indent="-342900" lvl="5" marL="2743200">
              <a:spcBef>
                <a:spcPts val="1000"/>
              </a:spcBef>
              <a:spcAft>
                <a:spcPts val="0"/>
              </a:spcAft>
              <a:buSzPts val="1800"/>
              <a:buChar char="◦"/>
              <a:defRPr sz="1800"/>
            </a:lvl6pPr>
            <a:lvl7pPr indent="-342900" lvl="6" marL="3200400">
              <a:spcBef>
                <a:spcPts val="1000"/>
              </a:spcBef>
              <a:spcAft>
                <a:spcPts val="0"/>
              </a:spcAft>
              <a:buSzPts val="1800"/>
              <a:buChar char="◦"/>
              <a:defRPr sz="1800"/>
            </a:lvl7pPr>
            <a:lvl8pPr indent="-342900" lvl="7" marL="3657600">
              <a:spcBef>
                <a:spcPts val="1000"/>
              </a:spcBef>
              <a:spcAft>
                <a:spcPts val="0"/>
              </a:spcAft>
              <a:buSzPts val="1800"/>
              <a:buChar char="◦"/>
              <a:defRPr sz="1800"/>
            </a:lvl8pPr>
            <a:lvl9pPr indent="-342900" lvl="8" marL="4114800">
              <a:spcBef>
                <a:spcPts val="1000"/>
              </a:spcBef>
              <a:spcAft>
                <a:spcPts val="1000"/>
              </a:spcAft>
              <a:buSzPts val="1800"/>
              <a:buChar char="◦"/>
              <a:defRPr sz="1800"/>
            </a:lvl9pPr>
          </a:lstStyle>
          <a:p/>
        </p:txBody>
      </p:sp>
      <p:sp>
        <p:nvSpPr>
          <p:cNvPr id="35" name="Google Shape;35;p7"/>
          <p:cNvSpPr txBox="1"/>
          <p:nvPr>
            <p:ph idx="2" type="body"/>
          </p:nvPr>
        </p:nvSpPr>
        <p:spPr>
          <a:xfrm>
            <a:off x="6436624" y="805325"/>
            <a:ext cx="2250300" cy="3540600"/>
          </a:xfrm>
          <a:prstGeom prst="rect">
            <a:avLst/>
          </a:prstGeom>
        </p:spPr>
        <p:txBody>
          <a:bodyPr anchorCtr="0" anchor="ctr"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1000"/>
              </a:spcBef>
              <a:spcAft>
                <a:spcPts val="0"/>
              </a:spcAft>
              <a:buSzPts val="1800"/>
              <a:buChar char="◦"/>
              <a:defRPr sz="1800"/>
            </a:lvl2pPr>
            <a:lvl3pPr indent="-342900" lvl="2" marL="1371600">
              <a:spcBef>
                <a:spcPts val="1000"/>
              </a:spcBef>
              <a:spcAft>
                <a:spcPts val="0"/>
              </a:spcAft>
              <a:buSzPts val="1800"/>
              <a:buChar char="◦"/>
              <a:defRPr sz="1800"/>
            </a:lvl3pPr>
            <a:lvl4pPr indent="-342900" lvl="3" marL="1828800">
              <a:spcBef>
                <a:spcPts val="1000"/>
              </a:spcBef>
              <a:spcAft>
                <a:spcPts val="0"/>
              </a:spcAft>
              <a:buSzPts val="1800"/>
              <a:buChar char="◦"/>
              <a:defRPr sz="1800"/>
            </a:lvl4pPr>
            <a:lvl5pPr indent="-342900" lvl="4" marL="2286000">
              <a:spcBef>
                <a:spcPts val="1000"/>
              </a:spcBef>
              <a:spcAft>
                <a:spcPts val="0"/>
              </a:spcAft>
              <a:buSzPts val="1800"/>
              <a:buChar char="◦"/>
              <a:defRPr sz="1800"/>
            </a:lvl5pPr>
            <a:lvl6pPr indent="-342900" lvl="5" marL="2743200">
              <a:spcBef>
                <a:spcPts val="1000"/>
              </a:spcBef>
              <a:spcAft>
                <a:spcPts val="0"/>
              </a:spcAft>
              <a:buSzPts val="1800"/>
              <a:buChar char="◦"/>
              <a:defRPr sz="1800"/>
            </a:lvl6pPr>
            <a:lvl7pPr indent="-342900" lvl="6" marL="3200400">
              <a:spcBef>
                <a:spcPts val="1000"/>
              </a:spcBef>
              <a:spcAft>
                <a:spcPts val="0"/>
              </a:spcAft>
              <a:buSzPts val="1800"/>
              <a:buChar char="◦"/>
              <a:defRPr sz="1800"/>
            </a:lvl7pPr>
            <a:lvl8pPr indent="-342900" lvl="7" marL="3657600">
              <a:spcBef>
                <a:spcPts val="1000"/>
              </a:spcBef>
              <a:spcAft>
                <a:spcPts val="0"/>
              </a:spcAft>
              <a:buSzPts val="1800"/>
              <a:buChar char="◦"/>
              <a:defRPr sz="1800"/>
            </a:lvl8pPr>
            <a:lvl9pPr indent="-342900" lvl="8" marL="4114800">
              <a:spcBef>
                <a:spcPts val="1000"/>
              </a:spcBef>
              <a:spcAft>
                <a:spcPts val="1000"/>
              </a:spcAft>
              <a:buSzPts val="1800"/>
              <a:buChar char="◦"/>
              <a:defRPr sz="1800"/>
            </a:lvl9pPr>
          </a:lstStyle>
          <a:p/>
        </p:txBody>
      </p:sp>
      <p:sp>
        <p:nvSpPr>
          <p:cNvPr id="36" name="Google Shape;36;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bg>
      <p:bgPr>
        <a:gradFill>
          <a:gsLst>
            <a:gs pos="0">
              <a:srgbClr val="E61E7F"/>
            </a:gs>
            <a:gs pos="100000">
              <a:srgbClr val="FF9900"/>
            </a:gs>
          </a:gsLst>
          <a:lin ang="5400700" scaled="0"/>
        </a:gradFill>
      </p:bgPr>
    </p:bg>
    <p:spTree>
      <p:nvGrpSpPr>
        <p:cNvPr id="37" name="Shape 37"/>
        <p:cNvGrpSpPr/>
        <p:nvPr/>
      </p:nvGrpSpPr>
      <p:grpSpPr>
        <a:xfrm>
          <a:off x="0" y="0"/>
          <a:ext cx="0" cy="0"/>
          <a:chOff x="0" y="0"/>
          <a:chExt cx="0" cy="0"/>
        </a:xfrm>
      </p:grpSpPr>
      <p:pic>
        <p:nvPicPr>
          <p:cNvPr id="38" name="Google Shape;38;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39" name="Google Shape;39;p8"/>
          <p:cNvSpPr txBox="1"/>
          <p:nvPr>
            <p:ph type="title"/>
          </p:nvPr>
        </p:nvSpPr>
        <p:spPr>
          <a:xfrm>
            <a:off x="699000" y="911700"/>
            <a:ext cx="2020800" cy="3327600"/>
          </a:xfrm>
          <a:prstGeom prst="rect">
            <a:avLst/>
          </a:prstGeom>
        </p:spPr>
        <p:txBody>
          <a:bodyPr anchorCtr="0" anchor="ctr" bIns="0" lIns="0" spcFirstLastPara="1" rIns="0" wrap="square" tIns="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40" name="Google Shape;40;p8"/>
          <p:cNvSpPr txBox="1"/>
          <p:nvPr>
            <p:ph idx="1" type="body"/>
          </p:nvPr>
        </p:nvSpPr>
        <p:spPr>
          <a:xfrm>
            <a:off x="3844325" y="797725"/>
            <a:ext cx="1481700" cy="3540600"/>
          </a:xfrm>
          <a:prstGeom prst="rect">
            <a:avLst/>
          </a:prstGeom>
        </p:spPr>
        <p:txBody>
          <a:bodyPr anchorCtr="0" anchor="ctr" bIns="0" lIns="0" spcFirstLastPara="1" rIns="0" wrap="square" tIns="0">
            <a:noAutofit/>
          </a:bodyPr>
          <a:lstStyle>
            <a:lvl1pPr indent="-317500" lvl="0" marL="457200" rtl="0">
              <a:spcBef>
                <a:spcPts val="600"/>
              </a:spcBef>
              <a:spcAft>
                <a:spcPts val="0"/>
              </a:spcAft>
              <a:buSzPts val="1400"/>
              <a:buChar char="◦"/>
              <a:defRPr sz="1400"/>
            </a:lvl1pPr>
            <a:lvl2pPr indent="-317500" lvl="1" marL="914400" rtl="0">
              <a:spcBef>
                <a:spcPts val="1000"/>
              </a:spcBef>
              <a:spcAft>
                <a:spcPts val="0"/>
              </a:spcAft>
              <a:buSzPts val="1400"/>
              <a:buChar char="◦"/>
              <a:defRPr sz="1400"/>
            </a:lvl2pPr>
            <a:lvl3pPr indent="-317500" lvl="2" marL="1371600" rtl="0">
              <a:spcBef>
                <a:spcPts val="1000"/>
              </a:spcBef>
              <a:spcAft>
                <a:spcPts val="0"/>
              </a:spcAft>
              <a:buSzPts val="1400"/>
              <a:buChar char="◦"/>
              <a:defRPr sz="1400"/>
            </a:lvl3pPr>
            <a:lvl4pPr indent="-317500" lvl="3" marL="1828800" rtl="0">
              <a:spcBef>
                <a:spcPts val="1000"/>
              </a:spcBef>
              <a:spcAft>
                <a:spcPts val="0"/>
              </a:spcAft>
              <a:buSzPts val="1400"/>
              <a:buChar char="◦"/>
              <a:defRPr sz="1400"/>
            </a:lvl4pPr>
            <a:lvl5pPr indent="-317500" lvl="4" marL="2286000" rtl="0">
              <a:spcBef>
                <a:spcPts val="1000"/>
              </a:spcBef>
              <a:spcAft>
                <a:spcPts val="0"/>
              </a:spcAft>
              <a:buSzPts val="1400"/>
              <a:buChar char="◦"/>
              <a:defRPr sz="1400"/>
            </a:lvl5pPr>
            <a:lvl6pPr indent="-317500" lvl="5" marL="2743200" rtl="0">
              <a:spcBef>
                <a:spcPts val="1000"/>
              </a:spcBef>
              <a:spcAft>
                <a:spcPts val="0"/>
              </a:spcAft>
              <a:buSzPts val="1400"/>
              <a:buChar char="◦"/>
              <a:defRPr sz="1400"/>
            </a:lvl6pPr>
            <a:lvl7pPr indent="-317500" lvl="6" marL="3200400" rtl="0">
              <a:spcBef>
                <a:spcPts val="1000"/>
              </a:spcBef>
              <a:spcAft>
                <a:spcPts val="0"/>
              </a:spcAft>
              <a:buSzPts val="1400"/>
              <a:buChar char="◦"/>
              <a:defRPr sz="1400"/>
            </a:lvl7pPr>
            <a:lvl8pPr indent="-317500" lvl="7" marL="3657600" rtl="0">
              <a:spcBef>
                <a:spcPts val="1000"/>
              </a:spcBef>
              <a:spcAft>
                <a:spcPts val="0"/>
              </a:spcAft>
              <a:buSzPts val="1400"/>
              <a:buChar char="◦"/>
              <a:defRPr sz="1400"/>
            </a:lvl8pPr>
            <a:lvl9pPr indent="-317500" lvl="8" marL="4114800" rtl="0">
              <a:spcBef>
                <a:spcPts val="1000"/>
              </a:spcBef>
              <a:spcAft>
                <a:spcPts val="1000"/>
              </a:spcAft>
              <a:buSzPts val="1400"/>
              <a:buChar char="◦"/>
              <a:defRPr sz="1400"/>
            </a:lvl9pPr>
          </a:lstStyle>
          <a:p/>
        </p:txBody>
      </p:sp>
      <p:sp>
        <p:nvSpPr>
          <p:cNvPr id="41" name="Google Shape;41;p8"/>
          <p:cNvSpPr txBox="1"/>
          <p:nvPr>
            <p:ph idx="2" type="body"/>
          </p:nvPr>
        </p:nvSpPr>
        <p:spPr>
          <a:xfrm>
            <a:off x="5524777" y="797725"/>
            <a:ext cx="1481700" cy="3540600"/>
          </a:xfrm>
          <a:prstGeom prst="rect">
            <a:avLst/>
          </a:prstGeom>
        </p:spPr>
        <p:txBody>
          <a:bodyPr anchorCtr="0" anchor="ctr" bIns="0" lIns="0" spcFirstLastPara="1" rIns="0" wrap="square" tIns="0">
            <a:noAutofit/>
          </a:bodyPr>
          <a:lstStyle>
            <a:lvl1pPr indent="-317500" lvl="0" marL="457200" rtl="0">
              <a:spcBef>
                <a:spcPts val="600"/>
              </a:spcBef>
              <a:spcAft>
                <a:spcPts val="0"/>
              </a:spcAft>
              <a:buSzPts val="1400"/>
              <a:buChar char="◦"/>
              <a:defRPr sz="1400"/>
            </a:lvl1pPr>
            <a:lvl2pPr indent="-317500" lvl="1" marL="914400" rtl="0">
              <a:spcBef>
                <a:spcPts val="1000"/>
              </a:spcBef>
              <a:spcAft>
                <a:spcPts val="0"/>
              </a:spcAft>
              <a:buSzPts val="1400"/>
              <a:buChar char="◦"/>
              <a:defRPr sz="1400"/>
            </a:lvl2pPr>
            <a:lvl3pPr indent="-317500" lvl="2" marL="1371600" rtl="0">
              <a:spcBef>
                <a:spcPts val="1000"/>
              </a:spcBef>
              <a:spcAft>
                <a:spcPts val="0"/>
              </a:spcAft>
              <a:buSzPts val="1400"/>
              <a:buChar char="◦"/>
              <a:defRPr sz="1400"/>
            </a:lvl3pPr>
            <a:lvl4pPr indent="-317500" lvl="3" marL="1828800" rtl="0">
              <a:spcBef>
                <a:spcPts val="1000"/>
              </a:spcBef>
              <a:spcAft>
                <a:spcPts val="0"/>
              </a:spcAft>
              <a:buSzPts val="1400"/>
              <a:buChar char="◦"/>
              <a:defRPr sz="1400"/>
            </a:lvl4pPr>
            <a:lvl5pPr indent="-317500" lvl="4" marL="2286000" rtl="0">
              <a:spcBef>
                <a:spcPts val="1000"/>
              </a:spcBef>
              <a:spcAft>
                <a:spcPts val="0"/>
              </a:spcAft>
              <a:buSzPts val="1400"/>
              <a:buChar char="◦"/>
              <a:defRPr sz="1400"/>
            </a:lvl5pPr>
            <a:lvl6pPr indent="-317500" lvl="5" marL="2743200" rtl="0">
              <a:spcBef>
                <a:spcPts val="1000"/>
              </a:spcBef>
              <a:spcAft>
                <a:spcPts val="0"/>
              </a:spcAft>
              <a:buSzPts val="1400"/>
              <a:buChar char="◦"/>
              <a:defRPr sz="1400"/>
            </a:lvl6pPr>
            <a:lvl7pPr indent="-317500" lvl="6" marL="3200400" rtl="0">
              <a:spcBef>
                <a:spcPts val="1000"/>
              </a:spcBef>
              <a:spcAft>
                <a:spcPts val="0"/>
              </a:spcAft>
              <a:buSzPts val="1400"/>
              <a:buChar char="◦"/>
              <a:defRPr sz="1400"/>
            </a:lvl7pPr>
            <a:lvl8pPr indent="-317500" lvl="7" marL="3657600" rtl="0">
              <a:spcBef>
                <a:spcPts val="1000"/>
              </a:spcBef>
              <a:spcAft>
                <a:spcPts val="0"/>
              </a:spcAft>
              <a:buSzPts val="1400"/>
              <a:buChar char="◦"/>
              <a:defRPr sz="1400"/>
            </a:lvl8pPr>
            <a:lvl9pPr indent="-317500" lvl="8" marL="4114800" rtl="0">
              <a:spcBef>
                <a:spcPts val="1000"/>
              </a:spcBef>
              <a:spcAft>
                <a:spcPts val="1000"/>
              </a:spcAft>
              <a:buSzPts val="1400"/>
              <a:buChar char="◦"/>
              <a:defRPr sz="1400"/>
            </a:lvl9pPr>
          </a:lstStyle>
          <a:p/>
        </p:txBody>
      </p:sp>
      <p:sp>
        <p:nvSpPr>
          <p:cNvPr id="42" name="Google Shape;42;p8"/>
          <p:cNvSpPr txBox="1"/>
          <p:nvPr>
            <p:ph idx="3" type="body"/>
          </p:nvPr>
        </p:nvSpPr>
        <p:spPr>
          <a:xfrm>
            <a:off x="7205229" y="797725"/>
            <a:ext cx="1481700" cy="3540600"/>
          </a:xfrm>
          <a:prstGeom prst="rect">
            <a:avLst/>
          </a:prstGeom>
        </p:spPr>
        <p:txBody>
          <a:bodyPr anchorCtr="0" anchor="ctr" bIns="0" lIns="0" spcFirstLastPara="1" rIns="0" wrap="square" tIns="0">
            <a:noAutofit/>
          </a:bodyPr>
          <a:lstStyle>
            <a:lvl1pPr indent="-317500" lvl="0" marL="457200" rtl="0">
              <a:spcBef>
                <a:spcPts val="600"/>
              </a:spcBef>
              <a:spcAft>
                <a:spcPts val="0"/>
              </a:spcAft>
              <a:buSzPts val="1400"/>
              <a:buChar char="◦"/>
              <a:defRPr sz="1400"/>
            </a:lvl1pPr>
            <a:lvl2pPr indent="-317500" lvl="1" marL="914400" rtl="0">
              <a:spcBef>
                <a:spcPts val="1000"/>
              </a:spcBef>
              <a:spcAft>
                <a:spcPts val="0"/>
              </a:spcAft>
              <a:buSzPts val="1400"/>
              <a:buChar char="◦"/>
              <a:defRPr sz="1400"/>
            </a:lvl2pPr>
            <a:lvl3pPr indent="-317500" lvl="2" marL="1371600" rtl="0">
              <a:spcBef>
                <a:spcPts val="1000"/>
              </a:spcBef>
              <a:spcAft>
                <a:spcPts val="0"/>
              </a:spcAft>
              <a:buSzPts val="1400"/>
              <a:buChar char="◦"/>
              <a:defRPr sz="1400"/>
            </a:lvl3pPr>
            <a:lvl4pPr indent="-317500" lvl="3" marL="1828800" rtl="0">
              <a:spcBef>
                <a:spcPts val="1000"/>
              </a:spcBef>
              <a:spcAft>
                <a:spcPts val="0"/>
              </a:spcAft>
              <a:buSzPts val="1400"/>
              <a:buChar char="◦"/>
              <a:defRPr sz="1400"/>
            </a:lvl4pPr>
            <a:lvl5pPr indent="-317500" lvl="4" marL="2286000" rtl="0">
              <a:spcBef>
                <a:spcPts val="1000"/>
              </a:spcBef>
              <a:spcAft>
                <a:spcPts val="0"/>
              </a:spcAft>
              <a:buSzPts val="1400"/>
              <a:buChar char="◦"/>
              <a:defRPr sz="1400"/>
            </a:lvl5pPr>
            <a:lvl6pPr indent="-317500" lvl="5" marL="2743200" rtl="0">
              <a:spcBef>
                <a:spcPts val="1000"/>
              </a:spcBef>
              <a:spcAft>
                <a:spcPts val="0"/>
              </a:spcAft>
              <a:buSzPts val="1400"/>
              <a:buChar char="◦"/>
              <a:defRPr sz="1400"/>
            </a:lvl6pPr>
            <a:lvl7pPr indent="-317500" lvl="6" marL="3200400" rtl="0">
              <a:spcBef>
                <a:spcPts val="1000"/>
              </a:spcBef>
              <a:spcAft>
                <a:spcPts val="0"/>
              </a:spcAft>
              <a:buSzPts val="1400"/>
              <a:buChar char="◦"/>
              <a:defRPr sz="1400"/>
            </a:lvl7pPr>
            <a:lvl8pPr indent="-317500" lvl="7" marL="3657600" rtl="0">
              <a:spcBef>
                <a:spcPts val="1000"/>
              </a:spcBef>
              <a:spcAft>
                <a:spcPts val="0"/>
              </a:spcAft>
              <a:buSzPts val="1400"/>
              <a:buChar char="◦"/>
              <a:defRPr sz="1400"/>
            </a:lvl8pPr>
            <a:lvl9pPr indent="-317500" lvl="8" marL="4114800" rtl="0">
              <a:spcBef>
                <a:spcPts val="1000"/>
              </a:spcBef>
              <a:spcAft>
                <a:spcPts val="1000"/>
              </a:spcAft>
              <a:buSzPts val="1400"/>
              <a:buChar char="◦"/>
              <a:defRPr sz="1400"/>
            </a:lvl9pPr>
          </a:lstStyle>
          <a:p/>
        </p:txBody>
      </p:sp>
      <p:sp>
        <p:nvSpPr>
          <p:cNvPr id="43" name="Google Shape;43;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rgbClr val="FF8700"/>
            </a:gs>
            <a:gs pos="100000">
              <a:srgbClr val="FFD900"/>
            </a:gs>
          </a:gsLst>
          <a:lin ang="5400700" scaled="0"/>
        </a:gradFill>
      </p:bgPr>
    </p:bg>
    <p:spTree>
      <p:nvGrpSpPr>
        <p:cNvPr id="44" name="Shape 44"/>
        <p:cNvGrpSpPr/>
        <p:nvPr/>
      </p:nvGrpSpPr>
      <p:grpSpPr>
        <a:xfrm>
          <a:off x="0" y="0"/>
          <a:ext cx="0" cy="0"/>
          <a:chOff x="0" y="0"/>
          <a:chExt cx="0" cy="0"/>
        </a:xfrm>
      </p:grpSpPr>
      <p:pic>
        <p:nvPicPr>
          <p:cNvPr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p:nvPr>
            <p:ph type="title"/>
          </p:nvPr>
        </p:nvSpPr>
        <p:spPr>
          <a:xfrm>
            <a:off x="699000" y="911700"/>
            <a:ext cx="2020800" cy="3327600"/>
          </a:xfrm>
          <a:prstGeom prst="rect">
            <a:avLst/>
          </a:prstGeom>
        </p:spPr>
        <p:txBody>
          <a:bodyPr anchorCtr="0" anchor="ctr" bIns="0" lIns="0" spcFirstLastPara="1" rIns="0" wrap="square" tIns="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47" name="Google Shape;47;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gradFill>
          <a:gsLst>
            <a:gs pos="0">
              <a:srgbClr val="8790B9"/>
            </a:gs>
            <a:gs pos="100000">
              <a:srgbClr val="D4ECFF"/>
            </a:gs>
          </a:gsLst>
          <a:lin ang="5400700" scaled="0"/>
        </a:gradFill>
      </p:bgPr>
    </p:bg>
    <p:spTree>
      <p:nvGrpSpPr>
        <p:cNvPr id="48"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p:nvPr>
            <p:ph idx="1" type="body"/>
          </p:nvPr>
        </p:nvSpPr>
        <p:spPr>
          <a:xfrm>
            <a:off x="457200" y="534577"/>
            <a:ext cx="8229600" cy="393600"/>
          </a:xfrm>
          <a:prstGeom prst="rect">
            <a:avLst/>
          </a:prstGeom>
        </p:spPr>
        <p:txBody>
          <a:bodyPr anchorCtr="0" anchor="ctr" bIns="0" lIns="0" spcFirstLastPara="1" rIns="0" wrap="square" tIns="0">
            <a:noAutofit/>
          </a:bodyPr>
          <a:lstStyle>
            <a:lvl1pPr indent="-228600" lvl="0" marL="457200" algn="ctr">
              <a:spcBef>
                <a:spcPts val="360"/>
              </a:spcBef>
              <a:spcAft>
                <a:spcPts val="1000"/>
              </a:spcAft>
              <a:buClr>
                <a:schemeClr val="lt1"/>
              </a:buClr>
              <a:buSzPts val="1400"/>
              <a:buNone/>
              <a:defRPr sz="1400">
                <a:solidFill>
                  <a:schemeClr val="lt1"/>
                </a:solidFill>
              </a:defRPr>
            </a:lvl1pPr>
          </a:lstStyle>
          <a:p/>
        </p:txBody>
      </p:sp>
      <p:sp>
        <p:nvSpPr>
          <p:cNvPr id="51" name="Google Shape;51;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rgbClr val="3C78D8"/>
            </a:gs>
            <a:gs pos="100000">
              <a:srgbClr val="00FFFF"/>
            </a:gs>
          </a:gsLst>
          <a:lin ang="5400700"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99000" y="911700"/>
            <a:ext cx="2020800" cy="3327600"/>
          </a:xfrm>
          <a:prstGeom prst="rect">
            <a:avLst/>
          </a:prstGeom>
          <a:noFill/>
          <a:ln>
            <a:noFill/>
          </a:ln>
          <a:effectLst>
            <a:outerShdw blurRad="42863" rotWithShape="0" algn="bl" dir="5400000" dist="9525">
              <a:srgbClr val="000000">
                <a:alpha val="20000"/>
              </a:srgbClr>
            </a:outerShdw>
          </a:effectLst>
        </p:spPr>
        <p:txBody>
          <a:bodyPr anchorCtr="0" anchor="ctr" bIns="0" lIns="0" spcFirstLastPara="1" rIns="0" wrap="square" tIns="0">
            <a:noAutofit/>
          </a:bodyPr>
          <a:lstStyle>
            <a:lvl1pPr lvl="0">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2pPr>
            <a:lvl3pPr lvl="2">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3pPr>
            <a:lvl4pPr lvl="3">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4pPr>
            <a:lvl5pPr lvl="4">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5pPr>
            <a:lvl6pPr lvl="5">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6pPr>
            <a:lvl7pPr lvl="6">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7pPr>
            <a:lvl8pPr lvl="7">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8pPr>
            <a:lvl9pPr lvl="8">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9pPr>
          </a:lstStyle>
          <a:p/>
        </p:txBody>
      </p:sp>
      <p:sp>
        <p:nvSpPr>
          <p:cNvPr id="7" name="Google Shape;7;p1"/>
          <p:cNvSpPr txBox="1"/>
          <p:nvPr>
            <p:ph idx="1" type="body"/>
          </p:nvPr>
        </p:nvSpPr>
        <p:spPr>
          <a:xfrm>
            <a:off x="3844325" y="805325"/>
            <a:ext cx="4842600" cy="3548100"/>
          </a:xfrm>
          <a:prstGeom prst="rect">
            <a:avLst/>
          </a:prstGeom>
          <a:noFill/>
          <a:ln>
            <a:noFill/>
          </a:ln>
        </p:spPr>
        <p:txBody>
          <a:bodyPr anchorCtr="0" anchor="ctr" bIns="0" lIns="0" spcFirstLastPara="1" rIns="0" wrap="square" tIns="0">
            <a:noAutofit/>
          </a:bodyPr>
          <a:lstStyle>
            <a:lvl1pPr indent="-368300" lvl="0" marL="457200">
              <a:lnSpc>
                <a:spcPct val="115000"/>
              </a:lnSpc>
              <a:spcBef>
                <a:spcPts val="600"/>
              </a:spcBef>
              <a:spcAft>
                <a:spcPts val="0"/>
              </a:spcAft>
              <a:buClr>
                <a:schemeClr val="dk2"/>
              </a:buClr>
              <a:buSzPts val="2200"/>
              <a:buFont typeface="Montserrat Light"/>
              <a:buChar char="◦"/>
              <a:defRPr sz="2200">
                <a:solidFill>
                  <a:schemeClr val="dk1"/>
                </a:solidFill>
                <a:latin typeface="Montserrat Light"/>
                <a:ea typeface="Montserrat Light"/>
                <a:cs typeface="Montserrat Light"/>
                <a:sym typeface="Montserrat Light"/>
              </a:defRPr>
            </a:lvl1pPr>
            <a:lvl2pPr indent="-368300" lvl="1" marL="914400">
              <a:lnSpc>
                <a:spcPct val="115000"/>
              </a:lnSpc>
              <a:spcBef>
                <a:spcPts val="1000"/>
              </a:spcBef>
              <a:spcAft>
                <a:spcPts val="0"/>
              </a:spcAft>
              <a:buClr>
                <a:schemeClr val="dk2"/>
              </a:buClr>
              <a:buSzPts val="2200"/>
              <a:buFont typeface="Montserrat Light"/>
              <a:buChar char="◦"/>
              <a:defRPr sz="2200">
                <a:solidFill>
                  <a:schemeClr val="dk1"/>
                </a:solidFill>
                <a:latin typeface="Montserrat Light"/>
                <a:ea typeface="Montserrat Light"/>
                <a:cs typeface="Montserrat Light"/>
                <a:sym typeface="Montserrat Light"/>
              </a:defRPr>
            </a:lvl2pPr>
            <a:lvl3pPr indent="-368300" lvl="2" marL="1371600">
              <a:lnSpc>
                <a:spcPct val="115000"/>
              </a:lnSpc>
              <a:spcBef>
                <a:spcPts val="1000"/>
              </a:spcBef>
              <a:spcAft>
                <a:spcPts val="0"/>
              </a:spcAft>
              <a:buClr>
                <a:schemeClr val="dk2"/>
              </a:buClr>
              <a:buSzPts val="2200"/>
              <a:buFont typeface="Montserrat Light"/>
              <a:buChar char="◦"/>
              <a:defRPr sz="2200">
                <a:solidFill>
                  <a:schemeClr val="dk1"/>
                </a:solidFill>
                <a:latin typeface="Montserrat Light"/>
                <a:ea typeface="Montserrat Light"/>
                <a:cs typeface="Montserrat Light"/>
                <a:sym typeface="Montserrat Light"/>
              </a:defRPr>
            </a:lvl3pPr>
            <a:lvl4pPr indent="-368300" lvl="3" marL="18288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4pPr>
            <a:lvl5pPr indent="-368300" lvl="4" marL="22860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5pPr>
            <a:lvl6pPr indent="-368300" lvl="5" marL="27432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6pPr>
            <a:lvl7pPr indent="-368300" lvl="6" marL="32004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7pPr>
            <a:lvl8pPr indent="-368300" lvl="7" marL="36576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8pPr>
            <a:lvl9pPr indent="-368300" lvl="8" marL="4114800">
              <a:lnSpc>
                <a:spcPct val="115000"/>
              </a:lnSpc>
              <a:spcBef>
                <a:spcPts val="1000"/>
              </a:spcBef>
              <a:spcAft>
                <a:spcPts val="100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algn="r">
              <a:buNone/>
              <a:defRPr sz="1200">
                <a:solidFill>
                  <a:schemeClr val="dk2"/>
                </a:solidFill>
                <a:latin typeface="Montserrat Light"/>
                <a:ea typeface="Montserrat Light"/>
                <a:cs typeface="Montserrat Light"/>
                <a:sym typeface="Montserrat Light"/>
              </a:defRPr>
            </a:lvl1pPr>
            <a:lvl2pPr lvl="1" algn="r">
              <a:buNone/>
              <a:defRPr sz="1200">
                <a:solidFill>
                  <a:schemeClr val="dk2"/>
                </a:solidFill>
                <a:latin typeface="Montserrat Light"/>
                <a:ea typeface="Montserrat Light"/>
                <a:cs typeface="Montserrat Light"/>
                <a:sym typeface="Montserrat Light"/>
              </a:defRPr>
            </a:lvl2pPr>
            <a:lvl3pPr lvl="2" algn="r">
              <a:buNone/>
              <a:defRPr sz="1200">
                <a:solidFill>
                  <a:schemeClr val="dk2"/>
                </a:solidFill>
                <a:latin typeface="Montserrat Light"/>
                <a:ea typeface="Montserrat Light"/>
                <a:cs typeface="Montserrat Light"/>
                <a:sym typeface="Montserrat Light"/>
              </a:defRPr>
            </a:lvl3pPr>
            <a:lvl4pPr lvl="3" algn="r">
              <a:buNone/>
              <a:defRPr sz="1200">
                <a:solidFill>
                  <a:schemeClr val="dk2"/>
                </a:solidFill>
                <a:latin typeface="Montserrat Light"/>
                <a:ea typeface="Montserrat Light"/>
                <a:cs typeface="Montserrat Light"/>
                <a:sym typeface="Montserrat Light"/>
              </a:defRPr>
            </a:lvl4pPr>
            <a:lvl5pPr lvl="4" algn="r">
              <a:buNone/>
              <a:defRPr sz="1200">
                <a:solidFill>
                  <a:schemeClr val="dk2"/>
                </a:solidFill>
                <a:latin typeface="Montserrat Light"/>
                <a:ea typeface="Montserrat Light"/>
                <a:cs typeface="Montserrat Light"/>
                <a:sym typeface="Montserrat Light"/>
              </a:defRPr>
            </a:lvl5pPr>
            <a:lvl6pPr lvl="5" algn="r">
              <a:buNone/>
              <a:defRPr sz="1200">
                <a:solidFill>
                  <a:schemeClr val="dk2"/>
                </a:solidFill>
                <a:latin typeface="Montserrat Light"/>
                <a:ea typeface="Montserrat Light"/>
                <a:cs typeface="Montserrat Light"/>
                <a:sym typeface="Montserrat Light"/>
              </a:defRPr>
            </a:lvl6pPr>
            <a:lvl7pPr lvl="6" algn="r">
              <a:buNone/>
              <a:defRPr sz="1200">
                <a:solidFill>
                  <a:schemeClr val="dk2"/>
                </a:solidFill>
                <a:latin typeface="Montserrat Light"/>
                <a:ea typeface="Montserrat Light"/>
                <a:cs typeface="Montserrat Light"/>
                <a:sym typeface="Montserrat Light"/>
              </a:defRPr>
            </a:lvl7pPr>
            <a:lvl8pPr lvl="7" algn="r">
              <a:buNone/>
              <a:defRPr sz="1200">
                <a:solidFill>
                  <a:schemeClr val="dk2"/>
                </a:solidFill>
                <a:latin typeface="Montserrat Light"/>
                <a:ea typeface="Montserrat Light"/>
                <a:cs typeface="Montserrat Light"/>
                <a:sym typeface="Montserrat Light"/>
              </a:defRPr>
            </a:lvl8pPr>
            <a:lvl9pPr lvl="8" algn="r">
              <a:buNone/>
              <a:defRPr sz="1200">
                <a:solidFill>
                  <a:schemeClr val="dk2"/>
                </a:solidFill>
                <a:latin typeface="Montserrat Light"/>
                <a:ea typeface="Montserrat Light"/>
                <a:cs typeface="Montserrat Light"/>
                <a:sym typeface="Montserrat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5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www.digitalocean.com/community/tutorials/understanding-tuples-in-python-3"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1" name="Shape 61"/>
        <p:cNvGrpSpPr/>
        <p:nvPr/>
      </p:nvGrpSpPr>
      <p:grpSpPr>
        <a:xfrm>
          <a:off x="0" y="0"/>
          <a:ext cx="0" cy="0"/>
          <a:chOff x="0" y="0"/>
          <a:chExt cx="0" cy="0"/>
        </a:xfrm>
      </p:grpSpPr>
      <p:sp>
        <p:nvSpPr>
          <p:cNvPr id="62" name="Google Shape;62;p13"/>
          <p:cNvSpPr txBox="1"/>
          <p:nvPr>
            <p:ph type="ctrTitle"/>
          </p:nvPr>
        </p:nvSpPr>
        <p:spPr>
          <a:xfrm>
            <a:off x="2302050" y="1223200"/>
            <a:ext cx="4539900" cy="2697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solidFill>
                  <a:srgbClr val="000000"/>
                </a:solidFill>
              </a:rPr>
              <a:t>Python </a:t>
            </a:r>
            <a:r>
              <a:rPr lang="en">
                <a:solidFill>
                  <a:srgbClr val="000000"/>
                </a:solidFill>
              </a:rPr>
              <a:t>Data Types</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1000"/>
                                        <p:tgtEl>
                                          <p:spTgt spid="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06" name="Shape 106"/>
        <p:cNvGrpSpPr/>
        <p:nvPr/>
      </p:nvGrpSpPr>
      <p:grpSpPr>
        <a:xfrm>
          <a:off x="0" y="0"/>
          <a:ext cx="0" cy="0"/>
          <a:chOff x="0" y="0"/>
          <a:chExt cx="0" cy="0"/>
        </a:xfrm>
      </p:grpSpPr>
      <p:sp>
        <p:nvSpPr>
          <p:cNvPr id="107" name="Google Shape;107;p22"/>
          <p:cNvSpPr txBox="1"/>
          <p:nvPr>
            <p:ph type="ctrTitle"/>
          </p:nvPr>
        </p:nvSpPr>
        <p:spPr>
          <a:xfrm>
            <a:off x="2302050" y="1223200"/>
            <a:ext cx="4539900" cy="2697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latin typeface="Montserrat"/>
                <a:ea typeface="Montserrat"/>
                <a:cs typeface="Montserrat"/>
                <a:sym typeface="Montserrat"/>
              </a:rPr>
              <a:t>Sets</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11" name="Shape 111"/>
        <p:cNvGrpSpPr/>
        <p:nvPr/>
      </p:nvGrpSpPr>
      <p:grpSpPr>
        <a:xfrm>
          <a:off x="0" y="0"/>
          <a:ext cx="0" cy="0"/>
          <a:chOff x="0" y="0"/>
          <a:chExt cx="0" cy="0"/>
        </a:xfrm>
      </p:grpSpPr>
      <p:sp>
        <p:nvSpPr>
          <p:cNvPr id="112" name="Google Shape;112;p23"/>
          <p:cNvSpPr txBox="1"/>
          <p:nvPr>
            <p:ph type="ctrTitle"/>
          </p:nvPr>
        </p:nvSpPr>
        <p:spPr>
          <a:xfrm>
            <a:off x="1937975" y="967075"/>
            <a:ext cx="5230200" cy="3053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750">
                <a:latin typeface="Montserrat"/>
                <a:ea typeface="Montserrat"/>
                <a:cs typeface="Montserrat"/>
                <a:sym typeface="Montserrat"/>
              </a:rPr>
              <a:t>Sets are used to store multiple items in a single variable. A set is </a:t>
            </a:r>
            <a:r>
              <a:rPr lang="en" sz="2750">
                <a:latin typeface="Montserrat"/>
                <a:ea typeface="Montserrat"/>
                <a:cs typeface="Montserrat"/>
                <a:sym typeface="Montserrat"/>
              </a:rPr>
              <a:t>unchangeable</a:t>
            </a:r>
            <a:r>
              <a:rPr lang="en" sz="2750">
                <a:latin typeface="Montserrat"/>
                <a:ea typeface="Montserrat"/>
                <a:cs typeface="Montserrat"/>
                <a:sym typeface="Montserrat"/>
              </a:rPr>
              <a:t> but you can remove things from it. Sets cannot have two items with the same value.</a:t>
            </a:r>
            <a:endParaRPr sz="10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16" name="Shape 116"/>
        <p:cNvGrpSpPr/>
        <p:nvPr/>
      </p:nvGrpSpPr>
      <p:grpSpPr>
        <a:xfrm>
          <a:off x="0" y="0"/>
          <a:ext cx="0" cy="0"/>
          <a:chOff x="0" y="0"/>
          <a:chExt cx="0" cy="0"/>
        </a:xfrm>
      </p:grpSpPr>
      <p:sp>
        <p:nvSpPr>
          <p:cNvPr id="117" name="Google Shape;117;p24"/>
          <p:cNvSpPr txBox="1"/>
          <p:nvPr>
            <p:ph type="ctrTitle"/>
          </p:nvPr>
        </p:nvSpPr>
        <p:spPr>
          <a:xfrm>
            <a:off x="2302050" y="1223200"/>
            <a:ext cx="4539900" cy="2697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latin typeface="Montserrat"/>
                <a:ea typeface="Montserrat"/>
                <a:cs typeface="Montserrat"/>
                <a:sym typeface="Montserrat"/>
              </a:rPr>
              <a:t>Tuple</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21" name="Shape 121"/>
        <p:cNvGrpSpPr/>
        <p:nvPr/>
      </p:nvGrpSpPr>
      <p:grpSpPr>
        <a:xfrm>
          <a:off x="0" y="0"/>
          <a:ext cx="0" cy="0"/>
          <a:chOff x="0" y="0"/>
          <a:chExt cx="0" cy="0"/>
        </a:xfrm>
      </p:grpSpPr>
      <p:sp>
        <p:nvSpPr>
          <p:cNvPr id="122" name="Google Shape;122;p25"/>
          <p:cNvSpPr txBox="1"/>
          <p:nvPr>
            <p:ph type="ctrTitle"/>
          </p:nvPr>
        </p:nvSpPr>
        <p:spPr>
          <a:xfrm>
            <a:off x="2231400" y="1188600"/>
            <a:ext cx="4681200" cy="3332700"/>
          </a:xfrm>
          <a:prstGeom prst="rect">
            <a:avLst/>
          </a:prstGeom>
        </p:spPr>
        <p:txBody>
          <a:bodyPr anchorCtr="0" anchor="ctr" bIns="0" lIns="0" spcFirstLastPara="1" rIns="0" wrap="square" tIns="0">
            <a:noAutofit/>
          </a:bodyPr>
          <a:lstStyle/>
          <a:p>
            <a:pPr indent="0" lvl="0" marL="0" rtl="0" algn="l">
              <a:lnSpc>
                <a:spcPct val="150000"/>
              </a:lnSpc>
              <a:spcBef>
                <a:spcPts val="1200"/>
              </a:spcBef>
              <a:spcAft>
                <a:spcPts val="0"/>
              </a:spcAft>
              <a:buNone/>
            </a:pPr>
            <a:r>
              <a:rPr lang="en" sz="1900">
                <a:latin typeface="Montserrat"/>
                <a:ea typeface="Montserrat"/>
                <a:cs typeface="Montserrat"/>
                <a:sym typeface="Montserrat"/>
              </a:rPr>
              <a:t>A </a:t>
            </a:r>
            <a:r>
              <a:rPr lang="en" sz="1900">
                <a:uFill>
                  <a:noFill/>
                </a:uFill>
                <a:latin typeface="Montserrat"/>
                <a:ea typeface="Montserrat"/>
                <a:cs typeface="Montserrat"/>
                <a:sym typeface="Montserrat"/>
                <a:hlinkClick r:id="rId3"/>
              </a:rPr>
              <a:t>tuple</a:t>
            </a:r>
            <a:r>
              <a:rPr lang="en" sz="1900">
                <a:latin typeface="Montserrat"/>
                <a:ea typeface="Montserrat"/>
                <a:cs typeface="Montserrat"/>
                <a:sym typeface="Montserrat"/>
              </a:rPr>
              <a:t> is used for grouping data. It is an immutable, or unchangeable, ordered sequence of elements. Tuples are very similar to lists, but they use parentheses. Like in the other data types, Python prints out the tuple just as we had typed it, with parentheses containing a sequence of values.</a:t>
            </a:r>
            <a:endParaRPr sz="2600">
              <a:latin typeface="Montserrat"/>
              <a:ea typeface="Montserrat"/>
              <a:cs typeface="Montserrat"/>
              <a:sym typeface="Montserrat"/>
            </a:endParaRPr>
          </a:p>
          <a:p>
            <a:pPr indent="0" lvl="0" marL="0" rtl="0" algn="ctr">
              <a:spcBef>
                <a:spcPts val="1200"/>
              </a:spcBef>
              <a:spcAft>
                <a:spcPts val="0"/>
              </a:spcAft>
              <a:buNone/>
            </a:pPr>
            <a:r>
              <a:t/>
            </a:r>
            <a:endParaRPr sz="2750">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00FF"/>
        </a:solidFill>
      </p:bgPr>
    </p:bg>
    <p:spTree>
      <p:nvGrpSpPr>
        <p:cNvPr id="126" name="Shape 126"/>
        <p:cNvGrpSpPr/>
        <p:nvPr/>
      </p:nvGrpSpPr>
      <p:grpSpPr>
        <a:xfrm>
          <a:off x="0" y="0"/>
          <a:ext cx="0" cy="0"/>
          <a:chOff x="0" y="0"/>
          <a:chExt cx="0" cy="0"/>
        </a:xfrm>
      </p:grpSpPr>
      <p:sp>
        <p:nvSpPr>
          <p:cNvPr id="127" name="Google Shape;127;p26"/>
          <p:cNvSpPr txBox="1"/>
          <p:nvPr>
            <p:ph type="ctrTitle"/>
          </p:nvPr>
        </p:nvSpPr>
        <p:spPr>
          <a:xfrm>
            <a:off x="2302050" y="1223200"/>
            <a:ext cx="4539900" cy="2697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latin typeface="Montserrat"/>
                <a:ea typeface="Montserrat"/>
                <a:cs typeface="Montserrat"/>
                <a:sym typeface="Montserrat"/>
              </a:rPr>
              <a:t>Tuple</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00FF"/>
        </a:solidFill>
      </p:bgPr>
    </p:bg>
    <p:spTree>
      <p:nvGrpSpPr>
        <p:cNvPr id="131" name="Shape 131"/>
        <p:cNvGrpSpPr/>
        <p:nvPr/>
      </p:nvGrpSpPr>
      <p:grpSpPr>
        <a:xfrm>
          <a:off x="0" y="0"/>
          <a:ext cx="0" cy="0"/>
          <a:chOff x="0" y="0"/>
          <a:chExt cx="0" cy="0"/>
        </a:xfrm>
      </p:grpSpPr>
      <p:sp>
        <p:nvSpPr>
          <p:cNvPr id="132" name="Google Shape;132;p27"/>
          <p:cNvSpPr txBox="1"/>
          <p:nvPr>
            <p:ph type="ctrTitle"/>
          </p:nvPr>
        </p:nvSpPr>
        <p:spPr>
          <a:xfrm>
            <a:off x="2186450" y="1223250"/>
            <a:ext cx="4539900" cy="2697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550">
                <a:latin typeface="Montserrat"/>
                <a:ea typeface="Montserrat"/>
                <a:cs typeface="Montserrat"/>
                <a:sym typeface="Montserrat"/>
              </a:rPr>
              <a:t>Integer is a data type in python which are whole numbers without decimal points. It stores positive and negative whole numbers and 0. They are referred to int.</a:t>
            </a:r>
            <a:endParaRPr sz="4400" u="sng">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FF"/>
        </a:solidFill>
      </p:bgPr>
    </p:bg>
    <p:spTree>
      <p:nvGrpSpPr>
        <p:cNvPr id="136" name="Shape 136"/>
        <p:cNvGrpSpPr/>
        <p:nvPr/>
      </p:nvGrpSpPr>
      <p:grpSpPr>
        <a:xfrm>
          <a:off x="0" y="0"/>
          <a:ext cx="0" cy="0"/>
          <a:chOff x="0" y="0"/>
          <a:chExt cx="0" cy="0"/>
        </a:xfrm>
      </p:grpSpPr>
      <p:sp>
        <p:nvSpPr>
          <p:cNvPr id="137" name="Google Shape;137;p28"/>
          <p:cNvSpPr txBox="1"/>
          <p:nvPr>
            <p:ph type="ctrTitle"/>
          </p:nvPr>
        </p:nvSpPr>
        <p:spPr>
          <a:xfrm>
            <a:off x="2302050" y="1223200"/>
            <a:ext cx="4539900" cy="2697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latin typeface="Montserrat"/>
                <a:ea typeface="Montserrat"/>
                <a:cs typeface="Montserrat"/>
                <a:sym typeface="Montserrat"/>
              </a:rPr>
              <a:t>Floats</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FF"/>
        </a:solidFill>
      </p:bgPr>
    </p:bg>
    <p:spTree>
      <p:nvGrpSpPr>
        <p:cNvPr id="141" name="Shape 141"/>
        <p:cNvGrpSpPr/>
        <p:nvPr/>
      </p:nvGrpSpPr>
      <p:grpSpPr>
        <a:xfrm>
          <a:off x="0" y="0"/>
          <a:ext cx="0" cy="0"/>
          <a:chOff x="0" y="0"/>
          <a:chExt cx="0" cy="0"/>
        </a:xfrm>
      </p:grpSpPr>
      <p:sp>
        <p:nvSpPr>
          <p:cNvPr id="142" name="Google Shape;142;p29"/>
          <p:cNvSpPr txBox="1"/>
          <p:nvPr>
            <p:ph type="ctrTitle"/>
          </p:nvPr>
        </p:nvSpPr>
        <p:spPr>
          <a:xfrm>
            <a:off x="2186450" y="1223250"/>
            <a:ext cx="4539900" cy="2697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450">
                <a:latin typeface="Montserrat"/>
                <a:ea typeface="Montserrat"/>
                <a:cs typeface="Montserrat"/>
                <a:sym typeface="Montserrat"/>
              </a:rPr>
              <a:t>In Python, people use the float </a:t>
            </a:r>
            <a:r>
              <a:rPr lang="en" sz="2450">
                <a:latin typeface="Montserrat"/>
                <a:ea typeface="Montserrat"/>
                <a:cs typeface="Montserrat"/>
                <a:sym typeface="Montserrat"/>
              </a:rPr>
              <a:t>data type</a:t>
            </a:r>
            <a:r>
              <a:rPr lang="en" sz="2450">
                <a:latin typeface="Montserrat"/>
                <a:ea typeface="Montserrat"/>
                <a:cs typeface="Montserrat"/>
                <a:sym typeface="Montserrat"/>
              </a:rPr>
              <a:t>  to represent a fractional number. In general, these are numbers with decimal points. </a:t>
            </a:r>
            <a:endParaRPr sz="5500" u="sng">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66" name="Shape 66"/>
        <p:cNvGrpSpPr/>
        <p:nvPr/>
      </p:nvGrpSpPr>
      <p:grpSpPr>
        <a:xfrm>
          <a:off x="0" y="0"/>
          <a:ext cx="0" cy="0"/>
          <a:chOff x="0" y="0"/>
          <a:chExt cx="0" cy="0"/>
        </a:xfrm>
      </p:grpSpPr>
      <p:sp>
        <p:nvSpPr>
          <p:cNvPr id="67" name="Google Shape;67;p14"/>
          <p:cNvSpPr txBox="1"/>
          <p:nvPr>
            <p:ph type="ctrTitle"/>
          </p:nvPr>
        </p:nvSpPr>
        <p:spPr>
          <a:xfrm>
            <a:off x="2302050" y="1223200"/>
            <a:ext cx="4539900" cy="2697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latin typeface="Montserrat"/>
                <a:ea typeface="Montserrat"/>
                <a:cs typeface="Montserrat"/>
                <a:sym typeface="Montserrat"/>
              </a:rPr>
              <a:t>Strings</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71" name="Shape 71"/>
        <p:cNvGrpSpPr/>
        <p:nvPr/>
      </p:nvGrpSpPr>
      <p:grpSpPr>
        <a:xfrm>
          <a:off x="0" y="0"/>
          <a:ext cx="0" cy="0"/>
          <a:chOff x="0" y="0"/>
          <a:chExt cx="0" cy="0"/>
        </a:xfrm>
      </p:grpSpPr>
      <p:sp>
        <p:nvSpPr>
          <p:cNvPr id="72" name="Google Shape;72;p15"/>
          <p:cNvSpPr txBox="1"/>
          <p:nvPr/>
        </p:nvSpPr>
        <p:spPr>
          <a:xfrm>
            <a:off x="2053575" y="1024850"/>
            <a:ext cx="5047200" cy="36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900">
                <a:solidFill>
                  <a:schemeClr val="lt1"/>
                </a:solidFill>
                <a:latin typeface="Montserrat Light"/>
                <a:ea typeface="Montserrat Light"/>
                <a:cs typeface="Montserrat Light"/>
                <a:sym typeface="Montserrat Light"/>
              </a:rPr>
              <a:t>Strings in Python are sequences of characters and how Python holds </a:t>
            </a:r>
            <a:r>
              <a:rPr lang="en" sz="2900">
                <a:solidFill>
                  <a:schemeClr val="lt1"/>
                </a:solidFill>
                <a:latin typeface="Montserrat Light"/>
                <a:ea typeface="Montserrat Light"/>
                <a:cs typeface="Montserrat Light"/>
                <a:sym typeface="Montserrat Light"/>
              </a:rPr>
              <a:t>textual</a:t>
            </a:r>
            <a:r>
              <a:rPr lang="en" sz="2900">
                <a:solidFill>
                  <a:schemeClr val="lt1"/>
                </a:solidFill>
                <a:latin typeface="Montserrat Light"/>
                <a:ea typeface="Montserrat Light"/>
                <a:cs typeface="Montserrat Light"/>
                <a:sym typeface="Montserrat Light"/>
              </a:rPr>
              <a:t> data. Here is a example:</a:t>
            </a:r>
            <a:endParaRPr sz="2900">
              <a:solidFill>
                <a:schemeClr val="lt1"/>
              </a:solidFill>
              <a:latin typeface="Montserrat Light"/>
              <a:ea typeface="Montserrat Light"/>
              <a:cs typeface="Montserrat Light"/>
              <a:sym typeface="Montserrat Light"/>
            </a:endParaRPr>
          </a:p>
          <a:p>
            <a:pPr indent="0" lvl="0" marL="0" rtl="0" algn="l">
              <a:spcBef>
                <a:spcPts val="0"/>
              </a:spcBef>
              <a:spcAft>
                <a:spcPts val="0"/>
              </a:spcAft>
              <a:buNone/>
            </a:pPr>
            <a:r>
              <a:rPr lang="en" sz="2900">
                <a:solidFill>
                  <a:schemeClr val="lt1"/>
                </a:solidFill>
                <a:latin typeface="Montserrat Light"/>
                <a:ea typeface="Montserrat Light"/>
                <a:cs typeface="Montserrat Light"/>
                <a:sym typeface="Montserrat Light"/>
              </a:rPr>
              <a:t>Input: print(“Hello World”)</a:t>
            </a:r>
            <a:endParaRPr sz="2900">
              <a:solidFill>
                <a:schemeClr val="lt1"/>
              </a:solidFill>
              <a:latin typeface="Montserrat Light"/>
              <a:ea typeface="Montserrat Light"/>
              <a:cs typeface="Montserrat Light"/>
              <a:sym typeface="Montserrat Light"/>
            </a:endParaRPr>
          </a:p>
          <a:p>
            <a:pPr indent="0" lvl="0" marL="0" rtl="0" algn="l">
              <a:spcBef>
                <a:spcPts val="0"/>
              </a:spcBef>
              <a:spcAft>
                <a:spcPts val="0"/>
              </a:spcAft>
              <a:buNone/>
            </a:pPr>
            <a:r>
              <a:rPr lang="en" sz="2900">
                <a:solidFill>
                  <a:schemeClr val="lt1"/>
                </a:solidFill>
                <a:latin typeface="Montserrat Light"/>
                <a:ea typeface="Montserrat Light"/>
                <a:cs typeface="Montserrat Light"/>
                <a:sym typeface="Montserrat Light"/>
              </a:rPr>
              <a:t>Output: Hello World</a:t>
            </a:r>
            <a:endParaRPr sz="1700">
              <a:solidFill>
                <a:schemeClr val="lt1"/>
              </a:solidFill>
              <a:latin typeface="Montserrat Light"/>
              <a:ea typeface="Montserrat Light"/>
              <a:cs typeface="Montserrat Light"/>
              <a:sym typeface="Montserrat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76" name="Shape 76"/>
        <p:cNvGrpSpPr/>
        <p:nvPr/>
      </p:nvGrpSpPr>
      <p:grpSpPr>
        <a:xfrm>
          <a:off x="0" y="0"/>
          <a:ext cx="0" cy="0"/>
          <a:chOff x="0" y="0"/>
          <a:chExt cx="0" cy="0"/>
        </a:xfrm>
      </p:grpSpPr>
      <p:sp>
        <p:nvSpPr>
          <p:cNvPr id="77" name="Google Shape;77;p16"/>
          <p:cNvSpPr txBox="1"/>
          <p:nvPr>
            <p:ph type="ctrTitle"/>
          </p:nvPr>
        </p:nvSpPr>
        <p:spPr>
          <a:xfrm>
            <a:off x="2302050" y="1223200"/>
            <a:ext cx="4539900" cy="2697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latin typeface="Montserrat"/>
                <a:ea typeface="Montserrat"/>
                <a:cs typeface="Montserrat"/>
                <a:sym typeface="Montserrat"/>
              </a:rPr>
              <a:t>Lists</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81" name="Shape 81"/>
        <p:cNvGrpSpPr/>
        <p:nvPr/>
      </p:nvGrpSpPr>
      <p:grpSpPr>
        <a:xfrm>
          <a:off x="0" y="0"/>
          <a:ext cx="0" cy="0"/>
          <a:chOff x="0" y="0"/>
          <a:chExt cx="0" cy="0"/>
        </a:xfrm>
      </p:grpSpPr>
      <p:sp>
        <p:nvSpPr>
          <p:cNvPr id="82" name="Google Shape;82;p17"/>
          <p:cNvSpPr txBox="1"/>
          <p:nvPr>
            <p:ph type="ctrTitle"/>
          </p:nvPr>
        </p:nvSpPr>
        <p:spPr>
          <a:xfrm>
            <a:off x="2024650" y="687725"/>
            <a:ext cx="5056800" cy="3747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400">
                <a:latin typeface="Montserrat"/>
                <a:ea typeface="Montserrat"/>
                <a:cs typeface="Montserrat"/>
                <a:sym typeface="Montserrat"/>
              </a:rPr>
              <a:t>A list is a mutable, or changeable, ordered sequence of elements. Each element or value that is inside of a list is called an item. Just as strings are defined as characters between quotes, lists are defined by having values between square brackets.</a:t>
            </a:r>
            <a:endParaRPr sz="6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86" name="Shape 86"/>
        <p:cNvGrpSpPr/>
        <p:nvPr/>
      </p:nvGrpSpPr>
      <p:grpSpPr>
        <a:xfrm>
          <a:off x="0" y="0"/>
          <a:ext cx="0" cy="0"/>
          <a:chOff x="0" y="0"/>
          <a:chExt cx="0" cy="0"/>
        </a:xfrm>
      </p:grpSpPr>
      <p:sp>
        <p:nvSpPr>
          <p:cNvPr id="87" name="Google Shape;87;p18"/>
          <p:cNvSpPr txBox="1"/>
          <p:nvPr>
            <p:ph type="ctrTitle"/>
          </p:nvPr>
        </p:nvSpPr>
        <p:spPr>
          <a:xfrm>
            <a:off x="2302050" y="1223200"/>
            <a:ext cx="4539900" cy="2697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latin typeface="Montserrat"/>
                <a:ea typeface="Montserrat"/>
                <a:cs typeface="Montserrat"/>
                <a:sym typeface="Montserrat"/>
              </a:rPr>
              <a:t>Booleans</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91" name="Shape 91"/>
        <p:cNvGrpSpPr/>
        <p:nvPr/>
      </p:nvGrpSpPr>
      <p:grpSpPr>
        <a:xfrm>
          <a:off x="0" y="0"/>
          <a:ext cx="0" cy="0"/>
          <a:chOff x="0" y="0"/>
          <a:chExt cx="0" cy="0"/>
        </a:xfrm>
      </p:grpSpPr>
      <p:sp>
        <p:nvSpPr>
          <p:cNvPr id="92" name="Google Shape;92;p19"/>
          <p:cNvSpPr txBox="1"/>
          <p:nvPr>
            <p:ph type="ctrTitle"/>
          </p:nvPr>
        </p:nvSpPr>
        <p:spPr>
          <a:xfrm>
            <a:off x="2005375" y="957425"/>
            <a:ext cx="5214900" cy="3400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400">
                <a:latin typeface="Montserrat"/>
                <a:ea typeface="Montserrat"/>
                <a:cs typeface="Montserrat"/>
                <a:sym typeface="Montserrat"/>
              </a:rPr>
              <a:t>A Boolean is a data type that can be one of two values, either </a:t>
            </a:r>
            <a:r>
              <a:rPr b="1" lang="en" sz="2400">
                <a:latin typeface="Montserrat"/>
                <a:ea typeface="Montserrat"/>
                <a:cs typeface="Montserrat"/>
                <a:sym typeface="Montserrat"/>
              </a:rPr>
              <a:t>True</a:t>
            </a:r>
            <a:r>
              <a:rPr lang="en" sz="2400">
                <a:latin typeface="Montserrat"/>
                <a:ea typeface="Montserrat"/>
                <a:cs typeface="Montserrat"/>
                <a:sym typeface="Montserrat"/>
              </a:rPr>
              <a:t> or </a:t>
            </a:r>
            <a:r>
              <a:rPr b="1" lang="en" sz="2400">
                <a:latin typeface="Montserrat"/>
                <a:ea typeface="Montserrat"/>
                <a:cs typeface="Montserrat"/>
                <a:sym typeface="Montserrat"/>
              </a:rPr>
              <a:t>False</a:t>
            </a:r>
            <a:r>
              <a:rPr lang="en" sz="2400">
                <a:latin typeface="Montserrat"/>
                <a:ea typeface="Montserrat"/>
                <a:cs typeface="Montserrat"/>
                <a:sym typeface="Montserrat"/>
              </a:rPr>
              <a:t>. Booleans are used to represent the truth values that are associated with the logic branch of mathematics, which informs algorithms in computer science.</a:t>
            </a:r>
            <a:endParaRPr sz="7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96" name="Shape 96"/>
        <p:cNvGrpSpPr/>
        <p:nvPr/>
      </p:nvGrpSpPr>
      <p:grpSpPr>
        <a:xfrm>
          <a:off x="0" y="0"/>
          <a:ext cx="0" cy="0"/>
          <a:chOff x="0" y="0"/>
          <a:chExt cx="0" cy="0"/>
        </a:xfrm>
      </p:grpSpPr>
      <p:sp>
        <p:nvSpPr>
          <p:cNvPr id="97" name="Google Shape;97;p20"/>
          <p:cNvSpPr txBox="1"/>
          <p:nvPr>
            <p:ph type="ctrTitle"/>
          </p:nvPr>
        </p:nvSpPr>
        <p:spPr>
          <a:xfrm>
            <a:off x="2302050" y="1223200"/>
            <a:ext cx="4539900" cy="2697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latin typeface="Montserrat"/>
                <a:ea typeface="Montserrat"/>
                <a:cs typeface="Montserrat"/>
                <a:sym typeface="Montserrat"/>
              </a:rPr>
              <a:t>Dictionary</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01" name="Shape 101"/>
        <p:cNvGrpSpPr/>
        <p:nvPr/>
      </p:nvGrpSpPr>
      <p:grpSpPr>
        <a:xfrm>
          <a:off x="0" y="0"/>
          <a:ext cx="0" cy="0"/>
          <a:chOff x="0" y="0"/>
          <a:chExt cx="0" cy="0"/>
        </a:xfrm>
      </p:grpSpPr>
      <p:sp>
        <p:nvSpPr>
          <p:cNvPr id="102" name="Google Shape;102;p21"/>
          <p:cNvSpPr txBox="1"/>
          <p:nvPr>
            <p:ph type="ctrTitle"/>
          </p:nvPr>
        </p:nvSpPr>
        <p:spPr>
          <a:xfrm>
            <a:off x="1937975" y="967075"/>
            <a:ext cx="5471100" cy="3053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400">
                <a:latin typeface="Montserrat"/>
                <a:ea typeface="Montserrat"/>
                <a:cs typeface="Montserrat"/>
                <a:sym typeface="Montserrat"/>
              </a:rPr>
              <a:t>A dictionary is a Python’s built-in data type. </a:t>
            </a:r>
            <a:r>
              <a:rPr lang="en" sz="2400">
                <a:latin typeface="Montserrat"/>
                <a:ea typeface="Montserrat"/>
                <a:cs typeface="Montserrat"/>
                <a:sym typeface="Montserrat"/>
              </a:rPr>
              <a:t>Dictionary</a:t>
            </a:r>
            <a:r>
              <a:rPr lang="en" sz="2400">
                <a:latin typeface="Montserrat"/>
                <a:ea typeface="Montserrat"/>
                <a:cs typeface="Montserrat"/>
                <a:sym typeface="Montserrat"/>
              </a:rPr>
              <a:t> match the keys to </a:t>
            </a:r>
            <a:r>
              <a:rPr lang="en" sz="2400">
                <a:latin typeface="Montserrat"/>
                <a:ea typeface="Montserrat"/>
                <a:cs typeface="Montserrat"/>
                <a:sym typeface="Montserrat"/>
              </a:rPr>
              <a:t>their</a:t>
            </a:r>
            <a:r>
              <a:rPr lang="en" sz="2400">
                <a:latin typeface="Montserrat"/>
                <a:ea typeface="Montserrat"/>
                <a:cs typeface="Montserrat"/>
                <a:sym typeface="Montserrat"/>
              </a:rPr>
              <a:t> values and these key-value pairs are a useful way to store data in Python. A dictionary is made with curly braces on either side.</a:t>
            </a:r>
            <a:endParaRPr sz="8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Juliet template">
  <a:themeElements>
    <a:clrScheme name="Custom 347">
      <a:dk1>
        <a:srgbClr val="666666"/>
      </a:dk1>
      <a:lt1>
        <a:srgbClr val="FFFFFF"/>
      </a:lt1>
      <a:dk2>
        <a:srgbClr val="B7B7B7"/>
      </a:dk2>
      <a:lt2>
        <a:srgbClr val="E4E4E4"/>
      </a:lt2>
      <a:accent1>
        <a:srgbClr val="F02828"/>
      </a:accent1>
      <a:accent2>
        <a:srgbClr val="00FFFF"/>
      </a:accent2>
      <a:accent3>
        <a:srgbClr val="0000FF"/>
      </a:accent3>
      <a:accent4>
        <a:srgbClr val="FF9900"/>
      </a:accent4>
      <a:accent5>
        <a:srgbClr val="FFFF00"/>
      </a:accent5>
      <a:accent6>
        <a:srgbClr val="00FF00"/>
      </a:accent6>
      <a:hlink>
        <a:srgbClr val="66666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