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5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4"/>
    <p:restoredTop sz="94687"/>
  </p:normalViewPr>
  <p:slideViewPr>
    <p:cSldViewPr snapToGrid="0">
      <p:cViewPr varScale="1">
        <p:scale>
          <a:sx n="71" d="100"/>
          <a:sy n="71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0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4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6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96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6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2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14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EC29838-228E-4DBB-993F-4459C0BD8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6DA45-3761-4335-B5CA-E03E76B5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B38C7-930E-425A-AC28-8C36EE323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EF10FC-9C88-7DFE-3665-7290ABE88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25763"/>
              </p:ext>
            </p:extLst>
          </p:nvPr>
        </p:nvGraphicFramePr>
        <p:xfrm>
          <a:off x="1897155" y="112352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458080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8153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PLAYERS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699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C&gt;U OR U&gt;C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WIN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6756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C=U or U=C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DRAW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1049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C&lt;U OR U&lt;C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LOSE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1948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03F948-ACAA-02CA-18AD-9C3911EE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87124"/>
              </p:ext>
            </p:extLst>
          </p:nvPr>
        </p:nvGraphicFramePr>
        <p:xfrm>
          <a:off x="1897155" y="41957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466647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07032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VALID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INVALID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820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ROCK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""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8214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PAPER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SCISSORS!(SPL CHR)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604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SCISSORS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8972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2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EDF97B-F3B5-6E08-7E0E-2DC65DBA2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99797"/>
              </p:ext>
            </p:extLst>
          </p:nvPr>
        </p:nvGraphicFramePr>
        <p:xfrm>
          <a:off x="1032195" y="801792"/>
          <a:ext cx="10122019" cy="52493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75774">
                  <a:extLst>
                    <a:ext uri="{9D8B030D-6E8A-4147-A177-3AD203B41FA5}">
                      <a16:colId xmlns:a16="http://schemas.microsoft.com/office/drawing/2014/main" val="4125420798"/>
                    </a:ext>
                  </a:extLst>
                </a:gridCol>
                <a:gridCol w="3062422">
                  <a:extLst>
                    <a:ext uri="{9D8B030D-6E8A-4147-A177-3AD203B41FA5}">
                      <a16:colId xmlns:a16="http://schemas.microsoft.com/office/drawing/2014/main" val="584971218"/>
                    </a:ext>
                  </a:extLst>
                </a:gridCol>
                <a:gridCol w="3683823">
                  <a:extLst>
                    <a:ext uri="{9D8B030D-6E8A-4147-A177-3AD203B41FA5}">
                      <a16:colId xmlns:a16="http://schemas.microsoft.com/office/drawing/2014/main" val="1675225312"/>
                    </a:ext>
                  </a:extLst>
                </a:gridCol>
              </a:tblGrid>
              <a:tr h="406586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WIN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DRAW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LOSE 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1675985153"/>
                  </a:ext>
                </a:extLst>
              </a:tr>
              <a:tr h="4065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>
                          <a:effectLst/>
                        </a:rPr>
                        <a:t>COMPUTER SIDE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2320144128"/>
                  </a:ext>
                </a:extLst>
              </a:tr>
              <a:tr h="473209"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1194940446"/>
                  </a:ext>
                </a:extLst>
              </a:tr>
              <a:tr h="406586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C = PAPER, U = ROCK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PAPER = PAPER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 = PAPER, C = ROCK 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3745163494"/>
                  </a:ext>
                </a:extLst>
              </a:tr>
              <a:tr h="406586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C = ROCK, U = SCISSORS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ROCK = ROCK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 = ROCK, C = SCISSORS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2012050260"/>
                  </a:ext>
                </a:extLst>
              </a:tr>
              <a:tr h="728407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C = SCISSORS, U = PAPER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SCISSORS = SCISSORS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 = SCISSORS, C = PAPER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3468858451"/>
                  </a:ext>
                </a:extLst>
              </a:tr>
              <a:tr h="473209"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1047847781"/>
                  </a:ext>
                </a:extLst>
              </a:tr>
              <a:tr h="406586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USER SIDE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2100">
                        <a:effectLst/>
                      </a:endParaRP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3626612297"/>
                  </a:ext>
                </a:extLst>
              </a:tr>
              <a:tr h="406586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 = PAPER, C = ROCK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PAPER = PAPER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C = PAPER, U = ROCK 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3475796842"/>
                  </a:ext>
                </a:extLst>
              </a:tr>
              <a:tr h="406586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 = ROCK, C = SCISSORS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ROCK = ROCK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C = ROCK, U = SCISSORS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2529242916"/>
                  </a:ext>
                </a:extLst>
              </a:tr>
              <a:tr h="728407"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U = SCISSORS, C = PAPER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SCISSORS = SCISSORS </a:t>
                      </a:r>
                    </a:p>
                  </a:txBody>
                  <a:tcPr marL="33086" marR="33086" marT="22057" marB="2205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100">
                          <a:effectLst/>
                        </a:rPr>
                        <a:t>C = SCISSORS, U = PAPER</a:t>
                      </a:r>
                    </a:p>
                  </a:txBody>
                  <a:tcPr marL="33086" marR="33086" marT="22057" marB="22057" anchor="b"/>
                </a:tc>
                <a:extLst>
                  <a:ext uri="{0D108BD9-81ED-4DB2-BD59-A6C34878D82A}">
                    <a16:rowId xmlns:a16="http://schemas.microsoft.com/office/drawing/2014/main" val="47721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69</TotalTime>
  <Words>146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Saasvatha P M</dc:creator>
  <cp:keywords/>
  <dc:description/>
  <cp:lastModifiedBy>Saasvatha P M</cp:lastModifiedBy>
  <cp:revision>1</cp:revision>
  <dcterms:created xsi:type="dcterms:W3CDTF">2024-04-10T09:57:15Z</dcterms:created>
  <dcterms:modified xsi:type="dcterms:W3CDTF">2024-04-10T11:06:39Z</dcterms:modified>
  <cp:category/>
</cp:coreProperties>
</file>