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embeddedFontLst>
    <p:embeddedFont>
      <p:font typeface="Quattrocento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QuattrocentoSans-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QuattrocentoSans-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QuattrocentoSans-bold.fntdata"/><Relationship Id="rId6" Type="http://schemas.openxmlformats.org/officeDocument/2006/relationships/slide" Target="slides/slide2.xml"/><Relationship Id="rId18" Type="http://schemas.openxmlformats.org/officeDocument/2006/relationships/font" Target="fonts/QuattrocentoSans-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8679f30448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8" name="Google Shape;98;g18679f30448_0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398143cedf_0_1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398143cedf_0_16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398143cedf_0_1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398143cedf_0_16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398143cedf_0_1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398143cedf_0_17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398143cedf_0_1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398143cedf_0_19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 name="Google Shape;10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378adbb9b9_0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378adbb9b9_0_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398143cedf_0_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398143cedf_0_6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398143cedf_0_1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398143cedf_0_15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398143cedf_0_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398143cedf_0_7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398143cedf_0_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398143cedf_0_8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398143cedf_0_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398143cedf_0_9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378adbb9b9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378adbb9b9_0_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tx">
  <p:cSld name="TITLE_AND_BODY">
    <p:spTree>
      <p:nvGrpSpPr>
        <p:cNvPr id="9" name="Shape 9"/>
        <p:cNvGrpSpPr/>
        <p:nvPr/>
      </p:nvGrpSpPr>
      <p:grpSpPr>
        <a:xfrm>
          <a:off x="0" y="0"/>
          <a:ext cx="0" cy="0"/>
          <a:chOff x="0" y="0"/>
          <a:chExt cx="0" cy="0"/>
        </a:xfrm>
      </p:grpSpPr>
      <p:pic>
        <p:nvPicPr>
          <p:cNvPr descr="Picture 1" id="10" name="Google Shape;10;p2"/>
          <p:cNvPicPr preferRelativeResize="0"/>
          <p:nvPr/>
        </p:nvPicPr>
        <p:blipFill rotWithShape="1">
          <a:blip r:embed="rId2">
            <a:alphaModFix/>
          </a:blip>
          <a:srcRect b="0" l="72690" r="0" t="69862"/>
          <a:stretch/>
        </p:blipFill>
        <p:spPr>
          <a:xfrm>
            <a:off x="9694747" y="4789714"/>
            <a:ext cx="2497253" cy="2068286"/>
          </a:xfrm>
          <a:prstGeom prst="rect">
            <a:avLst/>
          </a:prstGeom>
          <a:noFill/>
          <a:ln>
            <a:noFill/>
          </a:ln>
        </p:spPr>
      </p:pic>
      <p:sp>
        <p:nvSpPr>
          <p:cNvPr id="11" name="Google Shape;11;p2"/>
          <p:cNvSpPr txBox="1"/>
          <p:nvPr>
            <p:ph type="title"/>
          </p:nvPr>
        </p:nvSpPr>
        <p:spPr>
          <a:xfrm>
            <a:off x="845126" y="365759"/>
            <a:ext cx="9445503" cy="826173"/>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5AA4D8"/>
              </a:buClr>
              <a:buSzPts val="4400"/>
              <a:buFont typeface="Quattrocento Sans"/>
              <a:buNone/>
              <a:defRPr>
                <a:solidFill>
                  <a:srgbClr val="5AA4D8"/>
                </a:solidFill>
              </a:defRPr>
            </a:lvl1pPr>
            <a:lvl2pPr lvl="1" algn="l">
              <a:lnSpc>
                <a:spcPct val="90000"/>
              </a:lnSpc>
              <a:spcBef>
                <a:spcPts val="0"/>
              </a:spcBef>
              <a:spcAft>
                <a:spcPts val="0"/>
              </a:spcAft>
              <a:buClr>
                <a:srgbClr val="3EADA7"/>
              </a:buClr>
              <a:buSzPts val="1800"/>
              <a:buNone/>
              <a:defRPr/>
            </a:lvl2pPr>
            <a:lvl3pPr lvl="2" algn="l">
              <a:lnSpc>
                <a:spcPct val="90000"/>
              </a:lnSpc>
              <a:spcBef>
                <a:spcPts val="0"/>
              </a:spcBef>
              <a:spcAft>
                <a:spcPts val="0"/>
              </a:spcAft>
              <a:buClr>
                <a:srgbClr val="3EADA7"/>
              </a:buClr>
              <a:buSzPts val="1800"/>
              <a:buNone/>
              <a:defRPr/>
            </a:lvl3pPr>
            <a:lvl4pPr lvl="3" algn="l">
              <a:lnSpc>
                <a:spcPct val="90000"/>
              </a:lnSpc>
              <a:spcBef>
                <a:spcPts val="0"/>
              </a:spcBef>
              <a:spcAft>
                <a:spcPts val="0"/>
              </a:spcAft>
              <a:buClr>
                <a:srgbClr val="3EADA7"/>
              </a:buClr>
              <a:buSzPts val="1800"/>
              <a:buNone/>
              <a:defRPr/>
            </a:lvl4pPr>
            <a:lvl5pPr lvl="4" algn="l">
              <a:lnSpc>
                <a:spcPct val="90000"/>
              </a:lnSpc>
              <a:spcBef>
                <a:spcPts val="0"/>
              </a:spcBef>
              <a:spcAft>
                <a:spcPts val="0"/>
              </a:spcAft>
              <a:buClr>
                <a:srgbClr val="3EADA7"/>
              </a:buClr>
              <a:buSzPts val="1800"/>
              <a:buNone/>
              <a:defRPr/>
            </a:lvl5pPr>
            <a:lvl6pPr lvl="5" algn="l">
              <a:lnSpc>
                <a:spcPct val="90000"/>
              </a:lnSpc>
              <a:spcBef>
                <a:spcPts val="0"/>
              </a:spcBef>
              <a:spcAft>
                <a:spcPts val="0"/>
              </a:spcAft>
              <a:buClr>
                <a:srgbClr val="3EADA7"/>
              </a:buClr>
              <a:buSzPts val="1800"/>
              <a:buNone/>
              <a:defRPr/>
            </a:lvl6pPr>
            <a:lvl7pPr lvl="6" algn="l">
              <a:lnSpc>
                <a:spcPct val="90000"/>
              </a:lnSpc>
              <a:spcBef>
                <a:spcPts val="0"/>
              </a:spcBef>
              <a:spcAft>
                <a:spcPts val="0"/>
              </a:spcAft>
              <a:buClr>
                <a:srgbClr val="3EADA7"/>
              </a:buClr>
              <a:buSzPts val="1800"/>
              <a:buNone/>
              <a:defRPr/>
            </a:lvl7pPr>
            <a:lvl8pPr lvl="7" algn="l">
              <a:lnSpc>
                <a:spcPct val="90000"/>
              </a:lnSpc>
              <a:spcBef>
                <a:spcPts val="0"/>
              </a:spcBef>
              <a:spcAft>
                <a:spcPts val="0"/>
              </a:spcAft>
              <a:buClr>
                <a:srgbClr val="3EADA7"/>
              </a:buClr>
              <a:buSzPts val="1800"/>
              <a:buNone/>
              <a:defRPr/>
            </a:lvl8pPr>
            <a:lvl9pPr lvl="8" algn="l">
              <a:lnSpc>
                <a:spcPct val="90000"/>
              </a:lnSpc>
              <a:spcBef>
                <a:spcPts val="0"/>
              </a:spcBef>
              <a:spcAft>
                <a:spcPts val="0"/>
              </a:spcAft>
              <a:buClr>
                <a:srgbClr val="3EADA7"/>
              </a:buClr>
              <a:buSzPts val="1800"/>
              <a:buNone/>
              <a:defRPr/>
            </a:lvl9pPr>
          </a:lstStyle>
          <a:p/>
        </p:txBody>
      </p:sp>
      <p:sp>
        <p:nvSpPr>
          <p:cNvPr id="12" name="Google Shape;12;p2"/>
          <p:cNvSpPr txBox="1"/>
          <p:nvPr>
            <p:ph idx="1" type="body"/>
          </p:nvPr>
        </p:nvSpPr>
        <p:spPr>
          <a:xfrm>
            <a:off x="845126" y="1381181"/>
            <a:ext cx="10515601" cy="4798957"/>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13" name="Google Shape;13;p2"/>
          <p:cNvSpPr txBox="1"/>
          <p:nvPr>
            <p:ph idx="12" type="sldNum"/>
          </p:nvPr>
        </p:nvSpPr>
        <p:spPr>
          <a:xfrm>
            <a:off x="11114976" y="6426058"/>
            <a:ext cx="245751" cy="225709"/>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4" name="Google Shape;14;p2"/>
          <p:cNvCxnSpPr/>
          <p:nvPr/>
        </p:nvCxnSpPr>
        <p:spPr>
          <a:xfrm>
            <a:off x="845126" y="1191931"/>
            <a:ext cx="10515601" cy="1"/>
          </a:xfrm>
          <a:prstGeom prst="straightConnector1">
            <a:avLst/>
          </a:prstGeom>
          <a:noFill/>
          <a:ln cap="flat" cmpd="sng" w="9525">
            <a:solidFill>
              <a:srgbClr val="5AA4D8"/>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57" name="Shape 57"/>
        <p:cNvGrpSpPr/>
        <p:nvPr/>
      </p:nvGrpSpPr>
      <p:grpSpPr>
        <a:xfrm>
          <a:off x="0" y="0"/>
          <a:ext cx="0" cy="0"/>
          <a:chOff x="0" y="0"/>
          <a:chExt cx="0" cy="0"/>
        </a:xfrm>
      </p:grpSpPr>
      <p:pic>
        <p:nvPicPr>
          <p:cNvPr descr="Picture 1" id="58" name="Google Shape;58;p11"/>
          <p:cNvPicPr preferRelativeResize="0"/>
          <p:nvPr/>
        </p:nvPicPr>
        <p:blipFill rotWithShape="1">
          <a:blip r:embed="rId2">
            <a:alphaModFix/>
          </a:blip>
          <a:srcRect b="0" l="72690" r="0" t="69862"/>
          <a:stretch/>
        </p:blipFill>
        <p:spPr>
          <a:xfrm>
            <a:off x="9694747" y="4789714"/>
            <a:ext cx="2497253" cy="2068286"/>
          </a:xfrm>
          <a:prstGeom prst="rect">
            <a:avLst/>
          </a:prstGeom>
          <a:noFill/>
          <a:ln>
            <a:noFill/>
          </a:ln>
        </p:spPr>
      </p:pic>
      <p:sp>
        <p:nvSpPr>
          <p:cNvPr id="59" name="Google Shape;59;p11"/>
          <p:cNvSpPr txBox="1"/>
          <p:nvPr>
            <p:ph type="title"/>
          </p:nvPr>
        </p:nvSpPr>
        <p:spPr>
          <a:xfrm>
            <a:off x="841247" y="457200"/>
            <a:ext cx="3931922" cy="1600200"/>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5AA4D8"/>
              </a:buClr>
              <a:buSzPts val="3200"/>
              <a:buFont typeface="Quattrocento Sans"/>
              <a:buNone/>
              <a:defRPr sz="3200">
                <a:solidFill>
                  <a:srgbClr val="5AA4D8"/>
                </a:solidFill>
              </a:defRPr>
            </a:lvl1pPr>
            <a:lvl2pPr lvl="1" algn="l">
              <a:lnSpc>
                <a:spcPct val="90000"/>
              </a:lnSpc>
              <a:spcBef>
                <a:spcPts val="0"/>
              </a:spcBef>
              <a:spcAft>
                <a:spcPts val="0"/>
              </a:spcAft>
              <a:buClr>
                <a:srgbClr val="3EADA7"/>
              </a:buClr>
              <a:buSzPts val="1800"/>
              <a:buNone/>
              <a:defRPr/>
            </a:lvl2pPr>
            <a:lvl3pPr lvl="2" algn="l">
              <a:lnSpc>
                <a:spcPct val="90000"/>
              </a:lnSpc>
              <a:spcBef>
                <a:spcPts val="0"/>
              </a:spcBef>
              <a:spcAft>
                <a:spcPts val="0"/>
              </a:spcAft>
              <a:buClr>
                <a:srgbClr val="3EADA7"/>
              </a:buClr>
              <a:buSzPts val="1800"/>
              <a:buNone/>
              <a:defRPr/>
            </a:lvl3pPr>
            <a:lvl4pPr lvl="3" algn="l">
              <a:lnSpc>
                <a:spcPct val="90000"/>
              </a:lnSpc>
              <a:spcBef>
                <a:spcPts val="0"/>
              </a:spcBef>
              <a:spcAft>
                <a:spcPts val="0"/>
              </a:spcAft>
              <a:buClr>
                <a:srgbClr val="3EADA7"/>
              </a:buClr>
              <a:buSzPts val="1800"/>
              <a:buNone/>
              <a:defRPr/>
            </a:lvl4pPr>
            <a:lvl5pPr lvl="4" algn="l">
              <a:lnSpc>
                <a:spcPct val="90000"/>
              </a:lnSpc>
              <a:spcBef>
                <a:spcPts val="0"/>
              </a:spcBef>
              <a:spcAft>
                <a:spcPts val="0"/>
              </a:spcAft>
              <a:buClr>
                <a:srgbClr val="3EADA7"/>
              </a:buClr>
              <a:buSzPts val="1800"/>
              <a:buNone/>
              <a:defRPr/>
            </a:lvl5pPr>
            <a:lvl6pPr lvl="5" algn="l">
              <a:lnSpc>
                <a:spcPct val="90000"/>
              </a:lnSpc>
              <a:spcBef>
                <a:spcPts val="0"/>
              </a:spcBef>
              <a:spcAft>
                <a:spcPts val="0"/>
              </a:spcAft>
              <a:buClr>
                <a:srgbClr val="3EADA7"/>
              </a:buClr>
              <a:buSzPts val="1800"/>
              <a:buNone/>
              <a:defRPr/>
            </a:lvl6pPr>
            <a:lvl7pPr lvl="6" algn="l">
              <a:lnSpc>
                <a:spcPct val="90000"/>
              </a:lnSpc>
              <a:spcBef>
                <a:spcPts val="0"/>
              </a:spcBef>
              <a:spcAft>
                <a:spcPts val="0"/>
              </a:spcAft>
              <a:buClr>
                <a:srgbClr val="3EADA7"/>
              </a:buClr>
              <a:buSzPts val="1800"/>
              <a:buNone/>
              <a:defRPr/>
            </a:lvl7pPr>
            <a:lvl8pPr lvl="7" algn="l">
              <a:lnSpc>
                <a:spcPct val="90000"/>
              </a:lnSpc>
              <a:spcBef>
                <a:spcPts val="0"/>
              </a:spcBef>
              <a:spcAft>
                <a:spcPts val="0"/>
              </a:spcAft>
              <a:buClr>
                <a:srgbClr val="3EADA7"/>
              </a:buClr>
              <a:buSzPts val="1800"/>
              <a:buNone/>
              <a:defRPr/>
            </a:lvl8pPr>
            <a:lvl9pPr lvl="8" algn="l">
              <a:lnSpc>
                <a:spcPct val="90000"/>
              </a:lnSpc>
              <a:spcBef>
                <a:spcPts val="0"/>
              </a:spcBef>
              <a:spcAft>
                <a:spcPts val="0"/>
              </a:spcAft>
              <a:buClr>
                <a:srgbClr val="3EADA7"/>
              </a:buClr>
              <a:buSzPts val="1800"/>
              <a:buNone/>
              <a:defRPr/>
            </a:lvl9pPr>
          </a:lstStyle>
          <a:p/>
        </p:txBody>
      </p:sp>
      <p:sp>
        <p:nvSpPr>
          <p:cNvPr id="60" name="Google Shape;60;p11"/>
          <p:cNvSpPr/>
          <p:nvPr>
            <p:ph idx="2" type="pic"/>
          </p:nvPr>
        </p:nvSpPr>
        <p:spPr>
          <a:xfrm>
            <a:off x="5181600" y="990600"/>
            <a:ext cx="6172200" cy="4876800"/>
          </a:xfrm>
          <a:prstGeom prst="rect">
            <a:avLst/>
          </a:prstGeom>
          <a:noFill/>
          <a:ln>
            <a:noFill/>
          </a:ln>
        </p:spPr>
      </p:sp>
      <p:sp>
        <p:nvSpPr>
          <p:cNvPr id="61" name="Google Shape;61;p11"/>
          <p:cNvSpPr txBox="1"/>
          <p:nvPr>
            <p:ph idx="1" type="body"/>
          </p:nvPr>
        </p:nvSpPr>
        <p:spPr>
          <a:xfrm>
            <a:off x="841247" y="2057400"/>
            <a:ext cx="3931922" cy="3810000"/>
          </a:xfrm>
          <a:prstGeom prst="rect">
            <a:avLst/>
          </a:prstGeom>
          <a:noFill/>
          <a:ln>
            <a:noFill/>
          </a:ln>
        </p:spPr>
        <p:txBody>
          <a:bodyPr anchorCtr="0" anchor="t" bIns="45700" lIns="45700" spcFirstLastPara="1" rIns="45700" wrap="square" tIns="45700">
            <a:normAutofit/>
          </a:bodyPr>
          <a:lstStyle>
            <a:lvl1pPr indent="-228600" lvl="0" marL="457200" algn="l">
              <a:lnSpc>
                <a:spcPct val="90000"/>
              </a:lnSpc>
              <a:spcBef>
                <a:spcPts val="1000"/>
              </a:spcBef>
              <a:spcAft>
                <a:spcPts val="0"/>
              </a:spcAft>
              <a:buClr>
                <a:srgbClr val="000000"/>
              </a:buClr>
              <a:buSzPts val="1600"/>
              <a:buFont typeface="Calibri"/>
              <a:buNone/>
              <a:defRPr sz="1600"/>
            </a:lvl1pPr>
            <a:lvl2pPr indent="-228600" lvl="1" marL="914400" algn="l">
              <a:lnSpc>
                <a:spcPct val="90000"/>
              </a:lnSpc>
              <a:spcBef>
                <a:spcPts val="1000"/>
              </a:spcBef>
              <a:spcAft>
                <a:spcPts val="0"/>
              </a:spcAft>
              <a:buClr>
                <a:srgbClr val="000000"/>
              </a:buClr>
              <a:buSzPts val="1600"/>
              <a:buFont typeface="Calibri"/>
              <a:buNone/>
              <a:defRPr sz="1600"/>
            </a:lvl2pPr>
            <a:lvl3pPr indent="-228600" lvl="2" marL="1371600" algn="l">
              <a:lnSpc>
                <a:spcPct val="90000"/>
              </a:lnSpc>
              <a:spcBef>
                <a:spcPts val="1000"/>
              </a:spcBef>
              <a:spcAft>
                <a:spcPts val="0"/>
              </a:spcAft>
              <a:buClr>
                <a:srgbClr val="000000"/>
              </a:buClr>
              <a:buSzPts val="1600"/>
              <a:buFont typeface="Calibri"/>
              <a:buNone/>
              <a:defRPr sz="1600"/>
            </a:lvl3pPr>
            <a:lvl4pPr indent="-228600" lvl="3" marL="1828800" algn="l">
              <a:lnSpc>
                <a:spcPct val="90000"/>
              </a:lnSpc>
              <a:spcBef>
                <a:spcPts val="1000"/>
              </a:spcBef>
              <a:spcAft>
                <a:spcPts val="0"/>
              </a:spcAft>
              <a:buClr>
                <a:srgbClr val="000000"/>
              </a:buClr>
              <a:buSzPts val="1600"/>
              <a:buFont typeface="Calibri"/>
              <a:buNone/>
              <a:defRPr sz="1600"/>
            </a:lvl4pPr>
            <a:lvl5pPr indent="-228600" lvl="4" marL="2286000" algn="l">
              <a:lnSpc>
                <a:spcPct val="90000"/>
              </a:lnSpc>
              <a:spcBef>
                <a:spcPts val="1000"/>
              </a:spcBef>
              <a:spcAft>
                <a:spcPts val="0"/>
              </a:spcAft>
              <a:buClr>
                <a:srgbClr val="000000"/>
              </a:buClr>
              <a:buSzPts val="1600"/>
              <a:buFont typeface="Calibri"/>
              <a:buNone/>
              <a:defRPr sz="16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62" name="Google Shape;62;p11"/>
          <p:cNvSpPr txBox="1"/>
          <p:nvPr>
            <p:ph idx="12" type="sldNum"/>
          </p:nvPr>
        </p:nvSpPr>
        <p:spPr>
          <a:xfrm>
            <a:off x="11114976" y="6426058"/>
            <a:ext cx="245751" cy="225709"/>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63" name="Google Shape;63;p11"/>
          <p:cNvCxnSpPr/>
          <p:nvPr/>
        </p:nvCxnSpPr>
        <p:spPr>
          <a:xfrm>
            <a:off x="860599" y="2061029"/>
            <a:ext cx="3931922" cy="1"/>
          </a:xfrm>
          <a:prstGeom prst="straightConnector1">
            <a:avLst/>
          </a:prstGeom>
          <a:noFill/>
          <a:ln cap="flat" cmpd="sng" w="9525">
            <a:solidFill>
              <a:srgbClr val="5AA4D8"/>
            </a:solidFill>
            <a:prstDash val="solid"/>
            <a:round/>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64" name="Shape 64"/>
        <p:cNvGrpSpPr/>
        <p:nvPr/>
      </p:nvGrpSpPr>
      <p:grpSpPr>
        <a:xfrm>
          <a:off x="0" y="0"/>
          <a:ext cx="0" cy="0"/>
          <a:chOff x="0" y="0"/>
          <a:chExt cx="0" cy="0"/>
        </a:xfrm>
      </p:grpSpPr>
      <p:pic>
        <p:nvPicPr>
          <p:cNvPr descr="Picture 1" id="65" name="Google Shape;65;p12"/>
          <p:cNvPicPr preferRelativeResize="0"/>
          <p:nvPr/>
        </p:nvPicPr>
        <p:blipFill rotWithShape="1">
          <a:blip r:embed="rId2">
            <a:alphaModFix/>
          </a:blip>
          <a:srcRect b="0" l="72690" r="0" t="69862"/>
          <a:stretch/>
        </p:blipFill>
        <p:spPr>
          <a:xfrm>
            <a:off x="9694747" y="4789714"/>
            <a:ext cx="2497253" cy="2068286"/>
          </a:xfrm>
          <a:prstGeom prst="rect">
            <a:avLst/>
          </a:prstGeom>
          <a:noFill/>
          <a:ln>
            <a:noFill/>
          </a:ln>
        </p:spPr>
      </p:pic>
      <p:sp>
        <p:nvSpPr>
          <p:cNvPr id="66" name="Google Shape;66;p12"/>
          <p:cNvSpPr txBox="1"/>
          <p:nvPr>
            <p:ph idx="1" type="body"/>
          </p:nvPr>
        </p:nvSpPr>
        <p:spPr>
          <a:xfrm>
            <a:off x="914399" y="1381181"/>
            <a:ext cx="5112328" cy="4798961"/>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67" name="Google Shape;67;p12"/>
          <p:cNvSpPr txBox="1"/>
          <p:nvPr>
            <p:ph idx="12" type="sldNum"/>
          </p:nvPr>
        </p:nvSpPr>
        <p:spPr>
          <a:xfrm>
            <a:off x="11114976" y="6426058"/>
            <a:ext cx="245751" cy="225709"/>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68" name="Google Shape;68;p12"/>
          <p:cNvSpPr txBox="1"/>
          <p:nvPr>
            <p:ph type="title"/>
          </p:nvPr>
        </p:nvSpPr>
        <p:spPr>
          <a:xfrm>
            <a:off x="845126" y="365759"/>
            <a:ext cx="9445503" cy="826173"/>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5AA4D8"/>
              </a:buClr>
              <a:buSzPts val="4400"/>
              <a:buFont typeface="Quattrocento Sans"/>
              <a:buNone/>
              <a:defRPr>
                <a:solidFill>
                  <a:srgbClr val="5AA4D8"/>
                </a:solidFill>
              </a:defRPr>
            </a:lvl1pPr>
            <a:lvl2pPr lvl="1" algn="l">
              <a:lnSpc>
                <a:spcPct val="90000"/>
              </a:lnSpc>
              <a:spcBef>
                <a:spcPts val="0"/>
              </a:spcBef>
              <a:spcAft>
                <a:spcPts val="0"/>
              </a:spcAft>
              <a:buClr>
                <a:srgbClr val="3EADA7"/>
              </a:buClr>
              <a:buSzPts val="1800"/>
              <a:buNone/>
              <a:defRPr/>
            </a:lvl2pPr>
            <a:lvl3pPr lvl="2" algn="l">
              <a:lnSpc>
                <a:spcPct val="90000"/>
              </a:lnSpc>
              <a:spcBef>
                <a:spcPts val="0"/>
              </a:spcBef>
              <a:spcAft>
                <a:spcPts val="0"/>
              </a:spcAft>
              <a:buClr>
                <a:srgbClr val="3EADA7"/>
              </a:buClr>
              <a:buSzPts val="1800"/>
              <a:buNone/>
              <a:defRPr/>
            </a:lvl3pPr>
            <a:lvl4pPr lvl="3" algn="l">
              <a:lnSpc>
                <a:spcPct val="90000"/>
              </a:lnSpc>
              <a:spcBef>
                <a:spcPts val="0"/>
              </a:spcBef>
              <a:spcAft>
                <a:spcPts val="0"/>
              </a:spcAft>
              <a:buClr>
                <a:srgbClr val="3EADA7"/>
              </a:buClr>
              <a:buSzPts val="1800"/>
              <a:buNone/>
              <a:defRPr/>
            </a:lvl4pPr>
            <a:lvl5pPr lvl="4" algn="l">
              <a:lnSpc>
                <a:spcPct val="90000"/>
              </a:lnSpc>
              <a:spcBef>
                <a:spcPts val="0"/>
              </a:spcBef>
              <a:spcAft>
                <a:spcPts val="0"/>
              </a:spcAft>
              <a:buClr>
                <a:srgbClr val="3EADA7"/>
              </a:buClr>
              <a:buSzPts val="1800"/>
              <a:buNone/>
              <a:defRPr/>
            </a:lvl5pPr>
            <a:lvl6pPr lvl="5" algn="l">
              <a:lnSpc>
                <a:spcPct val="90000"/>
              </a:lnSpc>
              <a:spcBef>
                <a:spcPts val="0"/>
              </a:spcBef>
              <a:spcAft>
                <a:spcPts val="0"/>
              </a:spcAft>
              <a:buClr>
                <a:srgbClr val="3EADA7"/>
              </a:buClr>
              <a:buSzPts val="1800"/>
              <a:buNone/>
              <a:defRPr/>
            </a:lvl6pPr>
            <a:lvl7pPr lvl="6" algn="l">
              <a:lnSpc>
                <a:spcPct val="90000"/>
              </a:lnSpc>
              <a:spcBef>
                <a:spcPts val="0"/>
              </a:spcBef>
              <a:spcAft>
                <a:spcPts val="0"/>
              </a:spcAft>
              <a:buClr>
                <a:srgbClr val="3EADA7"/>
              </a:buClr>
              <a:buSzPts val="1800"/>
              <a:buNone/>
              <a:defRPr/>
            </a:lvl7pPr>
            <a:lvl8pPr lvl="7" algn="l">
              <a:lnSpc>
                <a:spcPct val="90000"/>
              </a:lnSpc>
              <a:spcBef>
                <a:spcPts val="0"/>
              </a:spcBef>
              <a:spcAft>
                <a:spcPts val="0"/>
              </a:spcAft>
              <a:buClr>
                <a:srgbClr val="3EADA7"/>
              </a:buClr>
              <a:buSzPts val="1800"/>
              <a:buNone/>
              <a:defRPr/>
            </a:lvl8pPr>
            <a:lvl9pPr lvl="8" algn="l">
              <a:lnSpc>
                <a:spcPct val="90000"/>
              </a:lnSpc>
              <a:spcBef>
                <a:spcPts val="0"/>
              </a:spcBef>
              <a:spcAft>
                <a:spcPts val="0"/>
              </a:spcAft>
              <a:buClr>
                <a:srgbClr val="3EADA7"/>
              </a:buClr>
              <a:buSzPts val="1800"/>
              <a:buNone/>
              <a:defRPr/>
            </a:lvl9pPr>
          </a:lstStyle>
          <a:p/>
        </p:txBody>
      </p:sp>
      <p:cxnSp>
        <p:nvCxnSpPr>
          <p:cNvPr id="69" name="Google Shape;69;p12"/>
          <p:cNvCxnSpPr/>
          <p:nvPr/>
        </p:nvCxnSpPr>
        <p:spPr>
          <a:xfrm>
            <a:off x="845126" y="1191931"/>
            <a:ext cx="10515601" cy="1"/>
          </a:xfrm>
          <a:prstGeom prst="straightConnector1">
            <a:avLst/>
          </a:prstGeom>
          <a:noFill/>
          <a:ln cap="flat" cmpd="sng" w="9525">
            <a:solidFill>
              <a:srgbClr val="5AA4D8"/>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p:cSld name="1_Comparison">
    <p:spTree>
      <p:nvGrpSpPr>
        <p:cNvPr id="70" name="Shape 70"/>
        <p:cNvGrpSpPr/>
        <p:nvPr/>
      </p:nvGrpSpPr>
      <p:grpSpPr>
        <a:xfrm>
          <a:off x="0" y="0"/>
          <a:ext cx="0" cy="0"/>
          <a:chOff x="0" y="0"/>
          <a:chExt cx="0" cy="0"/>
        </a:xfrm>
      </p:grpSpPr>
      <p:pic>
        <p:nvPicPr>
          <p:cNvPr descr="Picture 1" id="71" name="Google Shape;71;p13"/>
          <p:cNvPicPr preferRelativeResize="0"/>
          <p:nvPr/>
        </p:nvPicPr>
        <p:blipFill rotWithShape="1">
          <a:blip r:embed="rId2">
            <a:alphaModFix/>
          </a:blip>
          <a:srcRect b="0" l="72690" r="0" t="69862"/>
          <a:stretch/>
        </p:blipFill>
        <p:spPr>
          <a:xfrm>
            <a:off x="9694747" y="4789714"/>
            <a:ext cx="2497253" cy="2068286"/>
          </a:xfrm>
          <a:prstGeom prst="rect">
            <a:avLst/>
          </a:prstGeom>
          <a:noFill/>
          <a:ln>
            <a:noFill/>
          </a:ln>
        </p:spPr>
      </p:pic>
      <p:sp>
        <p:nvSpPr>
          <p:cNvPr id="72" name="Google Shape;72;p13"/>
          <p:cNvSpPr txBox="1"/>
          <p:nvPr>
            <p:ph idx="1" type="body"/>
          </p:nvPr>
        </p:nvSpPr>
        <p:spPr>
          <a:xfrm>
            <a:off x="914399" y="1262290"/>
            <a:ext cx="5086928" cy="825700"/>
          </a:xfrm>
          <a:prstGeom prst="rect">
            <a:avLst/>
          </a:prstGeom>
          <a:noFill/>
          <a:ln>
            <a:noFill/>
          </a:ln>
        </p:spPr>
        <p:txBody>
          <a:bodyPr anchorCtr="0" anchor="b" bIns="45700" lIns="45700" spcFirstLastPara="1" rIns="45700" wrap="square" tIns="45700">
            <a:normAutofit/>
          </a:bodyPr>
          <a:lstStyle>
            <a:lvl1pPr indent="-228600" lvl="0" marL="457200" algn="l">
              <a:lnSpc>
                <a:spcPct val="90000"/>
              </a:lnSpc>
              <a:spcBef>
                <a:spcPts val="0"/>
              </a:spcBef>
              <a:spcAft>
                <a:spcPts val="0"/>
              </a:spcAft>
              <a:buClr>
                <a:srgbClr val="000000"/>
              </a:buClr>
              <a:buSzPts val="2400"/>
              <a:buFont typeface="Calibri"/>
              <a:buNone/>
              <a:defRPr b="1" sz="2400"/>
            </a:lvl1pPr>
            <a:lvl2pPr indent="-228600" lvl="1" marL="914400" algn="l">
              <a:lnSpc>
                <a:spcPct val="90000"/>
              </a:lnSpc>
              <a:spcBef>
                <a:spcPts val="0"/>
              </a:spcBef>
              <a:spcAft>
                <a:spcPts val="0"/>
              </a:spcAft>
              <a:buClr>
                <a:srgbClr val="000000"/>
              </a:buClr>
              <a:buSzPts val="2400"/>
              <a:buFont typeface="Calibri"/>
              <a:buNone/>
              <a:defRPr b="1" sz="2400"/>
            </a:lvl2pPr>
            <a:lvl3pPr indent="-228600" lvl="2" marL="1371600" algn="l">
              <a:lnSpc>
                <a:spcPct val="90000"/>
              </a:lnSpc>
              <a:spcBef>
                <a:spcPts val="0"/>
              </a:spcBef>
              <a:spcAft>
                <a:spcPts val="0"/>
              </a:spcAft>
              <a:buClr>
                <a:srgbClr val="000000"/>
              </a:buClr>
              <a:buSzPts val="2400"/>
              <a:buFont typeface="Calibri"/>
              <a:buNone/>
              <a:defRPr b="1" sz="2400"/>
            </a:lvl3pPr>
            <a:lvl4pPr indent="-228600" lvl="3" marL="1828800" algn="l">
              <a:lnSpc>
                <a:spcPct val="90000"/>
              </a:lnSpc>
              <a:spcBef>
                <a:spcPts val="0"/>
              </a:spcBef>
              <a:spcAft>
                <a:spcPts val="0"/>
              </a:spcAft>
              <a:buClr>
                <a:srgbClr val="000000"/>
              </a:buClr>
              <a:buSzPts val="2400"/>
              <a:buFont typeface="Calibri"/>
              <a:buNone/>
              <a:defRPr b="1" sz="2400"/>
            </a:lvl4pPr>
            <a:lvl5pPr indent="-228600" lvl="4" marL="2286000" algn="l">
              <a:lnSpc>
                <a:spcPct val="90000"/>
              </a:lnSpc>
              <a:spcBef>
                <a:spcPts val="0"/>
              </a:spcBef>
              <a:spcAft>
                <a:spcPts val="0"/>
              </a:spcAft>
              <a:buClr>
                <a:srgbClr val="000000"/>
              </a:buClr>
              <a:buSzPts val="2400"/>
              <a:buFont typeface="Calibri"/>
              <a:buNone/>
              <a:defRPr b="1" sz="24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73" name="Google Shape;73;p13"/>
          <p:cNvSpPr txBox="1"/>
          <p:nvPr>
            <p:ph idx="2" type="body"/>
          </p:nvPr>
        </p:nvSpPr>
        <p:spPr>
          <a:xfrm>
            <a:off x="6230256" y="1262287"/>
            <a:ext cx="5105401" cy="825698"/>
          </a:xfrm>
          <a:prstGeom prst="rect">
            <a:avLst/>
          </a:prstGeom>
          <a:noFill/>
          <a:ln>
            <a:noFill/>
          </a:ln>
        </p:spPr>
        <p:txBody>
          <a:bodyPr anchorCtr="0" anchor="b"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74" name="Google Shape;74;p13"/>
          <p:cNvSpPr txBox="1"/>
          <p:nvPr>
            <p:ph idx="12" type="sldNum"/>
          </p:nvPr>
        </p:nvSpPr>
        <p:spPr>
          <a:xfrm>
            <a:off x="11114976" y="6426058"/>
            <a:ext cx="245751" cy="225709"/>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75" name="Google Shape;75;p13"/>
          <p:cNvSpPr txBox="1"/>
          <p:nvPr>
            <p:ph type="title"/>
          </p:nvPr>
        </p:nvSpPr>
        <p:spPr>
          <a:xfrm>
            <a:off x="845126" y="365759"/>
            <a:ext cx="9445503" cy="826173"/>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5AA4D8"/>
              </a:buClr>
              <a:buSzPts val="4400"/>
              <a:buFont typeface="Quattrocento Sans"/>
              <a:buNone/>
              <a:defRPr>
                <a:solidFill>
                  <a:srgbClr val="5AA4D8"/>
                </a:solidFill>
              </a:defRPr>
            </a:lvl1pPr>
            <a:lvl2pPr lvl="1" algn="l">
              <a:lnSpc>
                <a:spcPct val="90000"/>
              </a:lnSpc>
              <a:spcBef>
                <a:spcPts val="0"/>
              </a:spcBef>
              <a:spcAft>
                <a:spcPts val="0"/>
              </a:spcAft>
              <a:buClr>
                <a:srgbClr val="3EADA7"/>
              </a:buClr>
              <a:buSzPts val="1800"/>
              <a:buNone/>
              <a:defRPr/>
            </a:lvl2pPr>
            <a:lvl3pPr lvl="2" algn="l">
              <a:lnSpc>
                <a:spcPct val="90000"/>
              </a:lnSpc>
              <a:spcBef>
                <a:spcPts val="0"/>
              </a:spcBef>
              <a:spcAft>
                <a:spcPts val="0"/>
              </a:spcAft>
              <a:buClr>
                <a:srgbClr val="3EADA7"/>
              </a:buClr>
              <a:buSzPts val="1800"/>
              <a:buNone/>
              <a:defRPr/>
            </a:lvl3pPr>
            <a:lvl4pPr lvl="3" algn="l">
              <a:lnSpc>
                <a:spcPct val="90000"/>
              </a:lnSpc>
              <a:spcBef>
                <a:spcPts val="0"/>
              </a:spcBef>
              <a:spcAft>
                <a:spcPts val="0"/>
              </a:spcAft>
              <a:buClr>
                <a:srgbClr val="3EADA7"/>
              </a:buClr>
              <a:buSzPts val="1800"/>
              <a:buNone/>
              <a:defRPr/>
            </a:lvl4pPr>
            <a:lvl5pPr lvl="4" algn="l">
              <a:lnSpc>
                <a:spcPct val="90000"/>
              </a:lnSpc>
              <a:spcBef>
                <a:spcPts val="0"/>
              </a:spcBef>
              <a:spcAft>
                <a:spcPts val="0"/>
              </a:spcAft>
              <a:buClr>
                <a:srgbClr val="3EADA7"/>
              </a:buClr>
              <a:buSzPts val="1800"/>
              <a:buNone/>
              <a:defRPr/>
            </a:lvl5pPr>
            <a:lvl6pPr lvl="5" algn="l">
              <a:lnSpc>
                <a:spcPct val="90000"/>
              </a:lnSpc>
              <a:spcBef>
                <a:spcPts val="0"/>
              </a:spcBef>
              <a:spcAft>
                <a:spcPts val="0"/>
              </a:spcAft>
              <a:buClr>
                <a:srgbClr val="3EADA7"/>
              </a:buClr>
              <a:buSzPts val="1800"/>
              <a:buNone/>
              <a:defRPr/>
            </a:lvl6pPr>
            <a:lvl7pPr lvl="6" algn="l">
              <a:lnSpc>
                <a:spcPct val="90000"/>
              </a:lnSpc>
              <a:spcBef>
                <a:spcPts val="0"/>
              </a:spcBef>
              <a:spcAft>
                <a:spcPts val="0"/>
              </a:spcAft>
              <a:buClr>
                <a:srgbClr val="3EADA7"/>
              </a:buClr>
              <a:buSzPts val="1800"/>
              <a:buNone/>
              <a:defRPr/>
            </a:lvl7pPr>
            <a:lvl8pPr lvl="7" algn="l">
              <a:lnSpc>
                <a:spcPct val="90000"/>
              </a:lnSpc>
              <a:spcBef>
                <a:spcPts val="0"/>
              </a:spcBef>
              <a:spcAft>
                <a:spcPts val="0"/>
              </a:spcAft>
              <a:buClr>
                <a:srgbClr val="3EADA7"/>
              </a:buClr>
              <a:buSzPts val="1800"/>
              <a:buNone/>
              <a:defRPr/>
            </a:lvl8pPr>
            <a:lvl9pPr lvl="8" algn="l">
              <a:lnSpc>
                <a:spcPct val="90000"/>
              </a:lnSpc>
              <a:spcBef>
                <a:spcPts val="0"/>
              </a:spcBef>
              <a:spcAft>
                <a:spcPts val="0"/>
              </a:spcAft>
              <a:buClr>
                <a:srgbClr val="3EADA7"/>
              </a:buClr>
              <a:buSzPts val="1800"/>
              <a:buNone/>
              <a:defRPr/>
            </a:lvl9pPr>
          </a:lstStyle>
          <a:p/>
        </p:txBody>
      </p:sp>
      <p:cxnSp>
        <p:nvCxnSpPr>
          <p:cNvPr id="76" name="Google Shape;76;p13"/>
          <p:cNvCxnSpPr/>
          <p:nvPr/>
        </p:nvCxnSpPr>
        <p:spPr>
          <a:xfrm>
            <a:off x="845126" y="1191931"/>
            <a:ext cx="10515601" cy="1"/>
          </a:xfrm>
          <a:prstGeom prst="straightConnector1">
            <a:avLst/>
          </a:prstGeom>
          <a:noFill/>
          <a:ln cap="flat" cmpd="sng" w="9525">
            <a:solidFill>
              <a:srgbClr val="5AA4D8"/>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77" name="Shape 77"/>
        <p:cNvGrpSpPr/>
        <p:nvPr/>
      </p:nvGrpSpPr>
      <p:grpSpPr>
        <a:xfrm>
          <a:off x="0" y="0"/>
          <a:ext cx="0" cy="0"/>
          <a:chOff x="0" y="0"/>
          <a:chExt cx="0" cy="0"/>
        </a:xfrm>
      </p:grpSpPr>
      <p:pic>
        <p:nvPicPr>
          <p:cNvPr descr="Picture 1" id="78" name="Google Shape;78;p14"/>
          <p:cNvPicPr preferRelativeResize="0"/>
          <p:nvPr/>
        </p:nvPicPr>
        <p:blipFill rotWithShape="1">
          <a:blip r:embed="rId2">
            <a:alphaModFix/>
          </a:blip>
          <a:srcRect b="0" l="72690" r="0" t="69862"/>
          <a:stretch/>
        </p:blipFill>
        <p:spPr>
          <a:xfrm>
            <a:off x="9694747" y="4789714"/>
            <a:ext cx="2497253" cy="2068286"/>
          </a:xfrm>
          <a:prstGeom prst="rect">
            <a:avLst/>
          </a:prstGeom>
          <a:noFill/>
          <a:ln>
            <a:noFill/>
          </a:ln>
        </p:spPr>
      </p:pic>
      <p:sp>
        <p:nvSpPr>
          <p:cNvPr id="79" name="Google Shape;79;p14"/>
          <p:cNvSpPr txBox="1"/>
          <p:nvPr>
            <p:ph idx="12" type="sldNum"/>
          </p:nvPr>
        </p:nvSpPr>
        <p:spPr>
          <a:xfrm>
            <a:off x="11114976" y="6426058"/>
            <a:ext cx="245751" cy="225709"/>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80" name="Google Shape;80;p14"/>
          <p:cNvSpPr txBox="1"/>
          <p:nvPr>
            <p:ph type="title"/>
          </p:nvPr>
        </p:nvSpPr>
        <p:spPr>
          <a:xfrm>
            <a:off x="845126" y="365759"/>
            <a:ext cx="9445503" cy="826173"/>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5AA4D8"/>
              </a:buClr>
              <a:buSzPts val="4400"/>
              <a:buFont typeface="Quattrocento Sans"/>
              <a:buNone/>
              <a:defRPr>
                <a:solidFill>
                  <a:srgbClr val="5AA4D8"/>
                </a:solidFill>
              </a:defRPr>
            </a:lvl1pPr>
            <a:lvl2pPr lvl="1" algn="l">
              <a:lnSpc>
                <a:spcPct val="90000"/>
              </a:lnSpc>
              <a:spcBef>
                <a:spcPts val="0"/>
              </a:spcBef>
              <a:spcAft>
                <a:spcPts val="0"/>
              </a:spcAft>
              <a:buClr>
                <a:srgbClr val="3EADA7"/>
              </a:buClr>
              <a:buSzPts val="1800"/>
              <a:buNone/>
              <a:defRPr/>
            </a:lvl2pPr>
            <a:lvl3pPr lvl="2" algn="l">
              <a:lnSpc>
                <a:spcPct val="90000"/>
              </a:lnSpc>
              <a:spcBef>
                <a:spcPts val="0"/>
              </a:spcBef>
              <a:spcAft>
                <a:spcPts val="0"/>
              </a:spcAft>
              <a:buClr>
                <a:srgbClr val="3EADA7"/>
              </a:buClr>
              <a:buSzPts val="1800"/>
              <a:buNone/>
              <a:defRPr/>
            </a:lvl3pPr>
            <a:lvl4pPr lvl="3" algn="l">
              <a:lnSpc>
                <a:spcPct val="90000"/>
              </a:lnSpc>
              <a:spcBef>
                <a:spcPts val="0"/>
              </a:spcBef>
              <a:spcAft>
                <a:spcPts val="0"/>
              </a:spcAft>
              <a:buClr>
                <a:srgbClr val="3EADA7"/>
              </a:buClr>
              <a:buSzPts val="1800"/>
              <a:buNone/>
              <a:defRPr/>
            </a:lvl4pPr>
            <a:lvl5pPr lvl="4" algn="l">
              <a:lnSpc>
                <a:spcPct val="90000"/>
              </a:lnSpc>
              <a:spcBef>
                <a:spcPts val="0"/>
              </a:spcBef>
              <a:spcAft>
                <a:spcPts val="0"/>
              </a:spcAft>
              <a:buClr>
                <a:srgbClr val="3EADA7"/>
              </a:buClr>
              <a:buSzPts val="1800"/>
              <a:buNone/>
              <a:defRPr/>
            </a:lvl5pPr>
            <a:lvl6pPr lvl="5" algn="l">
              <a:lnSpc>
                <a:spcPct val="90000"/>
              </a:lnSpc>
              <a:spcBef>
                <a:spcPts val="0"/>
              </a:spcBef>
              <a:spcAft>
                <a:spcPts val="0"/>
              </a:spcAft>
              <a:buClr>
                <a:srgbClr val="3EADA7"/>
              </a:buClr>
              <a:buSzPts val="1800"/>
              <a:buNone/>
              <a:defRPr/>
            </a:lvl6pPr>
            <a:lvl7pPr lvl="6" algn="l">
              <a:lnSpc>
                <a:spcPct val="90000"/>
              </a:lnSpc>
              <a:spcBef>
                <a:spcPts val="0"/>
              </a:spcBef>
              <a:spcAft>
                <a:spcPts val="0"/>
              </a:spcAft>
              <a:buClr>
                <a:srgbClr val="3EADA7"/>
              </a:buClr>
              <a:buSzPts val="1800"/>
              <a:buNone/>
              <a:defRPr/>
            </a:lvl7pPr>
            <a:lvl8pPr lvl="7" algn="l">
              <a:lnSpc>
                <a:spcPct val="90000"/>
              </a:lnSpc>
              <a:spcBef>
                <a:spcPts val="0"/>
              </a:spcBef>
              <a:spcAft>
                <a:spcPts val="0"/>
              </a:spcAft>
              <a:buClr>
                <a:srgbClr val="3EADA7"/>
              </a:buClr>
              <a:buSzPts val="1800"/>
              <a:buNone/>
              <a:defRPr/>
            </a:lvl8pPr>
            <a:lvl9pPr lvl="8" algn="l">
              <a:lnSpc>
                <a:spcPct val="90000"/>
              </a:lnSpc>
              <a:spcBef>
                <a:spcPts val="0"/>
              </a:spcBef>
              <a:spcAft>
                <a:spcPts val="0"/>
              </a:spcAft>
              <a:buClr>
                <a:srgbClr val="3EADA7"/>
              </a:buClr>
              <a:buSzPts val="1800"/>
              <a:buNone/>
              <a:defRPr/>
            </a:lvl9pPr>
          </a:lstStyle>
          <a:p/>
        </p:txBody>
      </p:sp>
      <p:cxnSp>
        <p:nvCxnSpPr>
          <p:cNvPr id="81" name="Google Shape;81;p14"/>
          <p:cNvCxnSpPr/>
          <p:nvPr/>
        </p:nvCxnSpPr>
        <p:spPr>
          <a:xfrm>
            <a:off x="845126" y="1191931"/>
            <a:ext cx="10515601" cy="1"/>
          </a:xfrm>
          <a:prstGeom prst="straightConnector1">
            <a:avLst/>
          </a:prstGeom>
          <a:noFill/>
          <a:ln cap="flat" cmpd="sng" w="9525">
            <a:solidFill>
              <a:srgbClr val="5AA4D8"/>
            </a:solidFill>
            <a:prstDash val="solid"/>
            <a:round/>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spTree>
      <p:nvGrpSpPr>
        <p:cNvPr id="82" name="Shape 82"/>
        <p:cNvGrpSpPr/>
        <p:nvPr/>
      </p:nvGrpSpPr>
      <p:grpSpPr>
        <a:xfrm>
          <a:off x="0" y="0"/>
          <a:ext cx="0" cy="0"/>
          <a:chOff x="0" y="0"/>
          <a:chExt cx="0" cy="0"/>
        </a:xfrm>
      </p:grpSpPr>
      <p:pic>
        <p:nvPicPr>
          <p:cNvPr descr="Picture 1" id="83" name="Google Shape;83;p15"/>
          <p:cNvPicPr preferRelativeResize="0"/>
          <p:nvPr/>
        </p:nvPicPr>
        <p:blipFill rotWithShape="1">
          <a:blip r:embed="rId2">
            <a:alphaModFix/>
          </a:blip>
          <a:srcRect b="0" l="72690" r="0" t="69862"/>
          <a:stretch/>
        </p:blipFill>
        <p:spPr>
          <a:xfrm>
            <a:off x="9694747" y="4789714"/>
            <a:ext cx="2497253" cy="2068286"/>
          </a:xfrm>
          <a:prstGeom prst="rect">
            <a:avLst/>
          </a:prstGeom>
          <a:noFill/>
          <a:ln>
            <a:noFill/>
          </a:ln>
        </p:spPr>
      </p:pic>
      <p:sp>
        <p:nvSpPr>
          <p:cNvPr id="84" name="Google Shape;84;p15"/>
          <p:cNvSpPr txBox="1"/>
          <p:nvPr>
            <p:ph idx="1" type="body"/>
          </p:nvPr>
        </p:nvSpPr>
        <p:spPr>
          <a:xfrm>
            <a:off x="5181600" y="990600"/>
            <a:ext cx="6172200" cy="4876800"/>
          </a:xfrm>
          <a:prstGeom prst="rect">
            <a:avLst/>
          </a:prstGeom>
          <a:noFill/>
          <a:ln>
            <a:noFill/>
          </a:ln>
        </p:spPr>
        <p:txBody>
          <a:bodyPr anchorCtr="0" anchor="t" bIns="45700" lIns="45700" spcFirstLastPara="1" rIns="45700" wrap="square" tIns="45700">
            <a:normAutofit/>
          </a:bodyPr>
          <a:lstStyle>
            <a:lvl1pPr indent="-431800" lvl="0" marL="457200" algn="l">
              <a:lnSpc>
                <a:spcPct val="90000"/>
              </a:lnSpc>
              <a:spcBef>
                <a:spcPts val="1000"/>
              </a:spcBef>
              <a:spcAft>
                <a:spcPts val="0"/>
              </a:spcAft>
              <a:buClr>
                <a:srgbClr val="000000"/>
              </a:buClr>
              <a:buSzPts val="3200"/>
              <a:buFont typeface="Calibri"/>
              <a:buChar char="●"/>
              <a:defRPr sz="3200"/>
            </a:lvl1pPr>
            <a:lvl2pPr indent="-431800" lvl="1" marL="914400" algn="l">
              <a:lnSpc>
                <a:spcPct val="90000"/>
              </a:lnSpc>
              <a:spcBef>
                <a:spcPts val="1000"/>
              </a:spcBef>
              <a:spcAft>
                <a:spcPts val="0"/>
              </a:spcAft>
              <a:buClr>
                <a:srgbClr val="000000"/>
              </a:buClr>
              <a:buSzPts val="3200"/>
              <a:buFont typeface="Calibri"/>
              <a:buChar char="●"/>
              <a:defRPr sz="3200"/>
            </a:lvl2pPr>
            <a:lvl3pPr indent="-431800" lvl="2" marL="1371600" algn="l">
              <a:lnSpc>
                <a:spcPct val="90000"/>
              </a:lnSpc>
              <a:spcBef>
                <a:spcPts val="1000"/>
              </a:spcBef>
              <a:spcAft>
                <a:spcPts val="0"/>
              </a:spcAft>
              <a:buClr>
                <a:srgbClr val="000000"/>
              </a:buClr>
              <a:buSzPts val="3200"/>
              <a:buFont typeface="Calibri"/>
              <a:buChar char="●"/>
              <a:defRPr sz="3200"/>
            </a:lvl3pPr>
            <a:lvl4pPr indent="-431800" lvl="3" marL="1828800" algn="l">
              <a:lnSpc>
                <a:spcPct val="90000"/>
              </a:lnSpc>
              <a:spcBef>
                <a:spcPts val="1000"/>
              </a:spcBef>
              <a:spcAft>
                <a:spcPts val="0"/>
              </a:spcAft>
              <a:buClr>
                <a:srgbClr val="000000"/>
              </a:buClr>
              <a:buSzPts val="3200"/>
              <a:buFont typeface="Calibri"/>
              <a:buChar char="●"/>
              <a:defRPr sz="3200"/>
            </a:lvl4pPr>
            <a:lvl5pPr indent="-431800" lvl="4" marL="2286000" algn="l">
              <a:lnSpc>
                <a:spcPct val="90000"/>
              </a:lnSpc>
              <a:spcBef>
                <a:spcPts val="1000"/>
              </a:spcBef>
              <a:spcAft>
                <a:spcPts val="0"/>
              </a:spcAft>
              <a:buClr>
                <a:srgbClr val="000000"/>
              </a:buClr>
              <a:buSzPts val="3200"/>
              <a:buFont typeface="Calibri"/>
              <a:buChar char="●"/>
              <a:defRPr sz="32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85" name="Google Shape;85;p15"/>
          <p:cNvSpPr txBox="1"/>
          <p:nvPr>
            <p:ph idx="2" type="body"/>
          </p:nvPr>
        </p:nvSpPr>
        <p:spPr>
          <a:xfrm>
            <a:off x="841247" y="2191660"/>
            <a:ext cx="3931922" cy="3675744"/>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86" name="Google Shape;86;p15"/>
          <p:cNvSpPr txBox="1"/>
          <p:nvPr>
            <p:ph idx="12" type="sldNum"/>
          </p:nvPr>
        </p:nvSpPr>
        <p:spPr>
          <a:xfrm>
            <a:off x="11114976" y="6426058"/>
            <a:ext cx="245751" cy="225709"/>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87" name="Google Shape;87;p15"/>
          <p:cNvSpPr txBox="1"/>
          <p:nvPr>
            <p:ph type="title"/>
          </p:nvPr>
        </p:nvSpPr>
        <p:spPr>
          <a:xfrm>
            <a:off x="841247" y="457200"/>
            <a:ext cx="3931922" cy="1487715"/>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5AA4D8"/>
              </a:buClr>
              <a:buSzPts val="3200"/>
              <a:buFont typeface="Quattrocento Sans"/>
              <a:buNone/>
              <a:defRPr sz="3200">
                <a:solidFill>
                  <a:srgbClr val="5AA4D8"/>
                </a:solidFill>
              </a:defRPr>
            </a:lvl1pPr>
            <a:lvl2pPr lvl="1" algn="l">
              <a:lnSpc>
                <a:spcPct val="90000"/>
              </a:lnSpc>
              <a:spcBef>
                <a:spcPts val="0"/>
              </a:spcBef>
              <a:spcAft>
                <a:spcPts val="0"/>
              </a:spcAft>
              <a:buClr>
                <a:srgbClr val="3EADA7"/>
              </a:buClr>
              <a:buSzPts val="1800"/>
              <a:buNone/>
              <a:defRPr/>
            </a:lvl2pPr>
            <a:lvl3pPr lvl="2" algn="l">
              <a:lnSpc>
                <a:spcPct val="90000"/>
              </a:lnSpc>
              <a:spcBef>
                <a:spcPts val="0"/>
              </a:spcBef>
              <a:spcAft>
                <a:spcPts val="0"/>
              </a:spcAft>
              <a:buClr>
                <a:srgbClr val="3EADA7"/>
              </a:buClr>
              <a:buSzPts val="1800"/>
              <a:buNone/>
              <a:defRPr/>
            </a:lvl3pPr>
            <a:lvl4pPr lvl="3" algn="l">
              <a:lnSpc>
                <a:spcPct val="90000"/>
              </a:lnSpc>
              <a:spcBef>
                <a:spcPts val="0"/>
              </a:spcBef>
              <a:spcAft>
                <a:spcPts val="0"/>
              </a:spcAft>
              <a:buClr>
                <a:srgbClr val="3EADA7"/>
              </a:buClr>
              <a:buSzPts val="1800"/>
              <a:buNone/>
              <a:defRPr/>
            </a:lvl4pPr>
            <a:lvl5pPr lvl="4" algn="l">
              <a:lnSpc>
                <a:spcPct val="90000"/>
              </a:lnSpc>
              <a:spcBef>
                <a:spcPts val="0"/>
              </a:spcBef>
              <a:spcAft>
                <a:spcPts val="0"/>
              </a:spcAft>
              <a:buClr>
                <a:srgbClr val="3EADA7"/>
              </a:buClr>
              <a:buSzPts val="1800"/>
              <a:buNone/>
              <a:defRPr/>
            </a:lvl5pPr>
            <a:lvl6pPr lvl="5" algn="l">
              <a:lnSpc>
                <a:spcPct val="90000"/>
              </a:lnSpc>
              <a:spcBef>
                <a:spcPts val="0"/>
              </a:spcBef>
              <a:spcAft>
                <a:spcPts val="0"/>
              </a:spcAft>
              <a:buClr>
                <a:srgbClr val="3EADA7"/>
              </a:buClr>
              <a:buSzPts val="1800"/>
              <a:buNone/>
              <a:defRPr/>
            </a:lvl6pPr>
            <a:lvl7pPr lvl="6" algn="l">
              <a:lnSpc>
                <a:spcPct val="90000"/>
              </a:lnSpc>
              <a:spcBef>
                <a:spcPts val="0"/>
              </a:spcBef>
              <a:spcAft>
                <a:spcPts val="0"/>
              </a:spcAft>
              <a:buClr>
                <a:srgbClr val="3EADA7"/>
              </a:buClr>
              <a:buSzPts val="1800"/>
              <a:buNone/>
              <a:defRPr/>
            </a:lvl7pPr>
            <a:lvl8pPr lvl="7" algn="l">
              <a:lnSpc>
                <a:spcPct val="90000"/>
              </a:lnSpc>
              <a:spcBef>
                <a:spcPts val="0"/>
              </a:spcBef>
              <a:spcAft>
                <a:spcPts val="0"/>
              </a:spcAft>
              <a:buClr>
                <a:srgbClr val="3EADA7"/>
              </a:buClr>
              <a:buSzPts val="1800"/>
              <a:buNone/>
              <a:defRPr/>
            </a:lvl8pPr>
            <a:lvl9pPr lvl="8" algn="l">
              <a:lnSpc>
                <a:spcPct val="90000"/>
              </a:lnSpc>
              <a:spcBef>
                <a:spcPts val="0"/>
              </a:spcBef>
              <a:spcAft>
                <a:spcPts val="0"/>
              </a:spcAft>
              <a:buClr>
                <a:srgbClr val="3EADA7"/>
              </a:buClr>
              <a:buSzPts val="1800"/>
              <a:buNone/>
              <a:defRPr/>
            </a:lvl9pPr>
          </a:lstStyle>
          <a:p/>
        </p:txBody>
      </p:sp>
      <p:cxnSp>
        <p:nvCxnSpPr>
          <p:cNvPr id="88" name="Google Shape;88;p15"/>
          <p:cNvCxnSpPr/>
          <p:nvPr/>
        </p:nvCxnSpPr>
        <p:spPr>
          <a:xfrm>
            <a:off x="860599" y="2061029"/>
            <a:ext cx="3931922" cy="1"/>
          </a:xfrm>
          <a:prstGeom prst="straightConnector1">
            <a:avLst/>
          </a:prstGeom>
          <a:noFill/>
          <a:ln cap="flat" cmpd="sng" w="9525">
            <a:solidFill>
              <a:srgbClr val="5AA4D8"/>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icture with Caption">
  <p:cSld name="1_Picture with Caption">
    <p:spTree>
      <p:nvGrpSpPr>
        <p:cNvPr id="89" name="Shape 89"/>
        <p:cNvGrpSpPr/>
        <p:nvPr/>
      </p:nvGrpSpPr>
      <p:grpSpPr>
        <a:xfrm>
          <a:off x="0" y="0"/>
          <a:ext cx="0" cy="0"/>
          <a:chOff x="0" y="0"/>
          <a:chExt cx="0" cy="0"/>
        </a:xfrm>
      </p:grpSpPr>
      <p:pic>
        <p:nvPicPr>
          <p:cNvPr descr="Picture 1" id="90" name="Google Shape;90;p16"/>
          <p:cNvPicPr preferRelativeResize="0"/>
          <p:nvPr/>
        </p:nvPicPr>
        <p:blipFill rotWithShape="1">
          <a:blip r:embed="rId2">
            <a:alphaModFix/>
          </a:blip>
          <a:srcRect b="0" l="72690" r="0" t="69862"/>
          <a:stretch/>
        </p:blipFill>
        <p:spPr>
          <a:xfrm>
            <a:off x="9694747" y="4789714"/>
            <a:ext cx="2497253" cy="2068286"/>
          </a:xfrm>
          <a:prstGeom prst="rect">
            <a:avLst/>
          </a:prstGeom>
          <a:noFill/>
          <a:ln>
            <a:noFill/>
          </a:ln>
        </p:spPr>
      </p:pic>
      <p:sp>
        <p:nvSpPr>
          <p:cNvPr id="91" name="Google Shape;91;p16"/>
          <p:cNvSpPr/>
          <p:nvPr>
            <p:ph idx="2" type="pic"/>
          </p:nvPr>
        </p:nvSpPr>
        <p:spPr>
          <a:xfrm>
            <a:off x="5181600" y="990600"/>
            <a:ext cx="6172200" cy="4876800"/>
          </a:xfrm>
          <a:prstGeom prst="rect">
            <a:avLst/>
          </a:prstGeom>
          <a:noFill/>
          <a:ln>
            <a:noFill/>
          </a:ln>
        </p:spPr>
      </p:sp>
      <p:sp>
        <p:nvSpPr>
          <p:cNvPr id="92" name="Google Shape;92;p16"/>
          <p:cNvSpPr txBox="1"/>
          <p:nvPr>
            <p:ph idx="12" type="sldNum"/>
          </p:nvPr>
        </p:nvSpPr>
        <p:spPr>
          <a:xfrm>
            <a:off x="11114976" y="6426058"/>
            <a:ext cx="245751" cy="225709"/>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93" name="Google Shape;93;p16"/>
          <p:cNvSpPr txBox="1"/>
          <p:nvPr>
            <p:ph idx="1" type="body"/>
          </p:nvPr>
        </p:nvSpPr>
        <p:spPr>
          <a:xfrm>
            <a:off x="841247" y="2191660"/>
            <a:ext cx="3931922" cy="3675744"/>
          </a:xfrm>
          <a:prstGeom prst="rect">
            <a:avLst/>
          </a:prstGeom>
          <a:noFill/>
          <a:ln>
            <a:noFill/>
          </a:ln>
        </p:spPr>
        <p:txBody>
          <a:bodyPr anchorCtr="0" anchor="t" bIns="45700" lIns="45700" spcFirstLastPara="1" rIns="45700" wrap="square" tIns="45700">
            <a:normAutofit/>
          </a:bodyPr>
          <a:lstStyle>
            <a:lvl1pPr indent="-228600" lvl="0" marL="457200" algn="l">
              <a:lnSpc>
                <a:spcPct val="90000"/>
              </a:lnSpc>
              <a:spcBef>
                <a:spcPts val="1000"/>
              </a:spcBef>
              <a:spcAft>
                <a:spcPts val="0"/>
              </a:spcAft>
              <a:buClr>
                <a:srgbClr val="000000"/>
              </a:buClr>
              <a:buSzPts val="1600"/>
              <a:buFont typeface="Calibri"/>
              <a:buNone/>
              <a:defRPr sz="1600"/>
            </a:lvl1pPr>
            <a:lvl2pPr indent="-228600" lvl="1" marL="914400" algn="l">
              <a:lnSpc>
                <a:spcPct val="90000"/>
              </a:lnSpc>
              <a:spcBef>
                <a:spcPts val="1000"/>
              </a:spcBef>
              <a:spcAft>
                <a:spcPts val="0"/>
              </a:spcAft>
              <a:buClr>
                <a:srgbClr val="000000"/>
              </a:buClr>
              <a:buSzPts val="1600"/>
              <a:buFont typeface="Calibri"/>
              <a:buNone/>
              <a:defRPr sz="1600"/>
            </a:lvl2pPr>
            <a:lvl3pPr indent="-228600" lvl="2" marL="1371600" algn="l">
              <a:lnSpc>
                <a:spcPct val="90000"/>
              </a:lnSpc>
              <a:spcBef>
                <a:spcPts val="1000"/>
              </a:spcBef>
              <a:spcAft>
                <a:spcPts val="0"/>
              </a:spcAft>
              <a:buClr>
                <a:srgbClr val="000000"/>
              </a:buClr>
              <a:buSzPts val="1600"/>
              <a:buFont typeface="Calibri"/>
              <a:buNone/>
              <a:defRPr sz="1600"/>
            </a:lvl3pPr>
            <a:lvl4pPr indent="-228600" lvl="3" marL="1828800" algn="l">
              <a:lnSpc>
                <a:spcPct val="90000"/>
              </a:lnSpc>
              <a:spcBef>
                <a:spcPts val="1000"/>
              </a:spcBef>
              <a:spcAft>
                <a:spcPts val="0"/>
              </a:spcAft>
              <a:buClr>
                <a:srgbClr val="000000"/>
              </a:buClr>
              <a:buSzPts val="1600"/>
              <a:buFont typeface="Calibri"/>
              <a:buNone/>
              <a:defRPr sz="1600"/>
            </a:lvl4pPr>
            <a:lvl5pPr indent="-228600" lvl="4" marL="2286000" algn="l">
              <a:lnSpc>
                <a:spcPct val="90000"/>
              </a:lnSpc>
              <a:spcBef>
                <a:spcPts val="1000"/>
              </a:spcBef>
              <a:spcAft>
                <a:spcPts val="0"/>
              </a:spcAft>
              <a:buClr>
                <a:srgbClr val="000000"/>
              </a:buClr>
              <a:buSzPts val="1600"/>
              <a:buFont typeface="Calibri"/>
              <a:buNone/>
              <a:defRPr sz="16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94" name="Google Shape;94;p16"/>
          <p:cNvSpPr txBox="1"/>
          <p:nvPr>
            <p:ph type="title"/>
          </p:nvPr>
        </p:nvSpPr>
        <p:spPr>
          <a:xfrm>
            <a:off x="841247" y="457200"/>
            <a:ext cx="3931922" cy="1487715"/>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5AA4D8"/>
              </a:buClr>
              <a:buSzPts val="3200"/>
              <a:buFont typeface="Quattrocento Sans"/>
              <a:buNone/>
              <a:defRPr sz="3200">
                <a:solidFill>
                  <a:srgbClr val="5AA4D8"/>
                </a:solidFill>
              </a:defRPr>
            </a:lvl1pPr>
            <a:lvl2pPr lvl="1" algn="l">
              <a:lnSpc>
                <a:spcPct val="90000"/>
              </a:lnSpc>
              <a:spcBef>
                <a:spcPts val="0"/>
              </a:spcBef>
              <a:spcAft>
                <a:spcPts val="0"/>
              </a:spcAft>
              <a:buClr>
                <a:srgbClr val="3EADA7"/>
              </a:buClr>
              <a:buSzPts val="1800"/>
              <a:buNone/>
              <a:defRPr/>
            </a:lvl2pPr>
            <a:lvl3pPr lvl="2" algn="l">
              <a:lnSpc>
                <a:spcPct val="90000"/>
              </a:lnSpc>
              <a:spcBef>
                <a:spcPts val="0"/>
              </a:spcBef>
              <a:spcAft>
                <a:spcPts val="0"/>
              </a:spcAft>
              <a:buClr>
                <a:srgbClr val="3EADA7"/>
              </a:buClr>
              <a:buSzPts val="1800"/>
              <a:buNone/>
              <a:defRPr/>
            </a:lvl3pPr>
            <a:lvl4pPr lvl="3" algn="l">
              <a:lnSpc>
                <a:spcPct val="90000"/>
              </a:lnSpc>
              <a:spcBef>
                <a:spcPts val="0"/>
              </a:spcBef>
              <a:spcAft>
                <a:spcPts val="0"/>
              </a:spcAft>
              <a:buClr>
                <a:srgbClr val="3EADA7"/>
              </a:buClr>
              <a:buSzPts val="1800"/>
              <a:buNone/>
              <a:defRPr/>
            </a:lvl4pPr>
            <a:lvl5pPr lvl="4" algn="l">
              <a:lnSpc>
                <a:spcPct val="90000"/>
              </a:lnSpc>
              <a:spcBef>
                <a:spcPts val="0"/>
              </a:spcBef>
              <a:spcAft>
                <a:spcPts val="0"/>
              </a:spcAft>
              <a:buClr>
                <a:srgbClr val="3EADA7"/>
              </a:buClr>
              <a:buSzPts val="1800"/>
              <a:buNone/>
              <a:defRPr/>
            </a:lvl5pPr>
            <a:lvl6pPr lvl="5" algn="l">
              <a:lnSpc>
                <a:spcPct val="90000"/>
              </a:lnSpc>
              <a:spcBef>
                <a:spcPts val="0"/>
              </a:spcBef>
              <a:spcAft>
                <a:spcPts val="0"/>
              </a:spcAft>
              <a:buClr>
                <a:srgbClr val="3EADA7"/>
              </a:buClr>
              <a:buSzPts val="1800"/>
              <a:buNone/>
              <a:defRPr/>
            </a:lvl6pPr>
            <a:lvl7pPr lvl="6" algn="l">
              <a:lnSpc>
                <a:spcPct val="90000"/>
              </a:lnSpc>
              <a:spcBef>
                <a:spcPts val="0"/>
              </a:spcBef>
              <a:spcAft>
                <a:spcPts val="0"/>
              </a:spcAft>
              <a:buClr>
                <a:srgbClr val="3EADA7"/>
              </a:buClr>
              <a:buSzPts val="1800"/>
              <a:buNone/>
              <a:defRPr/>
            </a:lvl7pPr>
            <a:lvl8pPr lvl="7" algn="l">
              <a:lnSpc>
                <a:spcPct val="90000"/>
              </a:lnSpc>
              <a:spcBef>
                <a:spcPts val="0"/>
              </a:spcBef>
              <a:spcAft>
                <a:spcPts val="0"/>
              </a:spcAft>
              <a:buClr>
                <a:srgbClr val="3EADA7"/>
              </a:buClr>
              <a:buSzPts val="1800"/>
              <a:buNone/>
              <a:defRPr/>
            </a:lvl8pPr>
            <a:lvl9pPr lvl="8" algn="l">
              <a:lnSpc>
                <a:spcPct val="90000"/>
              </a:lnSpc>
              <a:spcBef>
                <a:spcPts val="0"/>
              </a:spcBef>
              <a:spcAft>
                <a:spcPts val="0"/>
              </a:spcAft>
              <a:buClr>
                <a:srgbClr val="3EADA7"/>
              </a:buClr>
              <a:buSzPts val="1800"/>
              <a:buNone/>
              <a:defRPr/>
            </a:lvl9pPr>
          </a:lstStyle>
          <a:p/>
        </p:txBody>
      </p:sp>
      <p:cxnSp>
        <p:nvCxnSpPr>
          <p:cNvPr id="95" name="Google Shape;95;p16"/>
          <p:cNvCxnSpPr/>
          <p:nvPr/>
        </p:nvCxnSpPr>
        <p:spPr>
          <a:xfrm>
            <a:off x="860599" y="2061029"/>
            <a:ext cx="3931922" cy="1"/>
          </a:xfrm>
          <a:prstGeom prst="straightConnector1">
            <a:avLst/>
          </a:prstGeom>
          <a:noFill/>
          <a:ln cap="flat" cmpd="sng" w="9525">
            <a:solidFill>
              <a:srgbClr val="5AA4D8"/>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5AA4D8"/>
        </a:solidFill>
      </p:bgPr>
    </p:bg>
    <p:spTree>
      <p:nvGrpSpPr>
        <p:cNvPr id="15" name="Shape 15"/>
        <p:cNvGrpSpPr/>
        <p:nvPr/>
      </p:nvGrpSpPr>
      <p:grpSpPr>
        <a:xfrm>
          <a:off x="0" y="0"/>
          <a:ext cx="0" cy="0"/>
          <a:chOff x="0" y="0"/>
          <a:chExt cx="0" cy="0"/>
        </a:xfrm>
      </p:grpSpPr>
      <p:pic>
        <p:nvPicPr>
          <p:cNvPr descr="Picture 8" id="16" name="Google Shape;16;p3"/>
          <p:cNvPicPr preferRelativeResize="0"/>
          <p:nvPr/>
        </p:nvPicPr>
        <p:blipFill rotWithShape="1">
          <a:blip r:embed="rId2">
            <a:alphaModFix/>
          </a:blip>
          <a:srcRect b="0" l="72917" r="0" t="69259"/>
          <a:stretch/>
        </p:blipFill>
        <p:spPr>
          <a:xfrm>
            <a:off x="9715500" y="4749799"/>
            <a:ext cx="2476500" cy="2108201"/>
          </a:xfrm>
          <a:prstGeom prst="rect">
            <a:avLst/>
          </a:prstGeom>
          <a:noFill/>
          <a:ln>
            <a:noFill/>
          </a:ln>
        </p:spPr>
      </p:pic>
      <p:sp>
        <p:nvSpPr>
          <p:cNvPr id="17" name="Google Shape;17;p3"/>
          <p:cNvSpPr txBox="1"/>
          <p:nvPr>
            <p:ph type="title"/>
          </p:nvPr>
        </p:nvSpPr>
        <p:spPr>
          <a:xfrm>
            <a:off x="1524000" y="1063671"/>
            <a:ext cx="9753600" cy="1875009"/>
          </a:xfrm>
          <a:prstGeom prst="rect">
            <a:avLst/>
          </a:prstGeom>
          <a:noFill/>
          <a:ln>
            <a:noFill/>
          </a:ln>
        </p:spPr>
        <p:txBody>
          <a:bodyPr anchorCtr="0" anchor="b" bIns="45700" lIns="45700" spcFirstLastPara="1" rIns="45700" wrap="square" tIns="45700">
            <a:normAutofit/>
          </a:bodyPr>
          <a:lstStyle>
            <a:lvl1pPr lvl="0" algn="r">
              <a:lnSpc>
                <a:spcPct val="90000"/>
              </a:lnSpc>
              <a:spcBef>
                <a:spcPts val="0"/>
              </a:spcBef>
              <a:spcAft>
                <a:spcPts val="0"/>
              </a:spcAft>
              <a:buClr>
                <a:srgbClr val="FFFFFF"/>
              </a:buClr>
              <a:buSzPts val="5400"/>
              <a:buFont typeface="Quattrocento Sans"/>
              <a:buNone/>
              <a:defRPr sz="5400">
                <a:solidFill>
                  <a:srgbClr val="FFFFFF"/>
                </a:solidFill>
              </a:defRPr>
            </a:lvl1pPr>
            <a:lvl2pPr lvl="1" algn="l">
              <a:lnSpc>
                <a:spcPct val="90000"/>
              </a:lnSpc>
              <a:spcBef>
                <a:spcPts val="0"/>
              </a:spcBef>
              <a:spcAft>
                <a:spcPts val="0"/>
              </a:spcAft>
              <a:buClr>
                <a:srgbClr val="3EADA7"/>
              </a:buClr>
              <a:buSzPts val="1800"/>
              <a:buNone/>
              <a:defRPr/>
            </a:lvl2pPr>
            <a:lvl3pPr lvl="2" algn="l">
              <a:lnSpc>
                <a:spcPct val="90000"/>
              </a:lnSpc>
              <a:spcBef>
                <a:spcPts val="0"/>
              </a:spcBef>
              <a:spcAft>
                <a:spcPts val="0"/>
              </a:spcAft>
              <a:buClr>
                <a:srgbClr val="3EADA7"/>
              </a:buClr>
              <a:buSzPts val="1800"/>
              <a:buNone/>
              <a:defRPr/>
            </a:lvl3pPr>
            <a:lvl4pPr lvl="3" algn="l">
              <a:lnSpc>
                <a:spcPct val="90000"/>
              </a:lnSpc>
              <a:spcBef>
                <a:spcPts val="0"/>
              </a:spcBef>
              <a:spcAft>
                <a:spcPts val="0"/>
              </a:spcAft>
              <a:buClr>
                <a:srgbClr val="3EADA7"/>
              </a:buClr>
              <a:buSzPts val="1800"/>
              <a:buNone/>
              <a:defRPr/>
            </a:lvl4pPr>
            <a:lvl5pPr lvl="4" algn="l">
              <a:lnSpc>
                <a:spcPct val="90000"/>
              </a:lnSpc>
              <a:spcBef>
                <a:spcPts val="0"/>
              </a:spcBef>
              <a:spcAft>
                <a:spcPts val="0"/>
              </a:spcAft>
              <a:buClr>
                <a:srgbClr val="3EADA7"/>
              </a:buClr>
              <a:buSzPts val="1800"/>
              <a:buNone/>
              <a:defRPr/>
            </a:lvl5pPr>
            <a:lvl6pPr lvl="5" algn="l">
              <a:lnSpc>
                <a:spcPct val="90000"/>
              </a:lnSpc>
              <a:spcBef>
                <a:spcPts val="0"/>
              </a:spcBef>
              <a:spcAft>
                <a:spcPts val="0"/>
              </a:spcAft>
              <a:buClr>
                <a:srgbClr val="3EADA7"/>
              </a:buClr>
              <a:buSzPts val="1800"/>
              <a:buNone/>
              <a:defRPr/>
            </a:lvl6pPr>
            <a:lvl7pPr lvl="6" algn="l">
              <a:lnSpc>
                <a:spcPct val="90000"/>
              </a:lnSpc>
              <a:spcBef>
                <a:spcPts val="0"/>
              </a:spcBef>
              <a:spcAft>
                <a:spcPts val="0"/>
              </a:spcAft>
              <a:buClr>
                <a:srgbClr val="3EADA7"/>
              </a:buClr>
              <a:buSzPts val="1800"/>
              <a:buNone/>
              <a:defRPr/>
            </a:lvl7pPr>
            <a:lvl8pPr lvl="7" algn="l">
              <a:lnSpc>
                <a:spcPct val="90000"/>
              </a:lnSpc>
              <a:spcBef>
                <a:spcPts val="0"/>
              </a:spcBef>
              <a:spcAft>
                <a:spcPts val="0"/>
              </a:spcAft>
              <a:buClr>
                <a:srgbClr val="3EADA7"/>
              </a:buClr>
              <a:buSzPts val="1800"/>
              <a:buNone/>
              <a:defRPr/>
            </a:lvl8pPr>
            <a:lvl9pPr lvl="8" algn="l">
              <a:lnSpc>
                <a:spcPct val="90000"/>
              </a:lnSpc>
              <a:spcBef>
                <a:spcPts val="0"/>
              </a:spcBef>
              <a:spcAft>
                <a:spcPts val="0"/>
              </a:spcAft>
              <a:buClr>
                <a:srgbClr val="3EADA7"/>
              </a:buClr>
              <a:buSzPts val="1800"/>
              <a:buNone/>
              <a:defRPr/>
            </a:lvl9pPr>
          </a:lstStyle>
          <a:p/>
        </p:txBody>
      </p:sp>
      <p:sp>
        <p:nvSpPr>
          <p:cNvPr id="18" name="Google Shape;18;p3"/>
          <p:cNvSpPr txBox="1"/>
          <p:nvPr>
            <p:ph idx="1" type="body"/>
          </p:nvPr>
        </p:nvSpPr>
        <p:spPr>
          <a:xfrm>
            <a:off x="5486400" y="3240577"/>
            <a:ext cx="5791200" cy="2042623"/>
          </a:xfrm>
          <a:prstGeom prst="rect">
            <a:avLst/>
          </a:prstGeom>
          <a:noFill/>
          <a:ln>
            <a:noFill/>
          </a:ln>
        </p:spPr>
        <p:txBody>
          <a:bodyPr anchorCtr="0" anchor="t" bIns="45700" lIns="45700" spcFirstLastPara="1" rIns="45700" wrap="square" tIns="45700">
            <a:normAutofit/>
          </a:bodyPr>
          <a:lstStyle>
            <a:lvl1pPr indent="-228600" lvl="0" marL="457200" algn="r">
              <a:lnSpc>
                <a:spcPct val="90000"/>
              </a:lnSpc>
              <a:spcBef>
                <a:spcPts val="1000"/>
              </a:spcBef>
              <a:spcAft>
                <a:spcPts val="0"/>
              </a:spcAft>
              <a:buClr>
                <a:srgbClr val="E9F7F6"/>
              </a:buClr>
              <a:buSzPts val="2400"/>
              <a:buFont typeface="Calibri"/>
              <a:buNone/>
              <a:defRPr sz="2400">
                <a:solidFill>
                  <a:srgbClr val="E9F7F6"/>
                </a:solidFill>
              </a:defRPr>
            </a:lvl1pPr>
            <a:lvl2pPr indent="-228600" lvl="1" marL="914400" algn="r">
              <a:lnSpc>
                <a:spcPct val="90000"/>
              </a:lnSpc>
              <a:spcBef>
                <a:spcPts val="1000"/>
              </a:spcBef>
              <a:spcAft>
                <a:spcPts val="0"/>
              </a:spcAft>
              <a:buClr>
                <a:srgbClr val="E9F7F6"/>
              </a:buClr>
              <a:buSzPts val="2400"/>
              <a:buFont typeface="Calibri"/>
              <a:buNone/>
              <a:defRPr sz="2400">
                <a:solidFill>
                  <a:srgbClr val="E9F7F6"/>
                </a:solidFill>
              </a:defRPr>
            </a:lvl2pPr>
            <a:lvl3pPr indent="-228600" lvl="2" marL="1371600" algn="r">
              <a:lnSpc>
                <a:spcPct val="90000"/>
              </a:lnSpc>
              <a:spcBef>
                <a:spcPts val="1000"/>
              </a:spcBef>
              <a:spcAft>
                <a:spcPts val="0"/>
              </a:spcAft>
              <a:buClr>
                <a:srgbClr val="E9F7F6"/>
              </a:buClr>
              <a:buSzPts val="2400"/>
              <a:buFont typeface="Calibri"/>
              <a:buNone/>
              <a:defRPr sz="2400">
                <a:solidFill>
                  <a:srgbClr val="E9F7F6"/>
                </a:solidFill>
              </a:defRPr>
            </a:lvl3pPr>
            <a:lvl4pPr indent="-228600" lvl="3" marL="1828800" algn="r">
              <a:lnSpc>
                <a:spcPct val="90000"/>
              </a:lnSpc>
              <a:spcBef>
                <a:spcPts val="1000"/>
              </a:spcBef>
              <a:spcAft>
                <a:spcPts val="0"/>
              </a:spcAft>
              <a:buClr>
                <a:srgbClr val="E9F7F6"/>
              </a:buClr>
              <a:buSzPts val="2400"/>
              <a:buFont typeface="Calibri"/>
              <a:buNone/>
              <a:defRPr sz="2400">
                <a:solidFill>
                  <a:srgbClr val="E9F7F6"/>
                </a:solidFill>
              </a:defRPr>
            </a:lvl4pPr>
            <a:lvl5pPr indent="-228600" lvl="4" marL="2286000" algn="r">
              <a:lnSpc>
                <a:spcPct val="90000"/>
              </a:lnSpc>
              <a:spcBef>
                <a:spcPts val="1000"/>
              </a:spcBef>
              <a:spcAft>
                <a:spcPts val="0"/>
              </a:spcAft>
              <a:buClr>
                <a:srgbClr val="E9F7F6"/>
              </a:buClr>
              <a:buSzPts val="2400"/>
              <a:buFont typeface="Calibri"/>
              <a:buNone/>
              <a:defRPr sz="2400">
                <a:solidFill>
                  <a:srgbClr val="E9F7F6"/>
                </a:solidFill>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19" name="Google Shape;19;p3"/>
          <p:cNvSpPr txBox="1"/>
          <p:nvPr>
            <p:ph idx="12" type="sldNum"/>
          </p:nvPr>
        </p:nvSpPr>
        <p:spPr>
          <a:xfrm>
            <a:off x="11114976" y="6426058"/>
            <a:ext cx="245751" cy="225709"/>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20" name="Google Shape;20;p3"/>
          <p:cNvCxnSpPr/>
          <p:nvPr/>
        </p:nvCxnSpPr>
        <p:spPr>
          <a:xfrm>
            <a:off x="914400" y="3089628"/>
            <a:ext cx="10363200" cy="1"/>
          </a:xfrm>
          <a:prstGeom prst="straightConnector1">
            <a:avLst/>
          </a:prstGeom>
          <a:noFill/>
          <a:ln cap="flat" cmpd="sng" w="9525">
            <a:solidFill>
              <a:srgbClr val="FFFFFF"/>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pic_slide">
  <p:cSld name="topic_slide">
    <p:bg>
      <p:bgPr>
        <a:solidFill>
          <a:srgbClr val="5AA4D8"/>
        </a:solidFill>
      </p:bgPr>
    </p:bg>
    <p:spTree>
      <p:nvGrpSpPr>
        <p:cNvPr id="21" name="Shape 21"/>
        <p:cNvGrpSpPr/>
        <p:nvPr/>
      </p:nvGrpSpPr>
      <p:grpSpPr>
        <a:xfrm>
          <a:off x="0" y="0"/>
          <a:ext cx="0" cy="0"/>
          <a:chOff x="0" y="0"/>
          <a:chExt cx="0" cy="0"/>
        </a:xfrm>
      </p:grpSpPr>
      <p:pic>
        <p:nvPicPr>
          <p:cNvPr descr="Picture 8" id="22" name="Google Shape;22;p4"/>
          <p:cNvPicPr preferRelativeResize="0"/>
          <p:nvPr/>
        </p:nvPicPr>
        <p:blipFill rotWithShape="1">
          <a:blip r:embed="rId2">
            <a:alphaModFix/>
          </a:blip>
          <a:srcRect b="0" l="72917" r="0" t="69259"/>
          <a:stretch/>
        </p:blipFill>
        <p:spPr>
          <a:xfrm>
            <a:off x="9715500" y="4749799"/>
            <a:ext cx="2476500" cy="2108201"/>
          </a:xfrm>
          <a:prstGeom prst="rect">
            <a:avLst/>
          </a:prstGeom>
          <a:noFill/>
          <a:ln>
            <a:noFill/>
          </a:ln>
        </p:spPr>
      </p:pic>
      <p:sp>
        <p:nvSpPr>
          <p:cNvPr id="23" name="Google Shape;23;p4"/>
          <p:cNvSpPr txBox="1"/>
          <p:nvPr>
            <p:ph type="title"/>
          </p:nvPr>
        </p:nvSpPr>
        <p:spPr>
          <a:xfrm>
            <a:off x="1122484" y="1459268"/>
            <a:ext cx="9753601" cy="1875009"/>
          </a:xfrm>
          <a:prstGeom prst="rect">
            <a:avLst/>
          </a:prstGeom>
          <a:noFill/>
          <a:ln>
            <a:noFill/>
          </a:ln>
        </p:spPr>
        <p:txBody>
          <a:bodyPr anchorCtr="0" anchor="b" bIns="45700" lIns="45700" spcFirstLastPara="1" rIns="45700" wrap="square" tIns="45700">
            <a:normAutofit/>
          </a:bodyPr>
          <a:lstStyle>
            <a:lvl1pPr lvl="0" algn="r">
              <a:lnSpc>
                <a:spcPct val="90000"/>
              </a:lnSpc>
              <a:spcBef>
                <a:spcPts val="0"/>
              </a:spcBef>
              <a:spcAft>
                <a:spcPts val="0"/>
              </a:spcAft>
              <a:buClr>
                <a:srgbClr val="FFFFFF"/>
              </a:buClr>
              <a:buSzPts val="5400"/>
              <a:buFont typeface="Quattrocento Sans"/>
              <a:buNone/>
              <a:defRPr sz="5400">
                <a:solidFill>
                  <a:srgbClr val="FFFFFF"/>
                </a:solidFill>
              </a:defRPr>
            </a:lvl1pPr>
            <a:lvl2pPr lvl="1" algn="l">
              <a:lnSpc>
                <a:spcPct val="90000"/>
              </a:lnSpc>
              <a:spcBef>
                <a:spcPts val="0"/>
              </a:spcBef>
              <a:spcAft>
                <a:spcPts val="0"/>
              </a:spcAft>
              <a:buClr>
                <a:srgbClr val="3EADA7"/>
              </a:buClr>
              <a:buSzPts val="1800"/>
              <a:buNone/>
              <a:defRPr/>
            </a:lvl2pPr>
            <a:lvl3pPr lvl="2" algn="l">
              <a:lnSpc>
                <a:spcPct val="90000"/>
              </a:lnSpc>
              <a:spcBef>
                <a:spcPts val="0"/>
              </a:spcBef>
              <a:spcAft>
                <a:spcPts val="0"/>
              </a:spcAft>
              <a:buClr>
                <a:srgbClr val="3EADA7"/>
              </a:buClr>
              <a:buSzPts val="1800"/>
              <a:buNone/>
              <a:defRPr/>
            </a:lvl3pPr>
            <a:lvl4pPr lvl="3" algn="l">
              <a:lnSpc>
                <a:spcPct val="90000"/>
              </a:lnSpc>
              <a:spcBef>
                <a:spcPts val="0"/>
              </a:spcBef>
              <a:spcAft>
                <a:spcPts val="0"/>
              </a:spcAft>
              <a:buClr>
                <a:srgbClr val="3EADA7"/>
              </a:buClr>
              <a:buSzPts val="1800"/>
              <a:buNone/>
              <a:defRPr/>
            </a:lvl4pPr>
            <a:lvl5pPr lvl="4" algn="l">
              <a:lnSpc>
                <a:spcPct val="90000"/>
              </a:lnSpc>
              <a:spcBef>
                <a:spcPts val="0"/>
              </a:spcBef>
              <a:spcAft>
                <a:spcPts val="0"/>
              </a:spcAft>
              <a:buClr>
                <a:srgbClr val="3EADA7"/>
              </a:buClr>
              <a:buSzPts val="1800"/>
              <a:buNone/>
              <a:defRPr/>
            </a:lvl5pPr>
            <a:lvl6pPr lvl="5" algn="l">
              <a:lnSpc>
                <a:spcPct val="90000"/>
              </a:lnSpc>
              <a:spcBef>
                <a:spcPts val="0"/>
              </a:spcBef>
              <a:spcAft>
                <a:spcPts val="0"/>
              </a:spcAft>
              <a:buClr>
                <a:srgbClr val="3EADA7"/>
              </a:buClr>
              <a:buSzPts val="1800"/>
              <a:buNone/>
              <a:defRPr/>
            </a:lvl6pPr>
            <a:lvl7pPr lvl="6" algn="l">
              <a:lnSpc>
                <a:spcPct val="90000"/>
              </a:lnSpc>
              <a:spcBef>
                <a:spcPts val="0"/>
              </a:spcBef>
              <a:spcAft>
                <a:spcPts val="0"/>
              </a:spcAft>
              <a:buClr>
                <a:srgbClr val="3EADA7"/>
              </a:buClr>
              <a:buSzPts val="1800"/>
              <a:buNone/>
              <a:defRPr/>
            </a:lvl7pPr>
            <a:lvl8pPr lvl="7" algn="l">
              <a:lnSpc>
                <a:spcPct val="90000"/>
              </a:lnSpc>
              <a:spcBef>
                <a:spcPts val="0"/>
              </a:spcBef>
              <a:spcAft>
                <a:spcPts val="0"/>
              </a:spcAft>
              <a:buClr>
                <a:srgbClr val="3EADA7"/>
              </a:buClr>
              <a:buSzPts val="1800"/>
              <a:buNone/>
              <a:defRPr/>
            </a:lvl8pPr>
            <a:lvl9pPr lvl="8" algn="l">
              <a:lnSpc>
                <a:spcPct val="90000"/>
              </a:lnSpc>
              <a:spcBef>
                <a:spcPts val="0"/>
              </a:spcBef>
              <a:spcAft>
                <a:spcPts val="0"/>
              </a:spcAft>
              <a:buClr>
                <a:srgbClr val="3EADA7"/>
              </a:buClr>
              <a:buSzPts val="1800"/>
              <a:buNone/>
              <a:defRPr/>
            </a:lvl9pPr>
          </a:lstStyle>
          <a:p/>
        </p:txBody>
      </p:sp>
      <p:sp>
        <p:nvSpPr>
          <p:cNvPr id="24" name="Google Shape;24;p4"/>
          <p:cNvSpPr txBox="1"/>
          <p:nvPr>
            <p:ph idx="12" type="sldNum"/>
          </p:nvPr>
        </p:nvSpPr>
        <p:spPr>
          <a:xfrm>
            <a:off x="5892800" y="6172200"/>
            <a:ext cx="2844800" cy="36830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25" name="Shape 25"/>
        <p:cNvGrpSpPr/>
        <p:nvPr/>
      </p:nvGrpSpPr>
      <p:grpSpPr>
        <a:xfrm>
          <a:off x="0" y="0"/>
          <a:ext cx="0" cy="0"/>
          <a:chOff x="0" y="0"/>
          <a:chExt cx="0" cy="0"/>
        </a:xfrm>
      </p:grpSpPr>
      <p:pic>
        <p:nvPicPr>
          <p:cNvPr descr="Picture 1" id="26" name="Google Shape;26;p5"/>
          <p:cNvPicPr preferRelativeResize="0"/>
          <p:nvPr/>
        </p:nvPicPr>
        <p:blipFill rotWithShape="1">
          <a:blip r:embed="rId2">
            <a:alphaModFix/>
          </a:blip>
          <a:srcRect b="0" l="72690" r="0" t="69862"/>
          <a:stretch/>
        </p:blipFill>
        <p:spPr>
          <a:xfrm>
            <a:off x="9694747" y="4789714"/>
            <a:ext cx="2497253" cy="2068286"/>
          </a:xfrm>
          <a:prstGeom prst="rect">
            <a:avLst/>
          </a:prstGeom>
          <a:noFill/>
          <a:ln>
            <a:noFill/>
          </a:ln>
        </p:spPr>
      </p:pic>
      <p:sp>
        <p:nvSpPr>
          <p:cNvPr id="27" name="Google Shape;27;p5"/>
          <p:cNvSpPr txBox="1"/>
          <p:nvPr>
            <p:ph type="title"/>
          </p:nvPr>
        </p:nvSpPr>
        <p:spPr>
          <a:xfrm>
            <a:off x="831850" y="1712422"/>
            <a:ext cx="10515600" cy="2851209"/>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5AA4D8"/>
              </a:buClr>
              <a:buSzPts val="6000"/>
              <a:buFont typeface="Quattrocento Sans"/>
              <a:buNone/>
              <a:defRPr sz="6000">
                <a:solidFill>
                  <a:srgbClr val="5AA4D8"/>
                </a:solidFill>
              </a:defRPr>
            </a:lvl1pPr>
            <a:lvl2pPr lvl="1" algn="l">
              <a:lnSpc>
                <a:spcPct val="90000"/>
              </a:lnSpc>
              <a:spcBef>
                <a:spcPts val="0"/>
              </a:spcBef>
              <a:spcAft>
                <a:spcPts val="0"/>
              </a:spcAft>
              <a:buClr>
                <a:srgbClr val="3EADA7"/>
              </a:buClr>
              <a:buSzPts val="1800"/>
              <a:buNone/>
              <a:defRPr/>
            </a:lvl2pPr>
            <a:lvl3pPr lvl="2" algn="l">
              <a:lnSpc>
                <a:spcPct val="90000"/>
              </a:lnSpc>
              <a:spcBef>
                <a:spcPts val="0"/>
              </a:spcBef>
              <a:spcAft>
                <a:spcPts val="0"/>
              </a:spcAft>
              <a:buClr>
                <a:srgbClr val="3EADA7"/>
              </a:buClr>
              <a:buSzPts val="1800"/>
              <a:buNone/>
              <a:defRPr/>
            </a:lvl3pPr>
            <a:lvl4pPr lvl="3" algn="l">
              <a:lnSpc>
                <a:spcPct val="90000"/>
              </a:lnSpc>
              <a:spcBef>
                <a:spcPts val="0"/>
              </a:spcBef>
              <a:spcAft>
                <a:spcPts val="0"/>
              </a:spcAft>
              <a:buClr>
                <a:srgbClr val="3EADA7"/>
              </a:buClr>
              <a:buSzPts val="1800"/>
              <a:buNone/>
              <a:defRPr/>
            </a:lvl4pPr>
            <a:lvl5pPr lvl="4" algn="l">
              <a:lnSpc>
                <a:spcPct val="90000"/>
              </a:lnSpc>
              <a:spcBef>
                <a:spcPts val="0"/>
              </a:spcBef>
              <a:spcAft>
                <a:spcPts val="0"/>
              </a:spcAft>
              <a:buClr>
                <a:srgbClr val="3EADA7"/>
              </a:buClr>
              <a:buSzPts val="1800"/>
              <a:buNone/>
              <a:defRPr/>
            </a:lvl5pPr>
            <a:lvl6pPr lvl="5" algn="l">
              <a:lnSpc>
                <a:spcPct val="90000"/>
              </a:lnSpc>
              <a:spcBef>
                <a:spcPts val="0"/>
              </a:spcBef>
              <a:spcAft>
                <a:spcPts val="0"/>
              </a:spcAft>
              <a:buClr>
                <a:srgbClr val="3EADA7"/>
              </a:buClr>
              <a:buSzPts val="1800"/>
              <a:buNone/>
              <a:defRPr/>
            </a:lvl6pPr>
            <a:lvl7pPr lvl="6" algn="l">
              <a:lnSpc>
                <a:spcPct val="90000"/>
              </a:lnSpc>
              <a:spcBef>
                <a:spcPts val="0"/>
              </a:spcBef>
              <a:spcAft>
                <a:spcPts val="0"/>
              </a:spcAft>
              <a:buClr>
                <a:srgbClr val="3EADA7"/>
              </a:buClr>
              <a:buSzPts val="1800"/>
              <a:buNone/>
              <a:defRPr/>
            </a:lvl7pPr>
            <a:lvl8pPr lvl="7" algn="l">
              <a:lnSpc>
                <a:spcPct val="90000"/>
              </a:lnSpc>
              <a:spcBef>
                <a:spcPts val="0"/>
              </a:spcBef>
              <a:spcAft>
                <a:spcPts val="0"/>
              </a:spcAft>
              <a:buClr>
                <a:srgbClr val="3EADA7"/>
              </a:buClr>
              <a:buSzPts val="1800"/>
              <a:buNone/>
              <a:defRPr/>
            </a:lvl8pPr>
            <a:lvl9pPr lvl="8" algn="l">
              <a:lnSpc>
                <a:spcPct val="90000"/>
              </a:lnSpc>
              <a:spcBef>
                <a:spcPts val="0"/>
              </a:spcBef>
              <a:spcAft>
                <a:spcPts val="0"/>
              </a:spcAft>
              <a:buClr>
                <a:srgbClr val="3EADA7"/>
              </a:buClr>
              <a:buSzPts val="1800"/>
              <a:buNone/>
              <a:defRPr/>
            </a:lvl9pPr>
          </a:lstStyle>
          <a:p/>
        </p:txBody>
      </p:sp>
      <p:sp>
        <p:nvSpPr>
          <p:cNvPr id="28" name="Google Shape;28;p5"/>
          <p:cNvSpPr txBox="1"/>
          <p:nvPr>
            <p:ph idx="1" type="body"/>
          </p:nvPr>
        </p:nvSpPr>
        <p:spPr>
          <a:xfrm>
            <a:off x="831850" y="4552632"/>
            <a:ext cx="10515600" cy="1500188"/>
          </a:xfrm>
          <a:prstGeom prst="rect">
            <a:avLst/>
          </a:prstGeom>
          <a:noFill/>
          <a:ln>
            <a:noFill/>
          </a:ln>
        </p:spPr>
        <p:txBody>
          <a:bodyPr anchorCtr="0" anchor="t" bIns="45700" lIns="45700" spcFirstLastPara="1" rIns="45700" wrap="square" tIns="45700">
            <a:normAutofit/>
          </a:bodyPr>
          <a:lstStyle>
            <a:lvl1pPr indent="-228600" lvl="0" marL="457200" algn="l">
              <a:lnSpc>
                <a:spcPct val="90000"/>
              </a:lnSpc>
              <a:spcBef>
                <a:spcPts val="1000"/>
              </a:spcBef>
              <a:spcAft>
                <a:spcPts val="0"/>
              </a:spcAft>
              <a:buClr>
                <a:srgbClr val="404040"/>
              </a:buClr>
              <a:buSzPts val="2400"/>
              <a:buFont typeface="Calibri"/>
              <a:buNone/>
              <a:defRPr sz="2400">
                <a:solidFill>
                  <a:srgbClr val="404040"/>
                </a:solidFill>
              </a:defRPr>
            </a:lvl1pPr>
            <a:lvl2pPr indent="-228600" lvl="1" marL="914400" algn="l">
              <a:lnSpc>
                <a:spcPct val="90000"/>
              </a:lnSpc>
              <a:spcBef>
                <a:spcPts val="1000"/>
              </a:spcBef>
              <a:spcAft>
                <a:spcPts val="0"/>
              </a:spcAft>
              <a:buClr>
                <a:srgbClr val="404040"/>
              </a:buClr>
              <a:buSzPts val="2400"/>
              <a:buFont typeface="Calibri"/>
              <a:buNone/>
              <a:defRPr sz="2400">
                <a:solidFill>
                  <a:srgbClr val="404040"/>
                </a:solidFill>
              </a:defRPr>
            </a:lvl2pPr>
            <a:lvl3pPr indent="-228600" lvl="2" marL="1371600" algn="l">
              <a:lnSpc>
                <a:spcPct val="90000"/>
              </a:lnSpc>
              <a:spcBef>
                <a:spcPts val="1000"/>
              </a:spcBef>
              <a:spcAft>
                <a:spcPts val="0"/>
              </a:spcAft>
              <a:buClr>
                <a:srgbClr val="404040"/>
              </a:buClr>
              <a:buSzPts val="2400"/>
              <a:buFont typeface="Calibri"/>
              <a:buNone/>
              <a:defRPr sz="2400">
                <a:solidFill>
                  <a:srgbClr val="404040"/>
                </a:solidFill>
              </a:defRPr>
            </a:lvl3pPr>
            <a:lvl4pPr indent="-228600" lvl="3" marL="1828800" algn="l">
              <a:lnSpc>
                <a:spcPct val="90000"/>
              </a:lnSpc>
              <a:spcBef>
                <a:spcPts val="1000"/>
              </a:spcBef>
              <a:spcAft>
                <a:spcPts val="0"/>
              </a:spcAft>
              <a:buClr>
                <a:srgbClr val="404040"/>
              </a:buClr>
              <a:buSzPts val="2400"/>
              <a:buFont typeface="Calibri"/>
              <a:buNone/>
              <a:defRPr sz="2400">
                <a:solidFill>
                  <a:srgbClr val="404040"/>
                </a:solidFill>
              </a:defRPr>
            </a:lvl4pPr>
            <a:lvl5pPr indent="-228600" lvl="4" marL="2286000" algn="l">
              <a:lnSpc>
                <a:spcPct val="90000"/>
              </a:lnSpc>
              <a:spcBef>
                <a:spcPts val="1000"/>
              </a:spcBef>
              <a:spcAft>
                <a:spcPts val="0"/>
              </a:spcAft>
              <a:buClr>
                <a:srgbClr val="404040"/>
              </a:buClr>
              <a:buSzPts val="2400"/>
              <a:buFont typeface="Calibri"/>
              <a:buNone/>
              <a:defRPr sz="2400">
                <a:solidFill>
                  <a:srgbClr val="404040"/>
                </a:solidFill>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29" name="Google Shape;29;p5"/>
          <p:cNvSpPr txBox="1"/>
          <p:nvPr>
            <p:ph idx="12" type="sldNum"/>
          </p:nvPr>
        </p:nvSpPr>
        <p:spPr>
          <a:xfrm>
            <a:off x="11114976" y="6426058"/>
            <a:ext cx="245751" cy="225709"/>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0" name="Shape 30"/>
        <p:cNvGrpSpPr/>
        <p:nvPr/>
      </p:nvGrpSpPr>
      <p:grpSpPr>
        <a:xfrm>
          <a:off x="0" y="0"/>
          <a:ext cx="0" cy="0"/>
          <a:chOff x="0" y="0"/>
          <a:chExt cx="0" cy="0"/>
        </a:xfrm>
      </p:grpSpPr>
      <p:pic>
        <p:nvPicPr>
          <p:cNvPr descr="Picture 1" id="31" name="Google Shape;31;p6"/>
          <p:cNvPicPr preferRelativeResize="0"/>
          <p:nvPr/>
        </p:nvPicPr>
        <p:blipFill rotWithShape="1">
          <a:blip r:embed="rId2">
            <a:alphaModFix/>
          </a:blip>
          <a:srcRect b="0" l="72690" r="0" t="69862"/>
          <a:stretch/>
        </p:blipFill>
        <p:spPr>
          <a:xfrm>
            <a:off x="9694747" y="4789714"/>
            <a:ext cx="2497253" cy="2068286"/>
          </a:xfrm>
          <a:prstGeom prst="rect">
            <a:avLst/>
          </a:prstGeom>
          <a:noFill/>
          <a:ln>
            <a:noFill/>
          </a:ln>
        </p:spPr>
      </p:pic>
      <p:sp>
        <p:nvSpPr>
          <p:cNvPr id="32" name="Google Shape;32;p6"/>
          <p:cNvSpPr txBox="1"/>
          <p:nvPr>
            <p:ph idx="1" type="body"/>
          </p:nvPr>
        </p:nvSpPr>
        <p:spPr>
          <a:xfrm>
            <a:off x="845126" y="1381181"/>
            <a:ext cx="5181601" cy="4798957"/>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33" name="Google Shape;33;p6"/>
          <p:cNvSpPr txBox="1"/>
          <p:nvPr>
            <p:ph idx="12" type="sldNum"/>
          </p:nvPr>
        </p:nvSpPr>
        <p:spPr>
          <a:xfrm>
            <a:off x="11114976" y="6426058"/>
            <a:ext cx="245751" cy="225709"/>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34" name="Google Shape;34;p6"/>
          <p:cNvSpPr txBox="1"/>
          <p:nvPr>
            <p:ph type="title"/>
          </p:nvPr>
        </p:nvSpPr>
        <p:spPr>
          <a:xfrm>
            <a:off x="845126" y="365759"/>
            <a:ext cx="9445503" cy="826173"/>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5AA4D8"/>
              </a:buClr>
              <a:buSzPts val="4400"/>
              <a:buFont typeface="Quattrocento Sans"/>
              <a:buNone/>
              <a:defRPr>
                <a:solidFill>
                  <a:srgbClr val="5AA4D8"/>
                </a:solidFill>
              </a:defRPr>
            </a:lvl1pPr>
            <a:lvl2pPr lvl="1" algn="l">
              <a:lnSpc>
                <a:spcPct val="90000"/>
              </a:lnSpc>
              <a:spcBef>
                <a:spcPts val="0"/>
              </a:spcBef>
              <a:spcAft>
                <a:spcPts val="0"/>
              </a:spcAft>
              <a:buClr>
                <a:srgbClr val="3EADA7"/>
              </a:buClr>
              <a:buSzPts val="1800"/>
              <a:buNone/>
              <a:defRPr/>
            </a:lvl2pPr>
            <a:lvl3pPr lvl="2" algn="l">
              <a:lnSpc>
                <a:spcPct val="90000"/>
              </a:lnSpc>
              <a:spcBef>
                <a:spcPts val="0"/>
              </a:spcBef>
              <a:spcAft>
                <a:spcPts val="0"/>
              </a:spcAft>
              <a:buClr>
                <a:srgbClr val="3EADA7"/>
              </a:buClr>
              <a:buSzPts val="1800"/>
              <a:buNone/>
              <a:defRPr/>
            </a:lvl3pPr>
            <a:lvl4pPr lvl="3" algn="l">
              <a:lnSpc>
                <a:spcPct val="90000"/>
              </a:lnSpc>
              <a:spcBef>
                <a:spcPts val="0"/>
              </a:spcBef>
              <a:spcAft>
                <a:spcPts val="0"/>
              </a:spcAft>
              <a:buClr>
                <a:srgbClr val="3EADA7"/>
              </a:buClr>
              <a:buSzPts val="1800"/>
              <a:buNone/>
              <a:defRPr/>
            </a:lvl4pPr>
            <a:lvl5pPr lvl="4" algn="l">
              <a:lnSpc>
                <a:spcPct val="90000"/>
              </a:lnSpc>
              <a:spcBef>
                <a:spcPts val="0"/>
              </a:spcBef>
              <a:spcAft>
                <a:spcPts val="0"/>
              </a:spcAft>
              <a:buClr>
                <a:srgbClr val="3EADA7"/>
              </a:buClr>
              <a:buSzPts val="1800"/>
              <a:buNone/>
              <a:defRPr/>
            </a:lvl5pPr>
            <a:lvl6pPr lvl="5" algn="l">
              <a:lnSpc>
                <a:spcPct val="90000"/>
              </a:lnSpc>
              <a:spcBef>
                <a:spcPts val="0"/>
              </a:spcBef>
              <a:spcAft>
                <a:spcPts val="0"/>
              </a:spcAft>
              <a:buClr>
                <a:srgbClr val="3EADA7"/>
              </a:buClr>
              <a:buSzPts val="1800"/>
              <a:buNone/>
              <a:defRPr/>
            </a:lvl6pPr>
            <a:lvl7pPr lvl="6" algn="l">
              <a:lnSpc>
                <a:spcPct val="90000"/>
              </a:lnSpc>
              <a:spcBef>
                <a:spcPts val="0"/>
              </a:spcBef>
              <a:spcAft>
                <a:spcPts val="0"/>
              </a:spcAft>
              <a:buClr>
                <a:srgbClr val="3EADA7"/>
              </a:buClr>
              <a:buSzPts val="1800"/>
              <a:buNone/>
              <a:defRPr/>
            </a:lvl7pPr>
            <a:lvl8pPr lvl="7" algn="l">
              <a:lnSpc>
                <a:spcPct val="90000"/>
              </a:lnSpc>
              <a:spcBef>
                <a:spcPts val="0"/>
              </a:spcBef>
              <a:spcAft>
                <a:spcPts val="0"/>
              </a:spcAft>
              <a:buClr>
                <a:srgbClr val="3EADA7"/>
              </a:buClr>
              <a:buSzPts val="1800"/>
              <a:buNone/>
              <a:defRPr/>
            </a:lvl8pPr>
            <a:lvl9pPr lvl="8" algn="l">
              <a:lnSpc>
                <a:spcPct val="90000"/>
              </a:lnSpc>
              <a:spcBef>
                <a:spcPts val="0"/>
              </a:spcBef>
              <a:spcAft>
                <a:spcPts val="0"/>
              </a:spcAft>
              <a:buClr>
                <a:srgbClr val="3EADA7"/>
              </a:buClr>
              <a:buSzPts val="1800"/>
              <a:buNone/>
              <a:defRPr/>
            </a:lvl9pPr>
          </a:lstStyle>
          <a:p/>
        </p:txBody>
      </p:sp>
      <p:cxnSp>
        <p:nvCxnSpPr>
          <p:cNvPr id="35" name="Google Shape;35;p6"/>
          <p:cNvCxnSpPr/>
          <p:nvPr/>
        </p:nvCxnSpPr>
        <p:spPr>
          <a:xfrm>
            <a:off x="845126" y="1191931"/>
            <a:ext cx="10515601" cy="1"/>
          </a:xfrm>
          <a:prstGeom prst="straightConnector1">
            <a:avLst/>
          </a:prstGeom>
          <a:noFill/>
          <a:ln cap="flat" cmpd="sng" w="9525">
            <a:solidFill>
              <a:srgbClr val="3DACA7"/>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36" name="Shape 36"/>
        <p:cNvGrpSpPr/>
        <p:nvPr/>
      </p:nvGrpSpPr>
      <p:grpSpPr>
        <a:xfrm>
          <a:off x="0" y="0"/>
          <a:ext cx="0" cy="0"/>
          <a:chOff x="0" y="0"/>
          <a:chExt cx="0" cy="0"/>
        </a:xfrm>
      </p:grpSpPr>
      <p:pic>
        <p:nvPicPr>
          <p:cNvPr descr="Picture 1" id="37" name="Google Shape;37;p7"/>
          <p:cNvPicPr preferRelativeResize="0"/>
          <p:nvPr/>
        </p:nvPicPr>
        <p:blipFill rotWithShape="1">
          <a:blip r:embed="rId2">
            <a:alphaModFix/>
          </a:blip>
          <a:srcRect b="0" l="72690" r="0" t="69862"/>
          <a:stretch/>
        </p:blipFill>
        <p:spPr>
          <a:xfrm>
            <a:off x="9694747" y="4789714"/>
            <a:ext cx="2497253" cy="2068286"/>
          </a:xfrm>
          <a:prstGeom prst="rect">
            <a:avLst/>
          </a:prstGeom>
          <a:noFill/>
          <a:ln>
            <a:noFill/>
          </a:ln>
        </p:spPr>
      </p:pic>
      <p:sp>
        <p:nvSpPr>
          <p:cNvPr id="38" name="Google Shape;38;p7"/>
          <p:cNvSpPr txBox="1"/>
          <p:nvPr>
            <p:ph idx="1" type="body"/>
          </p:nvPr>
        </p:nvSpPr>
        <p:spPr>
          <a:xfrm>
            <a:off x="845126" y="1381181"/>
            <a:ext cx="5156201" cy="825700"/>
          </a:xfrm>
          <a:prstGeom prst="rect">
            <a:avLst/>
          </a:prstGeom>
          <a:noFill/>
          <a:ln>
            <a:noFill/>
          </a:ln>
        </p:spPr>
        <p:txBody>
          <a:bodyPr anchorCtr="0" anchor="b" bIns="45700" lIns="45700" spcFirstLastPara="1" rIns="45700" wrap="square" tIns="45700">
            <a:normAutofit/>
          </a:bodyPr>
          <a:lstStyle>
            <a:lvl1pPr indent="-228600" lvl="0" marL="457200" algn="l">
              <a:lnSpc>
                <a:spcPct val="90000"/>
              </a:lnSpc>
              <a:spcBef>
                <a:spcPts val="0"/>
              </a:spcBef>
              <a:spcAft>
                <a:spcPts val="0"/>
              </a:spcAft>
              <a:buClr>
                <a:srgbClr val="000000"/>
              </a:buClr>
              <a:buSzPts val="2400"/>
              <a:buFont typeface="Calibri"/>
              <a:buNone/>
              <a:defRPr b="1" sz="2400"/>
            </a:lvl1pPr>
            <a:lvl2pPr indent="-228600" lvl="1" marL="914400" algn="l">
              <a:lnSpc>
                <a:spcPct val="90000"/>
              </a:lnSpc>
              <a:spcBef>
                <a:spcPts val="0"/>
              </a:spcBef>
              <a:spcAft>
                <a:spcPts val="0"/>
              </a:spcAft>
              <a:buClr>
                <a:srgbClr val="000000"/>
              </a:buClr>
              <a:buSzPts val="2400"/>
              <a:buFont typeface="Calibri"/>
              <a:buNone/>
              <a:defRPr b="1" sz="2400"/>
            </a:lvl2pPr>
            <a:lvl3pPr indent="-228600" lvl="2" marL="1371600" algn="l">
              <a:lnSpc>
                <a:spcPct val="90000"/>
              </a:lnSpc>
              <a:spcBef>
                <a:spcPts val="0"/>
              </a:spcBef>
              <a:spcAft>
                <a:spcPts val="0"/>
              </a:spcAft>
              <a:buClr>
                <a:srgbClr val="000000"/>
              </a:buClr>
              <a:buSzPts val="2400"/>
              <a:buFont typeface="Calibri"/>
              <a:buNone/>
              <a:defRPr b="1" sz="2400"/>
            </a:lvl3pPr>
            <a:lvl4pPr indent="-228600" lvl="3" marL="1828800" algn="l">
              <a:lnSpc>
                <a:spcPct val="90000"/>
              </a:lnSpc>
              <a:spcBef>
                <a:spcPts val="0"/>
              </a:spcBef>
              <a:spcAft>
                <a:spcPts val="0"/>
              </a:spcAft>
              <a:buClr>
                <a:srgbClr val="000000"/>
              </a:buClr>
              <a:buSzPts val="2400"/>
              <a:buFont typeface="Calibri"/>
              <a:buNone/>
              <a:defRPr b="1" sz="2400"/>
            </a:lvl4pPr>
            <a:lvl5pPr indent="-228600" lvl="4" marL="2286000" algn="l">
              <a:lnSpc>
                <a:spcPct val="90000"/>
              </a:lnSpc>
              <a:spcBef>
                <a:spcPts val="0"/>
              </a:spcBef>
              <a:spcAft>
                <a:spcPts val="0"/>
              </a:spcAft>
              <a:buClr>
                <a:srgbClr val="000000"/>
              </a:buClr>
              <a:buSzPts val="2400"/>
              <a:buFont typeface="Calibri"/>
              <a:buNone/>
              <a:defRPr b="1" sz="24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39" name="Google Shape;39;p7"/>
          <p:cNvSpPr txBox="1"/>
          <p:nvPr>
            <p:ph idx="2" type="body"/>
          </p:nvPr>
        </p:nvSpPr>
        <p:spPr>
          <a:xfrm>
            <a:off x="6172200" y="1381181"/>
            <a:ext cx="5181602" cy="825698"/>
          </a:xfrm>
          <a:prstGeom prst="rect">
            <a:avLst/>
          </a:prstGeom>
          <a:noFill/>
          <a:ln>
            <a:noFill/>
          </a:ln>
        </p:spPr>
        <p:txBody>
          <a:bodyPr anchorCtr="0" anchor="b"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40" name="Google Shape;40;p7"/>
          <p:cNvSpPr txBox="1"/>
          <p:nvPr>
            <p:ph idx="12" type="sldNum"/>
          </p:nvPr>
        </p:nvSpPr>
        <p:spPr>
          <a:xfrm>
            <a:off x="11114976" y="6426058"/>
            <a:ext cx="245751" cy="225709"/>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41" name="Google Shape;41;p7"/>
          <p:cNvSpPr txBox="1"/>
          <p:nvPr>
            <p:ph type="title"/>
          </p:nvPr>
        </p:nvSpPr>
        <p:spPr>
          <a:xfrm>
            <a:off x="845126" y="365759"/>
            <a:ext cx="9445503" cy="826173"/>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5AA4D8"/>
              </a:buClr>
              <a:buSzPts val="4400"/>
              <a:buFont typeface="Quattrocento Sans"/>
              <a:buNone/>
              <a:defRPr>
                <a:solidFill>
                  <a:srgbClr val="5AA4D8"/>
                </a:solidFill>
              </a:defRPr>
            </a:lvl1pPr>
            <a:lvl2pPr lvl="1" algn="l">
              <a:lnSpc>
                <a:spcPct val="90000"/>
              </a:lnSpc>
              <a:spcBef>
                <a:spcPts val="0"/>
              </a:spcBef>
              <a:spcAft>
                <a:spcPts val="0"/>
              </a:spcAft>
              <a:buClr>
                <a:srgbClr val="3EADA7"/>
              </a:buClr>
              <a:buSzPts val="1800"/>
              <a:buNone/>
              <a:defRPr/>
            </a:lvl2pPr>
            <a:lvl3pPr lvl="2" algn="l">
              <a:lnSpc>
                <a:spcPct val="90000"/>
              </a:lnSpc>
              <a:spcBef>
                <a:spcPts val="0"/>
              </a:spcBef>
              <a:spcAft>
                <a:spcPts val="0"/>
              </a:spcAft>
              <a:buClr>
                <a:srgbClr val="3EADA7"/>
              </a:buClr>
              <a:buSzPts val="1800"/>
              <a:buNone/>
              <a:defRPr/>
            </a:lvl3pPr>
            <a:lvl4pPr lvl="3" algn="l">
              <a:lnSpc>
                <a:spcPct val="90000"/>
              </a:lnSpc>
              <a:spcBef>
                <a:spcPts val="0"/>
              </a:spcBef>
              <a:spcAft>
                <a:spcPts val="0"/>
              </a:spcAft>
              <a:buClr>
                <a:srgbClr val="3EADA7"/>
              </a:buClr>
              <a:buSzPts val="1800"/>
              <a:buNone/>
              <a:defRPr/>
            </a:lvl4pPr>
            <a:lvl5pPr lvl="4" algn="l">
              <a:lnSpc>
                <a:spcPct val="90000"/>
              </a:lnSpc>
              <a:spcBef>
                <a:spcPts val="0"/>
              </a:spcBef>
              <a:spcAft>
                <a:spcPts val="0"/>
              </a:spcAft>
              <a:buClr>
                <a:srgbClr val="3EADA7"/>
              </a:buClr>
              <a:buSzPts val="1800"/>
              <a:buNone/>
              <a:defRPr/>
            </a:lvl5pPr>
            <a:lvl6pPr lvl="5" algn="l">
              <a:lnSpc>
                <a:spcPct val="90000"/>
              </a:lnSpc>
              <a:spcBef>
                <a:spcPts val="0"/>
              </a:spcBef>
              <a:spcAft>
                <a:spcPts val="0"/>
              </a:spcAft>
              <a:buClr>
                <a:srgbClr val="3EADA7"/>
              </a:buClr>
              <a:buSzPts val="1800"/>
              <a:buNone/>
              <a:defRPr/>
            </a:lvl6pPr>
            <a:lvl7pPr lvl="6" algn="l">
              <a:lnSpc>
                <a:spcPct val="90000"/>
              </a:lnSpc>
              <a:spcBef>
                <a:spcPts val="0"/>
              </a:spcBef>
              <a:spcAft>
                <a:spcPts val="0"/>
              </a:spcAft>
              <a:buClr>
                <a:srgbClr val="3EADA7"/>
              </a:buClr>
              <a:buSzPts val="1800"/>
              <a:buNone/>
              <a:defRPr/>
            </a:lvl7pPr>
            <a:lvl8pPr lvl="7" algn="l">
              <a:lnSpc>
                <a:spcPct val="90000"/>
              </a:lnSpc>
              <a:spcBef>
                <a:spcPts val="0"/>
              </a:spcBef>
              <a:spcAft>
                <a:spcPts val="0"/>
              </a:spcAft>
              <a:buClr>
                <a:srgbClr val="3EADA7"/>
              </a:buClr>
              <a:buSzPts val="1800"/>
              <a:buNone/>
              <a:defRPr/>
            </a:lvl8pPr>
            <a:lvl9pPr lvl="8" algn="l">
              <a:lnSpc>
                <a:spcPct val="90000"/>
              </a:lnSpc>
              <a:spcBef>
                <a:spcPts val="0"/>
              </a:spcBef>
              <a:spcAft>
                <a:spcPts val="0"/>
              </a:spcAft>
              <a:buClr>
                <a:srgbClr val="3EADA7"/>
              </a:buClr>
              <a:buSzPts val="1800"/>
              <a:buNone/>
              <a:defRPr/>
            </a:lvl9pPr>
          </a:lstStyle>
          <a:p/>
        </p:txBody>
      </p:sp>
      <p:cxnSp>
        <p:nvCxnSpPr>
          <p:cNvPr id="42" name="Google Shape;42;p7"/>
          <p:cNvCxnSpPr/>
          <p:nvPr/>
        </p:nvCxnSpPr>
        <p:spPr>
          <a:xfrm>
            <a:off x="845126" y="1191931"/>
            <a:ext cx="10515601" cy="1"/>
          </a:xfrm>
          <a:prstGeom prst="straightConnector1">
            <a:avLst/>
          </a:prstGeom>
          <a:noFill/>
          <a:ln cap="flat" cmpd="sng" w="9525">
            <a:solidFill>
              <a:srgbClr val="3DACA7"/>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43" name="Shape 43"/>
        <p:cNvGrpSpPr/>
        <p:nvPr/>
      </p:nvGrpSpPr>
      <p:grpSpPr>
        <a:xfrm>
          <a:off x="0" y="0"/>
          <a:ext cx="0" cy="0"/>
          <a:chOff x="0" y="0"/>
          <a:chExt cx="0" cy="0"/>
        </a:xfrm>
      </p:grpSpPr>
      <p:pic>
        <p:nvPicPr>
          <p:cNvPr descr="Picture 1" id="44" name="Google Shape;44;p8"/>
          <p:cNvPicPr preferRelativeResize="0"/>
          <p:nvPr/>
        </p:nvPicPr>
        <p:blipFill rotWithShape="1">
          <a:blip r:embed="rId2">
            <a:alphaModFix/>
          </a:blip>
          <a:srcRect b="0" l="72690" r="0" t="69862"/>
          <a:stretch/>
        </p:blipFill>
        <p:spPr>
          <a:xfrm>
            <a:off x="9694747" y="4789714"/>
            <a:ext cx="2497253" cy="2068286"/>
          </a:xfrm>
          <a:prstGeom prst="rect">
            <a:avLst/>
          </a:prstGeom>
          <a:noFill/>
          <a:ln>
            <a:noFill/>
          </a:ln>
        </p:spPr>
      </p:pic>
      <p:sp>
        <p:nvSpPr>
          <p:cNvPr id="45" name="Google Shape;45;p8"/>
          <p:cNvSpPr txBox="1"/>
          <p:nvPr>
            <p:ph idx="12" type="sldNum"/>
          </p:nvPr>
        </p:nvSpPr>
        <p:spPr>
          <a:xfrm>
            <a:off x="11114976" y="6426058"/>
            <a:ext cx="245751" cy="225709"/>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46" name="Google Shape;46;p8"/>
          <p:cNvSpPr txBox="1"/>
          <p:nvPr>
            <p:ph type="title"/>
          </p:nvPr>
        </p:nvSpPr>
        <p:spPr>
          <a:xfrm>
            <a:off x="845126" y="365759"/>
            <a:ext cx="9445503" cy="826173"/>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5AA4D8"/>
              </a:buClr>
              <a:buSzPts val="4400"/>
              <a:buFont typeface="Quattrocento Sans"/>
              <a:buNone/>
              <a:defRPr>
                <a:solidFill>
                  <a:srgbClr val="5AA4D8"/>
                </a:solidFill>
              </a:defRPr>
            </a:lvl1pPr>
            <a:lvl2pPr lvl="1" algn="l">
              <a:lnSpc>
                <a:spcPct val="90000"/>
              </a:lnSpc>
              <a:spcBef>
                <a:spcPts val="0"/>
              </a:spcBef>
              <a:spcAft>
                <a:spcPts val="0"/>
              </a:spcAft>
              <a:buClr>
                <a:srgbClr val="3EADA7"/>
              </a:buClr>
              <a:buSzPts val="1800"/>
              <a:buNone/>
              <a:defRPr/>
            </a:lvl2pPr>
            <a:lvl3pPr lvl="2" algn="l">
              <a:lnSpc>
                <a:spcPct val="90000"/>
              </a:lnSpc>
              <a:spcBef>
                <a:spcPts val="0"/>
              </a:spcBef>
              <a:spcAft>
                <a:spcPts val="0"/>
              </a:spcAft>
              <a:buClr>
                <a:srgbClr val="3EADA7"/>
              </a:buClr>
              <a:buSzPts val="1800"/>
              <a:buNone/>
              <a:defRPr/>
            </a:lvl3pPr>
            <a:lvl4pPr lvl="3" algn="l">
              <a:lnSpc>
                <a:spcPct val="90000"/>
              </a:lnSpc>
              <a:spcBef>
                <a:spcPts val="0"/>
              </a:spcBef>
              <a:spcAft>
                <a:spcPts val="0"/>
              </a:spcAft>
              <a:buClr>
                <a:srgbClr val="3EADA7"/>
              </a:buClr>
              <a:buSzPts val="1800"/>
              <a:buNone/>
              <a:defRPr/>
            </a:lvl4pPr>
            <a:lvl5pPr lvl="4" algn="l">
              <a:lnSpc>
                <a:spcPct val="90000"/>
              </a:lnSpc>
              <a:spcBef>
                <a:spcPts val="0"/>
              </a:spcBef>
              <a:spcAft>
                <a:spcPts val="0"/>
              </a:spcAft>
              <a:buClr>
                <a:srgbClr val="3EADA7"/>
              </a:buClr>
              <a:buSzPts val="1800"/>
              <a:buNone/>
              <a:defRPr/>
            </a:lvl5pPr>
            <a:lvl6pPr lvl="5" algn="l">
              <a:lnSpc>
                <a:spcPct val="90000"/>
              </a:lnSpc>
              <a:spcBef>
                <a:spcPts val="0"/>
              </a:spcBef>
              <a:spcAft>
                <a:spcPts val="0"/>
              </a:spcAft>
              <a:buClr>
                <a:srgbClr val="3EADA7"/>
              </a:buClr>
              <a:buSzPts val="1800"/>
              <a:buNone/>
              <a:defRPr/>
            </a:lvl6pPr>
            <a:lvl7pPr lvl="6" algn="l">
              <a:lnSpc>
                <a:spcPct val="90000"/>
              </a:lnSpc>
              <a:spcBef>
                <a:spcPts val="0"/>
              </a:spcBef>
              <a:spcAft>
                <a:spcPts val="0"/>
              </a:spcAft>
              <a:buClr>
                <a:srgbClr val="3EADA7"/>
              </a:buClr>
              <a:buSzPts val="1800"/>
              <a:buNone/>
              <a:defRPr/>
            </a:lvl7pPr>
            <a:lvl8pPr lvl="7" algn="l">
              <a:lnSpc>
                <a:spcPct val="90000"/>
              </a:lnSpc>
              <a:spcBef>
                <a:spcPts val="0"/>
              </a:spcBef>
              <a:spcAft>
                <a:spcPts val="0"/>
              </a:spcAft>
              <a:buClr>
                <a:srgbClr val="3EADA7"/>
              </a:buClr>
              <a:buSzPts val="1800"/>
              <a:buNone/>
              <a:defRPr/>
            </a:lvl8pPr>
            <a:lvl9pPr lvl="8" algn="l">
              <a:lnSpc>
                <a:spcPct val="90000"/>
              </a:lnSpc>
              <a:spcBef>
                <a:spcPts val="0"/>
              </a:spcBef>
              <a:spcAft>
                <a:spcPts val="0"/>
              </a:spcAft>
              <a:buClr>
                <a:srgbClr val="3EADA7"/>
              </a:buClr>
              <a:buSzPts val="1800"/>
              <a:buNone/>
              <a:defRPr/>
            </a:lvl9pPr>
          </a:lstStyle>
          <a:p/>
        </p:txBody>
      </p:sp>
      <p:cxnSp>
        <p:nvCxnSpPr>
          <p:cNvPr id="47" name="Google Shape;47;p8"/>
          <p:cNvCxnSpPr/>
          <p:nvPr/>
        </p:nvCxnSpPr>
        <p:spPr>
          <a:xfrm>
            <a:off x="845126" y="1191931"/>
            <a:ext cx="10515601" cy="1"/>
          </a:xfrm>
          <a:prstGeom prst="straightConnector1">
            <a:avLst/>
          </a:prstGeom>
          <a:noFill/>
          <a:ln cap="flat" cmpd="sng" w="9525">
            <a:solidFill>
              <a:srgbClr val="3DACA7"/>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8" name="Shape 48"/>
        <p:cNvGrpSpPr/>
        <p:nvPr/>
      </p:nvGrpSpPr>
      <p:grpSpPr>
        <a:xfrm>
          <a:off x="0" y="0"/>
          <a:ext cx="0" cy="0"/>
          <a:chOff x="0" y="0"/>
          <a:chExt cx="0" cy="0"/>
        </a:xfrm>
      </p:grpSpPr>
      <p:sp>
        <p:nvSpPr>
          <p:cNvPr id="49" name="Google Shape;49;p9"/>
          <p:cNvSpPr txBox="1"/>
          <p:nvPr>
            <p:ph idx="12" type="sldNum"/>
          </p:nvPr>
        </p:nvSpPr>
        <p:spPr>
          <a:xfrm>
            <a:off x="11114976" y="6426058"/>
            <a:ext cx="245751" cy="225709"/>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50" name="Shape 50"/>
        <p:cNvGrpSpPr/>
        <p:nvPr/>
      </p:nvGrpSpPr>
      <p:grpSpPr>
        <a:xfrm>
          <a:off x="0" y="0"/>
          <a:ext cx="0" cy="0"/>
          <a:chOff x="0" y="0"/>
          <a:chExt cx="0" cy="0"/>
        </a:xfrm>
      </p:grpSpPr>
      <p:pic>
        <p:nvPicPr>
          <p:cNvPr descr="Picture 1" id="51" name="Google Shape;51;p10"/>
          <p:cNvPicPr preferRelativeResize="0"/>
          <p:nvPr/>
        </p:nvPicPr>
        <p:blipFill rotWithShape="1">
          <a:blip r:embed="rId2">
            <a:alphaModFix/>
          </a:blip>
          <a:srcRect b="0" l="72690" r="0" t="69862"/>
          <a:stretch/>
        </p:blipFill>
        <p:spPr>
          <a:xfrm>
            <a:off x="9694747" y="4789714"/>
            <a:ext cx="2497253" cy="2068286"/>
          </a:xfrm>
          <a:prstGeom prst="rect">
            <a:avLst/>
          </a:prstGeom>
          <a:noFill/>
          <a:ln>
            <a:noFill/>
          </a:ln>
        </p:spPr>
      </p:pic>
      <p:sp>
        <p:nvSpPr>
          <p:cNvPr id="52" name="Google Shape;52;p10"/>
          <p:cNvSpPr txBox="1"/>
          <p:nvPr>
            <p:ph type="title"/>
          </p:nvPr>
        </p:nvSpPr>
        <p:spPr>
          <a:xfrm>
            <a:off x="841247" y="457200"/>
            <a:ext cx="3931922" cy="1600197"/>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5AA4D8"/>
              </a:buClr>
              <a:buSzPts val="3200"/>
              <a:buFont typeface="Quattrocento Sans"/>
              <a:buNone/>
              <a:defRPr sz="3200">
                <a:solidFill>
                  <a:srgbClr val="5AA4D8"/>
                </a:solidFill>
              </a:defRPr>
            </a:lvl1pPr>
            <a:lvl2pPr lvl="1" algn="l">
              <a:lnSpc>
                <a:spcPct val="90000"/>
              </a:lnSpc>
              <a:spcBef>
                <a:spcPts val="0"/>
              </a:spcBef>
              <a:spcAft>
                <a:spcPts val="0"/>
              </a:spcAft>
              <a:buClr>
                <a:srgbClr val="3EADA7"/>
              </a:buClr>
              <a:buSzPts val="1800"/>
              <a:buNone/>
              <a:defRPr/>
            </a:lvl2pPr>
            <a:lvl3pPr lvl="2" algn="l">
              <a:lnSpc>
                <a:spcPct val="90000"/>
              </a:lnSpc>
              <a:spcBef>
                <a:spcPts val="0"/>
              </a:spcBef>
              <a:spcAft>
                <a:spcPts val="0"/>
              </a:spcAft>
              <a:buClr>
                <a:srgbClr val="3EADA7"/>
              </a:buClr>
              <a:buSzPts val="1800"/>
              <a:buNone/>
              <a:defRPr/>
            </a:lvl3pPr>
            <a:lvl4pPr lvl="3" algn="l">
              <a:lnSpc>
                <a:spcPct val="90000"/>
              </a:lnSpc>
              <a:spcBef>
                <a:spcPts val="0"/>
              </a:spcBef>
              <a:spcAft>
                <a:spcPts val="0"/>
              </a:spcAft>
              <a:buClr>
                <a:srgbClr val="3EADA7"/>
              </a:buClr>
              <a:buSzPts val="1800"/>
              <a:buNone/>
              <a:defRPr/>
            </a:lvl4pPr>
            <a:lvl5pPr lvl="4" algn="l">
              <a:lnSpc>
                <a:spcPct val="90000"/>
              </a:lnSpc>
              <a:spcBef>
                <a:spcPts val="0"/>
              </a:spcBef>
              <a:spcAft>
                <a:spcPts val="0"/>
              </a:spcAft>
              <a:buClr>
                <a:srgbClr val="3EADA7"/>
              </a:buClr>
              <a:buSzPts val="1800"/>
              <a:buNone/>
              <a:defRPr/>
            </a:lvl5pPr>
            <a:lvl6pPr lvl="5" algn="l">
              <a:lnSpc>
                <a:spcPct val="90000"/>
              </a:lnSpc>
              <a:spcBef>
                <a:spcPts val="0"/>
              </a:spcBef>
              <a:spcAft>
                <a:spcPts val="0"/>
              </a:spcAft>
              <a:buClr>
                <a:srgbClr val="3EADA7"/>
              </a:buClr>
              <a:buSzPts val="1800"/>
              <a:buNone/>
              <a:defRPr/>
            </a:lvl6pPr>
            <a:lvl7pPr lvl="6" algn="l">
              <a:lnSpc>
                <a:spcPct val="90000"/>
              </a:lnSpc>
              <a:spcBef>
                <a:spcPts val="0"/>
              </a:spcBef>
              <a:spcAft>
                <a:spcPts val="0"/>
              </a:spcAft>
              <a:buClr>
                <a:srgbClr val="3EADA7"/>
              </a:buClr>
              <a:buSzPts val="1800"/>
              <a:buNone/>
              <a:defRPr/>
            </a:lvl7pPr>
            <a:lvl8pPr lvl="7" algn="l">
              <a:lnSpc>
                <a:spcPct val="90000"/>
              </a:lnSpc>
              <a:spcBef>
                <a:spcPts val="0"/>
              </a:spcBef>
              <a:spcAft>
                <a:spcPts val="0"/>
              </a:spcAft>
              <a:buClr>
                <a:srgbClr val="3EADA7"/>
              </a:buClr>
              <a:buSzPts val="1800"/>
              <a:buNone/>
              <a:defRPr/>
            </a:lvl8pPr>
            <a:lvl9pPr lvl="8" algn="l">
              <a:lnSpc>
                <a:spcPct val="90000"/>
              </a:lnSpc>
              <a:spcBef>
                <a:spcPts val="0"/>
              </a:spcBef>
              <a:spcAft>
                <a:spcPts val="0"/>
              </a:spcAft>
              <a:buClr>
                <a:srgbClr val="3EADA7"/>
              </a:buClr>
              <a:buSzPts val="1800"/>
              <a:buNone/>
              <a:defRPr/>
            </a:lvl9pPr>
          </a:lstStyle>
          <a:p/>
        </p:txBody>
      </p:sp>
      <p:sp>
        <p:nvSpPr>
          <p:cNvPr id="53" name="Google Shape;53;p10"/>
          <p:cNvSpPr txBox="1"/>
          <p:nvPr>
            <p:ph idx="1" type="body"/>
          </p:nvPr>
        </p:nvSpPr>
        <p:spPr>
          <a:xfrm>
            <a:off x="5181600" y="990600"/>
            <a:ext cx="6172200" cy="4876800"/>
          </a:xfrm>
          <a:prstGeom prst="rect">
            <a:avLst/>
          </a:prstGeom>
          <a:noFill/>
          <a:ln>
            <a:noFill/>
          </a:ln>
        </p:spPr>
        <p:txBody>
          <a:bodyPr anchorCtr="0" anchor="t" bIns="45700" lIns="45700" spcFirstLastPara="1" rIns="45700" wrap="square" tIns="45700">
            <a:normAutofit/>
          </a:bodyPr>
          <a:lstStyle>
            <a:lvl1pPr indent="-431800" lvl="0" marL="457200" algn="l">
              <a:lnSpc>
                <a:spcPct val="90000"/>
              </a:lnSpc>
              <a:spcBef>
                <a:spcPts val="1000"/>
              </a:spcBef>
              <a:spcAft>
                <a:spcPts val="0"/>
              </a:spcAft>
              <a:buClr>
                <a:srgbClr val="000000"/>
              </a:buClr>
              <a:buSzPts val="3200"/>
              <a:buFont typeface="Calibri"/>
              <a:buChar char="●"/>
              <a:defRPr sz="3200"/>
            </a:lvl1pPr>
            <a:lvl2pPr indent="-431800" lvl="1" marL="914400" algn="l">
              <a:lnSpc>
                <a:spcPct val="90000"/>
              </a:lnSpc>
              <a:spcBef>
                <a:spcPts val="1000"/>
              </a:spcBef>
              <a:spcAft>
                <a:spcPts val="0"/>
              </a:spcAft>
              <a:buClr>
                <a:srgbClr val="000000"/>
              </a:buClr>
              <a:buSzPts val="3200"/>
              <a:buFont typeface="Calibri"/>
              <a:buChar char="●"/>
              <a:defRPr sz="3200"/>
            </a:lvl2pPr>
            <a:lvl3pPr indent="-431800" lvl="2" marL="1371600" algn="l">
              <a:lnSpc>
                <a:spcPct val="90000"/>
              </a:lnSpc>
              <a:spcBef>
                <a:spcPts val="1000"/>
              </a:spcBef>
              <a:spcAft>
                <a:spcPts val="0"/>
              </a:spcAft>
              <a:buClr>
                <a:srgbClr val="000000"/>
              </a:buClr>
              <a:buSzPts val="3200"/>
              <a:buFont typeface="Calibri"/>
              <a:buChar char="●"/>
              <a:defRPr sz="3200"/>
            </a:lvl3pPr>
            <a:lvl4pPr indent="-431800" lvl="3" marL="1828800" algn="l">
              <a:lnSpc>
                <a:spcPct val="90000"/>
              </a:lnSpc>
              <a:spcBef>
                <a:spcPts val="1000"/>
              </a:spcBef>
              <a:spcAft>
                <a:spcPts val="0"/>
              </a:spcAft>
              <a:buClr>
                <a:srgbClr val="000000"/>
              </a:buClr>
              <a:buSzPts val="3200"/>
              <a:buFont typeface="Calibri"/>
              <a:buChar char="●"/>
              <a:defRPr sz="3200"/>
            </a:lvl4pPr>
            <a:lvl5pPr indent="-431800" lvl="4" marL="2286000" algn="l">
              <a:lnSpc>
                <a:spcPct val="90000"/>
              </a:lnSpc>
              <a:spcBef>
                <a:spcPts val="1000"/>
              </a:spcBef>
              <a:spcAft>
                <a:spcPts val="0"/>
              </a:spcAft>
              <a:buClr>
                <a:srgbClr val="000000"/>
              </a:buClr>
              <a:buSzPts val="3200"/>
              <a:buFont typeface="Calibri"/>
              <a:buChar char="●"/>
              <a:defRPr sz="32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54" name="Google Shape;54;p10"/>
          <p:cNvSpPr txBox="1"/>
          <p:nvPr>
            <p:ph idx="2" type="body"/>
          </p:nvPr>
        </p:nvSpPr>
        <p:spPr>
          <a:xfrm>
            <a:off x="841247" y="2057399"/>
            <a:ext cx="3931922" cy="3810002"/>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55" name="Google Shape;55;p10"/>
          <p:cNvSpPr txBox="1"/>
          <p:nvPr>
            <p:ph idx="12" type="sldNum"/>
          </p:nvPr>
        </p:nvSpPr>
        <p:spPr>
          <a:xfrm>
            <a:off x="11114976" y="6426058"/>
            <a:ext cx="245751" cy="225709"/>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56" name="Google Shape;56;p10"/>
          <p:cNvCxnSpPr/>
          <p:nvPr/>
        </p:nvCxnSpPr>
        <p:spPr>
          <a:xfrm>
            <a:off x="860599" y="2061029"/>
            <a:ext cx="3931922" cy="1"/>
          </a:xfrm>
          <a:prstGeom prst="straightConnector1">
            <a:avLst/>
          </a:prstGeom>
          <a:noFill/>
          <a:ln cap="flat" cmpd="sng" w="9525">
            <a:solidFill>
              <a:srgbClr val="5AA4D8"/>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idx="12" type="sldNum"/>
          </p:nvPr>
        </p:nvSpPr>
        <p:spPr>
          <a:xfrm>
            <a:off x="11114976" y="6426058"/>
            <a:ext cx="245751" cy="225709"/>
          </a:xfrm>
          <a:prstGeom prst="rect">
            <a:avLst/>
          </a:prstGeom>
          <a:noFill/>
          <a:ln>
            <a:noFill/>
          </a:ln>
        </p:spPr>
        <p:txBody>
          <a:bodyPr anchorCtr="0" anchor="ctr" bIns="45700" lIns="45700" spcFirstLastPara="1" rIns="45700" wrap="square" tIns="45700">
            <a:spAutoFit/>
          </a:bodyPr>
          <a:lstStyle>
            <a:lvl1pPr indent="0" lvl="0" marL="0" marR="0" rtl="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
        <p:nvSpPr>
          <p:cNvPr id="7" name="Google Shape;7;p1"/>
          <p:cNvSpPr txBox="1"/>
          <p:nvPr>
            <p:ph type="title"/>
          </p:nvPr>
        </p:nvSpPr>
        <p:spPr>
          <a:xfrm>
            <a:off x="609600" y="92074"/>
            <a:ext cx="10972800" cy="1508126"/>
          </a:xfrm>
          <a:prstGeom prst="rect">
            <a:avLst/>
          </a:prstGeom>
          <a:noFill/>
          <a:ln>
            <a:noFill/>
          </a:ln>
        </p:spPr>
        <p:txBody>
          <a:bodyPr anchorCtr="0" anchor="ctr" bIns="45700" lIns="45700" spcFirstLastPara="1" rIns="45700" wrap="square" tIns="45700">
            <a:normAutofit/>
          </a:bodyPr>
          <a:lstStyle>
            <a:lvl1pPr lvl="0" marR="0" rtl="0" algn="l">
              <a:lnSpc>
                <a:spcPct val="90000"/>
              </a:lnSpc>
              <a:spcBef>
                <a:spcPts val="0"/>
              </a:spcBef>
              <a:spcAft>
                <a:spcPts val="0"/>
              </a:spcAft>
              <a:buClr>
                <a:srgbClr val="3EADA7"/>
              </a:buClr>
              <a:buSzPts val="4400"/>
              <a:buFont typeface="Quattrocento Sans"/>
              <a:buNone/>
              <a:defRPr b="0" i="0" sz="4400" u="none" cap="none" strike="noStrike">
                <a:solidFill>
                  <a:srgbClr val="3EADA7"/>
                </a:solidFill>
                <a:latin typeface="Quattrocento Sans"/>
                <a:ea typeface="Quattrocento Sans"/>
                <a:cs typeface="Quattrocento Sans"/>
                <a:sym typeface="Quattrocento Sans"/>
              </a:defRPr>
            </a:lvl1pPr>
            <a:lvl2pPr lvl="1" marR="0" rtl="0" algn="l">
              <a:lnSpc>
                <a:spcPct val="90000"/>
              </a:lnSpc>
              <a:spcBef>
                <a:spcPts val="0"/>
              </a:spcBef>
              <a:spcAft>
                <a:spcPts val="0"/>
              </a:spcAft>
              <a:buClr>
                <a:srgbClr val="3EADA7"/>
              </a:buClr>
              <a:buSzPts val="4400"/>
              <a:buFont typeface="Quattrocento Sans"/>
              <a:buNone/>
              <a:defRPr b="0" i="0" sz="4400" u="none" cap="none" strike="noStrike">
                <a:solidFill>
                  <a:srgbClr val="3EADA7"/>
                </a:solidFill>
                <a:latin typeface="Quattrocento Sans"/>
                <a:ea typeface="Quattrocento Sans"/>
                <a:cs typeface="Quattrocento Sans"/>
                <a:sym typeface="Quattrocento Sans"/>
              </a:defRPr>
            </a:lvl2pPr>
            <a:lvl3pPr lvl="2" marR="0" rtl="0" algn="l">
              <a:lnSpc>
                <a:spcPct val="90000"/>
              </a:lnSpc>
              <a:spcBef>
                <a:spcPts val="0"/>
              </a:spcBef>
              <a:spcAft>
                <a:spcPts val="0"/>
              </a:spcAft>
              <a:buClr>
                <a:srgbClr val="3EADA7"/>
              </a:buClr>
              <a:buSzPts val="4400"/>
              <a:buFont typeface="Quattrocento Sans"/>
              <a:buNone/>
              <a:defRPr b="0" i="0" sz="4400" u="none" cap="none" strike="noStrike">
                <a:solidFill>
                  <a:srgbClr val="3EADA7"/>
                </a:solidFill>
                <a:latin typeface="Quattrocento Sans"/>
                <a:ea typeface="Quattrocento Sans"/>
                <a:cs typeface="Quattrocento Sans"/>
                <a:sym typeface="Quattrocento Sans"/>
              </a:defRPr>
            </a:lvl3pPr>
            <a:lvl4pPr lvl="3" marR="0" rtl="0" algn="l">
              <a:lnSpc>
                <a:spcPct val="90000"/>
              </a:lnSpc>
              <a:spcBef>
                <a:spcPts val="0"/>
              </a:spcBef>
              <a:spcAft>
                <a:spcPts val="0"/>
              </a:spcAft>
              <a:buClr>
                <a:srgbClr val="3EADA7"/>
              </a:buClr>
              <a:buSzPts val="4400"/>
              <a:buFont typeface="Quattrocento Sans"/>
              <a:buNone/>
              <a:defRPr b="0" i="0" sz="4400" u="none" cap="none" strike="noStrike">
                <a:solidFill>
                  <a:srgbClr val="3EADA7"/>
                </a:solidFill>
                <a:latin typeface="Quattrocento Sans"/>
                <a:ea typeface="Quattrocento Sans"/>
                <a:cs typeface="Quattrocento Sans"/>
                <a:sym typeface="Quattrocento Sans"/>
              </a:defRPr>
            </a:lvl4pPr>
            <a:lvl5pPr lvl="4" marR="0" rtl="0" algn="l">
              <a:lnSpc>
                <a:spcPct val="90000"/>
              </a:lnSpc>
              <a:spcBef>
                <a:spcPts val="0"/>
              </a:spcBef>
              <a:spcAft>
                <a:spcPts val="0"/>
              </a:spcAft>
              <a:buClr>
                <a:srgbClr val="3EADA7"/>
              </a:buClr>
              <a:buSzPts val="4400"/>
              <a:buFont typeface="Quattrocento Sans"/>
              <a:buNone/>
              <a:defRPr b="0" i="0" sz="4400" u="none" cap="none" strike="noStrike">
                <a:solidFill>
                  <a:srgbClr val="3EADA7"/>
                </a:solidFill>
                <a:latin typeface="Quattrocento Sans"/>
                <a:ea typeface="Quattrocento Sans"/>
                <a:cs typeface="Quattrocento Sans"/>
                <a:sym typeface="Quattrocento Sans"/>
              </a:defRPr>
            </a:lvl5pPr>
            <a:lvl6pPr lvl="5" marR="0" rtl="0" algn="l">
              <a:lnSpc>
                <a:spcPct val="90000"/>
              </a:lnSpc>
              <a:spcBef>
                <a:spcPts val="0"/>
              </a:spcBef>
              <a:spcAft>
                <a:spcPts val="0"/>
              </a:spcAft>
              <a:buClr>
                <a:srgbClr val="3EADA7"/>
              </a:buClr>
              <a:buSzPts val="4400"/>
              <a:buFont typeface="Quattrocento Sans"/>
              <a:buNone/>
              <a:defRPr b="0" i="0" sz="4400" u="none" cap="none" strike="noStrike">
                <a:solidFill>
                  <a:srgbClr val="3EADA7"/>
                </a:solidFill>
                <a:latin typeface="Quattrocento Sans"/>
                <a:ea typeface="Quattrocento Sans"/>
                <a:cs typeface="Quattrocento Sans"/>
                <a:sym typeface="Quattrocento Sans"/>
              </a:defRPr>
            </a:lvl6pPr>
            <a:lvl7pPr lvl="6" marR="0" rtl="0" algn="l">
              <a:lnSpc>
                <a:spcPct val="90000"/>
              </a:lnSpc>
              <a:spcBef>
                <a:spcPts val="0"/>
              </a:spcBef>
              <a:spcAft>
                <a:spcPts val="0"/>
              </a:spcAft>
              <a:buClr>
                <a:srgbClr val="3EADA7"/>
              </a:buClr>
              <a:buSzPts val="4400"/>
              <a:buFont typeface="Quattrocento Sans"/>
              <a:buNone/>
              <a:defRPr b="0" i="0" sz="4400" u="none" cap="none" strike="noStrike">
                <a:solidFill>
                  <a:srgbClr val="3EADA7"/>
                </a:solidFill>
                <a:latin typeface="Quattrocento Sans"/>
                <a:ea typeface="Quattrocento Sans"/>
                <a:cs typeface="Quattrocento Sans"/>
                <a:sym typeface="Quattrocento Sans"/>
              </a:defRPr>
            </a:lvl7pPr>
            <a:lvl8pPr lvl="7" marR="0" rtl="0" algn="l">
              <a:lnSpc>
                <a:spcPct val="90000"/>
              </a:lnSpc>
              <a:spcBef>
                <a:spcPts val="0"/>
              </a:spcBef>
              <a:spcAft>
                <a:spcPts val="0"/>
              </a:spcAft>
              <a:buClr>
                <a:srgbClr val="3EADA7"/>
              </a:buClr>
              <a:buSzPts val="4400"/>
              <a:buFont typeface="Quattrocento Sans"/>
              <a:buNone/>
              <a:defRPr b="0" i="0" sz="4400" u="none" cap="none" strike="noStrike">
                <a:solidFill>
                  <a:srgbClr val="3EADA7"/>
                </a:solidFill>
                <a:latin typeface="Quattrocento Sans"/>
                <a:ea typeface="Quattrocento Sans"/>
                <a:cs typeface="Quattrocento Sans"/>
                <a:sym typeface="Quattrocento Sans"/>
              </a:defRPr>
            </a:lvl8pPr>
            <a:lvl9pPr lvl="8" marR="0" rtl="0" algn="l">
              <a:lnSpc>
                <a:spcPct val="90000"/>
              </a:lnSpc>
              <a:spcBef>
                <a:spcPts val="0"/>
              </a:spcBef>
              <a:spcAft>
                <a:spcPts val="0"/>
              </a:spcAft>
              <a:buClr>
                <a:srgbClr val="3EADA7"/>
              </a:buClr>
              <a:buSzPts val="4400"/>
              <a:buFont typeface="Quattrocento Sans"/>
              <a:buNone/>
              <a:defRPr b="0" i="0" sz="4400" u="none" cap="none" strike="noStrike">
                <a:solidFill>
                  <a:srgbClr val="3EADA7"/>
                </a:solidFill>
                <a:latin typeface="Quattrocento Sans"/>
                <a:ea typeface="Quattrocento Sans"/>
                <a:cs typeface="Quattrocento Sans"/>
                <a:sym typeface="Quattrocento Sans"/>
              </a:defRPr>
            </a:lvl9pPr>
          </a:lstStyle>
          <a:p/>
        </p:txBody>
      </p:sp>
      <p:sp>
        <p:nvSpPr>
          <p:cNvPr id="8" name="Google Shape;8;p1"/>
          <p:cNvSpPr txBox="1"/>
          <p:nvPr>
            <p:ph idx="1" type="body"/>
          </p:nvPr>
        </p:nvSpPr>
        <p:spPr>
          <a:xfrm>
            <a:off x="609600" y="1600200"/>
            <a:ext cx="10972800" cy="5257800"/>
          </a:xfrm>
          <a:prstGeom prst="rect">
            <a:avLst/>
          </a:prstGeom>
          <a:noFill/>
          <a:ln>
            <a:noFill/>
          </a:ln>
        </p:spPr>
        <p:txBody>
          <a:bodyPr anchorCtr="0" anchor="t" bIns="45700" lIns="45700" spcFirstLastPara="1" rIns="45700" wrap="square" tIns="45700">
            <a:normAutofit/>
          </a:bodyPr>
          <a:lstStyle>
            <a:lvl1pPr indent="-406400" lvl="0" marL="457200" marR="0" rtl="0" algn="l">
              <a:lnSpc>
                <a:spcPct val="90000"/>
              </a:lnSpc>
              <a:spcBef>
                <a:spcPts val="1000"/>
              </a:spcBef>
              <a:spcAft>
                <a:spcPts val="0"/>
              </a:spcAft>
              <a:buClr>
                <a:srgbClr val="000000"/>
              </a:buClr>
              <a:buSzPts val="2800"/>
              <a:buFont typeface="Calibri"/>
              <a:buChar char="●"/>
              <a:defRPr b="0" i="0" sz="2800" u="none" cap="none" strike="noStrike">
                <a:solidFill>
                  <a:srgbClr val="000000"/>
                </a:solidFill>
                <a:latin typeface="Calibri"/>
                <a:ea typeface="Calibri"/>
                <a:cs typeface="Calibri"/>
                <a:sym typeface="Calibri"/>
              </a:defRPr>
            </a:lvl1pPr>
            <a:lvl2pPr indent="-406400" lvl="1" marL="914400" marR="0" rtl="0" algn="l">
              <a:lnSpc>
                <a:spcPct val="90000"/>
              </a:lnSpc>
              <a:spcBef>
                <a:spcPts val="1000"/>
              </a:spcBef>
              <a:spcAft>
                <a:spcPts val="0"/>
              </a:spcAft>
              <a:buClr>
                <a:srgbClr val="000000"/>
              </a:buClr>
              <a:buSzPts val="2800"/>
              <a:buFont typeface="Calibri"/>
              <a:buChar char="●"/>
              <a:defRPr b="0" i="0" sz="2800" u="none" cap="none" strike="noStrike">
                <a:solidFill>
                  <a:srgbClr val="000000"/>
                </a:solidFill>
                <a:latin typeface="Calibri"/>
                <a:ea typeface="Calibri"/>
                <a:cs typeface="Calibri"/>
                <a:sym typeface="Calibri"/>
              </a:defRPr>
            </a:lvl2pPr>
            <a:lvl3pPr indent="-406400" lvl="2" marL="1371600" marR="0" rtl="0" algn="l">
              <a:lnSpc>
                <a:spcPct val="90000"/>
              </a:lnSpc>
              <a:spcBef>
                <a:spcPts val="1000"/>
              </a:spcBef>
              <a:spcAft>
                <a:spcPts val="0"/>
              </a:spcAft>
              <a:buClr>
                <a:srgbClr val="000000"/>
              </a:buClr>
              <a:buSzPts val="2800"/>
              <a:buFont typeface="Calibri"/>
              <a:buChar char="●"/>
              <a:defRPr b="0" i="0" sz="2800" u="none" cap="none" strike="noStrike">
                <a:solidFill>
                  <a:srgbClr val="000000"/>
                </a:solidFill>
                <a:latin typeface="Calibri"/>
                <a:ea typeface="Calibri"/>
                <a:cs typeface="Calibri"/>
                <a:sym typeface="Calibri"/>
              </a:defRPr>
            </a:lvl3pPr>
            <a:lvl4pPr indent="-406400" lvl="3" marL="1828800" marR="0" rtl="0" algn="l">
              <a:lnSpc>
                <a:spcPct val="90000"/>
              </a:lnSpc>
              <a:spcBef>
                <a:spcPts val="1000"/>
              </a:spcBef>
              <a:spcAft>
                <a:spcPts val="0"/>
              </a:spcAft>
              <a:buClr>
                <a:srgbClr val="000000"/>
              </a:buClr>
              <a:buSzPts val="2800"/>
              <a:buFont typeface="Calibri"/>
              <a:buChar char="●"/>
              <a:defRPr b="0" i="0" sz="2800" u="none" cap="none" strike="noStrike">
                <a:solidFill>
                  <a:srgbClr val="000000"/>
                </a:solidFill>
                <a:latin typeface="Calibri"/>
                <a:ea typeface="Calibri"/>
                <a:cs typeface="Calibri"/>
                <a:sym typeface="Calibri"/>
              </a:defRPr>
            </a:lvl4pPr>
            <a:lvl5pPr indent="-406400" lvl="4" marL="2286000" marR="0" rtl="0" algn="l">
              <a:lnSpc>
                <a:spcPct val="90000"/>
              </a:lnSpc>
              <a:spcBef>
                <a:spcPts val="1000"/>
              </a:spcBef>
              <a:spcAft>
                <a:spcPts val="0"/>
              </a:spcAft>
              <a:buClr>
                <a:srgbClr val="000000"/>
              </a:buClr>
              <a:buSzPts val="2800"/>
              <a:buFont typeface="Calibri"/>
              <a:buChar char="●"/>
              <a:defRPr b="0" i="0" sz="2800" u="none" cap="none" strike="noStrike">
                <a:solidFill>
                  <a:srgbClr val="000000"/>
                </a:solidFill>
                <a:latin typeface="Calibri"/>
                <a:ea typeface="Calibri"/>
                <a:cs typeface="Calibri"/>
                <a:sym typeface="Calibri"/>
              </a:defRPr>
            </a:lvl5pPr>
            <a:lvl6pPr indent="-406400" lvl="5" marL="2743200" marR="0" rtl="0" algn="l">
              <a:lnSpc>
                <a:spcPct val="90000"/>
              </a:lnSpc>
              <a:spcBef>
                <a:spcPts val="1000"/>
              </a:spcBef>
              <a:spcAft>
                <a:spcPts val="0"/>
              </a:spcAft>
              <a:buClr>
                <a:srgbClr val="000000"/>
              </a:buClr>
              <a:buSzPts val="2800"/>
              <a:buFont typeface="Calibri"/>
              <a:buChar char="●"/>
              <a:defRPr b="0" i="0" sz="2800" u="none" cap="none" strike="noStrike">
                <a:solidFill>
                  <a:srgbClr val="000000"/>
                </a:solidFill>
                <a:latin typeface="Calibri"/>
                <a:ea typeface="Calibri"/>
                <a:cs typeface="Calibri"/>
                <a:sym typeface="Calibri"/>
              </a:defRPr>
            </a:lvl6pPr>
            <a:lvl7pPr indent="-406400" lvl="6" marL="3200400" marR="0" rtl="0" algn="l">
              <a:lnSpc>
                <a:spcPct val="90000"/>
              </a:lnSpc>
              <a:spcBef>
                <a:spcPts val="1000"/>
              </a:spcBef>
              <a:spcAft>
                <a:spcPts val="0"/>
              </a:spcAft>
              <a:buClr>
                <a:srgbClr val="000000"/>
              </a:buClr>
              <a:buSzPts val="2800"/>
              <a:buFont typeface="Calibri"/>
              <a:buChar char="●"/>
              <a:defRPr b="0" i="0" sz="2800" u="none" cap="none" strike="noStrike">
                <a:solidFill>
                  <a:srgbClr val="000000"/>
                </a:solidFill>
                <a:latin typeface="Calibri"/>
                <a:ea typeface="Calibri"/>
                <a:cs typeface="Calibri"/>
                <a:sym typeface="Calibri"/>
              </a:defRPr>
            </a:lvl7pPr>
            <a:lvl8pPr indent="-406400" lvl="7" marL="3657600" marR="0" rtl="0" algn="l">
              <a:lnSpc>
                <a:spcPct val="90000"/>
              </a:lnSpc>
              <a:spcBef>
                <a:spcPts val="1000"/>
              </a:spcBef>
              <a:spcAft>
                <a:spcPts val="0"/>
              </a:spcAft>
              <a:buClr>
                <a:srgbClr val="000000"/>
              </a:buClr>
              <a:buSzPts val="2800"/>
              <a:buFont typeface="Calibri"/>
              <a:buChar char="●"/>
              <a:defRPr b="0" i="0" sz="2800" u="none" cap="none" strike="noStrike">
                <a:solidFill>
                  <a:srgbClr val="000000"/>
                </a:solidFill>
                <a:latin typeface="Calibri"/>
                <a:ea typeface="Calibri"/>
                <a:cs typeface="Calibri"/>
                <a:sym typeface="Calibri"/>
              </a:defRPr>
            </a:lvl8pPr>
            <a:lvl9pPr indent="-406400" lvl="8" marL="4114800" marR="0" rtl="0" algn="l">
              <a:lnSpc>
                <a:spcPct val="90000"/>
              </a:lnSpc>
              <a:spcBef>
                <a:spcPts val="1000"/>
              </a:spcBef>
              <a:spcAft>
                <a:spcPts val="0"/>
              </a:spcAft>
              <a:buClr>
                <a:srgbClr val="000000"/>
              </a:buClr>
              <a:buSzPts val="2800"/>
              <a:buFont typeface="Calibri"/>
              <a:buChar char="●"/>
              <a:defRPr b="0" i="0" sz="2800" u="none" cap="none" strike="noStrike">
                <a:solidFill>
                  <a:srgbClr val="000000"/>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www.geeksforgeeks.org/cristians-algorith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txBox="1"/>
          <p:nvPr>
            <p:ph type="title"/>
          </p:nvPr>
        </p:nvSpPr>
        <p:spPr>
          <a:xfrm>
            <a:off x="1185100" y="1063675"/>
            <a:ext cx="10092600" cy="1875000"/>
          </a:xfrm>
          <a:prstGeom prst="rect">
            <a:avLst/>
          </a:prstGeom>
          <a:noFill/>
          <a:ln>
            <a:noFill/>
          </a:ln>
        </p:spPr>
        <p:txBody>
          <a:bodyPr anchorCtr="0" anchor="b" bIns="45700" lIns="45700" spcFirstLastPara="1" rIns="45700" wrap="square" tIns="45700">
            <a:normAutofit/>
          </a:bodyPr>
          <a:lstStyle/>
          <a:p>
            <a:pPr indent="0" lvl="0" marL="0" rtl="0" algn="r">
              <a:lnSpc>
                <a:spcPct val="90000"/>
              </a:lnSpc>
              <a:spcBef>
                <a:spcPts val="0"/>
              </a:spcBef>
              <a:spcAft>
                <a:spcPts val="0"/>
              </a:spcAft>
              <a:buSzPts val="5400"/>
              <a:buNone/>
            </a:pPr>
            <a:r>
              <a:rPr lang="en-US"/>
              <a:t>Network Security - Assignment 4</a:t>
            </a:r>
            <a:endParaRPr/>
          </a:p>
        </p:txBody>
      </p:sp>
      <p:sp>
        <p:nvSpPr>
          <p:cNvPr id="101" name="Google Shape;101;p17"/>
          <p:cNvSpPr txBox="1"/>
          <p:nvPr>
            <p:ph idx="1" type="body"/>
          </p:nvPr>
        </p:nvSpPr>
        <p:spPr>
          <a:xfrm>
            <a:off x="5486400" y="3240577"/>
            <a:ext cx="5791200" cy="2042700"/>
          </a:xfrm>
          <a:prstGeom prst="rect">
            <a:avLst/>
          </a:prstGeom>
          <a:noFill/>
          <a:ln>
            <a:noFill/>
          </a:ln>
        </p:spPr>
        <p:txBody>
          <a:bodyPr anchorCtr="0" anchor="t" bIns="45700" lIns="45700" spcFirstLastPara="1" rIns="45700" wrap="square" tIns="45700">
            <a:normAutofit/>
          </a:bodyPr>
          <a:lstStyle/>
          <a:p>
            <a:pPr indent="0" lvl="0" marL="0" rtl="0" algn="r">
              <a:lnSpc>
                <a:spcPct val="90000"/>
              </a:lnSpc>
              <a:spcBef>
                <a:spcPts val="1000"/>
              </a:spcBef>
              <a:spcAft>
                <a:spcPts val="0"/>
              </a:spcAft>
              <a:buSzPts val="2400"/>
              <a:buNone/>
            </a:pPr>
            <a:r>
              <a:rPr lang="en-US"/>
              <a:t>Rupanshoo Saxena - 2019096</a:t>
            </a:r>
            <a:endParaRPr/>
          </a:p>
          <a:p>
            <a:pPr indent="0" lvl="0" marL="0" rtl="0" algn="r">
              <a:lnSpc>
                <a:spcPct val="90000"/>
              </a:lnSpc>
              <a:spcBef>
                <a:spcPts val="1000"/>
              </a:spcBef>
              <a:spcAft>
                <a:spcPts val="0"/>
              </a:spcAft>
              <a:buSzPts val="2400"/>
              <a:buNone/>
            </a:pPr>
            <a:r>
              <a:rPr lang="en-US"/>
              <a:t>Saatvik Bhatnagar - 2019097</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6"/>
          <p:cNvSpPr txBox="1"/>
          <p:nvPr>
            <p:ph type="title"/>
          </p:nvPr>
        </p:nvSpPr>
        <p:spPr>
          <a:xfrm>
            <a:off x="845125" y="365750"/>
            <a:ext cx="10515600" cy="826200"/>
          </a:xfrm>
          <a:prstGeom prst="rect">
            <a:avLst/>
          </a:prstGeom>
        </p:spPr>
        <p:txBody>
          <a:bodyPr anchorCtr="0" anchor="ctr" bIns="45700" lIns="45700" spcFirstLastPara="1" rIns="45700" wrap="square" tIns="45700">
            <a:noAutofit/>
          </a:bodyPr>
          <a:lstStyle/>
          <a:p>
            <a:pPr indent="-387350" lvl="0" marL="457200" rtl="0" algn="l">
              <a:spcBef>
                <a:spcPts val="0"/>
              </a:spcBef>
              <a:spcAft>
                <a:spcPts val="0"/>
              </a:spcAft>
              <a:buSzPts val="2500"/>
              <a:buAutoNum type="arabicPeriod"/>
            </a:pPr>
            <a:r>
              <a:rPr lang="en-US" sz="2500"/>
              <a:t>How and where do you get the correct GMT date and time? Is the source reliable and the GMT date and time obtained in a secure manner?</a:t>
            </a:r>
            <a:endParaRPr sz="2500"/>
          </a:p>
        </p:txBody>
      </p:sp>
      <p:sp>
        <p:nvSpPr>
          <p:cNvPr id="202" name="Google Shape;202;p26"/>
          <p:cNvSpPr txBox="1"/>
          <p:nvPr>
            <p:ph idx="1" type="body"/>
          </p:nvPr>
        </p:nvSpPr>
        <p:spPr>
          <a:xfrm>
            <a:off x="845125" y="1381177"/>
            <a:ext cx="10515600" cy="2874300"/>
          </a:xfrm>
          <a:prstGeom prst="rect">
            <a:avLst/>
          </a:prstGeom>
        </p:spPr>
        <p:txBody>
          <a:bodyPr anchorCtr="0" anchor="t" bIns="45700" lIns="45700" spcFirstLastPara="1" rIns="45700" wrap="square" tIns="45700">
            <a:normAutofit/>
          </a:bodyPr>
          <a:lstStyle/>
          <a:p>
            <a:pPr indent="0" lvl="0" marL="0" rtl="0" algn="l">
              <a:spcBef>
                <a:spcPts val="1000"/>
              </a:spcBef>
              <a:spcAft>
                <a:spcPts val="0"/>
              </a:spcAft>
              <a:buClr>
                <a:schemeClr val="dk1"/>
              </a:buClr>
              <a:buSzPts val="1100"/>
              <a:buFont typeface="Arial"/>
              <a:buNone/>
            </a:pPr>
            <a:r>
              <a:rPr lang="en-US" sz="2300">
                <a:solidFill>
                  <a:srgbClr val="434343"/>
                </a:solidFill>
                <a:latin typeface="Quattrocento Sans"/>
                <a:ea typeface="Quattrocento Sans"/>
                <a:cs typeface="Quattrocento Sans"/>
                <a:sym typeface="Quattrocento Sans"/>
              </a:rPr>
              <a:t>For each request that is carried out from any party, a timestamp is always a part of the request. Hence, instead of using an unreliable source, we use the Clock Server and calculate the synchronized time which gives us the correct GMT time and date in a secure manner and without latency. This synchronized time is then used as the timestamps and sent in requests which gives the synchronized time as to when request was sent.</a:t>
            </a:r>
            <a:endParaRPr sz="2300">
              <a:solidFill>
                <a:srgbClr val="434343"/>
              </a:solidFill>
              <a:latin typeface="Quattrocento Sans"/>
              <a:ea typeface="Quattrocento Sans"/>
              <a:cs typeface="Quattrocento Sans"/>
              <a:sym typeface="Quattrocento Sans"/>
            </a:endParaRPr>
          </a:p>
          <a:p>
            <a:pPr indent="0" lvl="0" marL="0" rtl="0" algn="l">
              <a:spcBef>
                <a:spcPts val="1000"/>
              </a:spcBef>
              <a:spcAft>
                <a:spcPts val="0"/>
              </a:spcAft>
              <a:buClr>
                <a:schemeClr val="dk1"/>
              </a:buClr>
              <a:buSzPts val="1100"/>
              <a:buFont typeface="Arial"/>
              <a:buNone/>
            </a:pPr>
            <a:r>
              <a:t/>
            </a:r>
            <a:endParaRPr sz="2300">
              <a:solidFill>
                <a:srgbClr val="434343"/>
              </a:solidFill>
              <a:latin typeface="Quattrocento Sans"/>
              <a:ea typeface="Quattrocento Sans"/>
              <a:cs typeface="Quattrocento Sans"/>
              <a:sym typeface="Quattrocento Sans"/>
            </a:endParaRPr>
          </a:p>
          <a:p>
            <a:pPr indent="0" lvl="0" marL="0" rtl="0" algn="l">
              <a:spcBef>
                <a:spcPts val="1000"/>
              </a:spcBef>
              <a:spcAft>
                <a:spcPts val="0"/>
              </a:spcAft>
              <a:buNone/>
            </a:pPr>
            <a:r>
              <a:rPr lang="en-US" sz="2300">
                <a:solidFill>
                  <a:srgbClr val="434343"/>
                </a:solidFill>
                <a:latin typeface="Quattrocento Sans"/>
                <a:ea typeface="Quattrocento Sans"/>
                <a:cs typeface="Quattrocento Sans"/>
                <a:sym typeface="Quattrocento Sans"/>
              </a:rPr>
              <a:t>This synchronized time is calculated using Cristian’s algorithm as discussed earlier.</a:t>
            </a:r>
            <a:endParaRPr sz="2300">
              <a:solidFill>
                <a:srgbClr val="434343"/>
              </a:solidFill>
              <a:latin typeface="Quattrocento Sans"/>
              <a:ea typeface="Quattrocento Sans"/>
              <a:cs typeface="Quattrocento Sans"/>
              <a:sym typeface="Quattrocento Sans"/>
            </a:endParaRPr>
          </a:p>
        </p:txBody>
      </p:sp>
      <p:sp>
        <p:nvSpPr>
          <p:cNvPr id="203" name="Google Shape;203;p26"/>
          <p:cNvSpPr/>
          <p:nvPr/>
        </p:nvSpPr>
        <p:spPr>
          <a:xfrm>
            <a:off x="2550250" y="4865000"/>
            <a:ext cx="1570800" cy="1146900"/>
          </a:xfrm>
          <a:prstGeom prst="roundRect">
            <a:avLst>
              <a:gd fmla="val 16667" name="adj"/>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6"/>
          <p:cNvSpPr txBox="1"/>
          <p:nvPr/>
        </p:nvSpPr>
        <p:spPr>
          <a:xfrm>
            <a:off x="2550250" y="4895450"/>
            <a:ext cx="1570800" cy="1146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Calibri"/>
                <a:ea typeface="Calibri"/>
                <a:cs typeface="Calibri"/>
                <a:sym typeface="Calibri"/>
              </a:rPr>
              <a:t>Client</a:t>
            </a:r>
            <a:endParaRPr>
              <a:latin typeface="Calibri"/>
              <a:ea typeface="Calibri"/>
              <a:cs typeface="Calibri"/>
              <a:sym typeface="Calibri"/>
            </a:endParaRPr>
          </a:p>
        </p:txBody>
      </p:sp>
      <p:cxnSp>
        <p:nvCxnSpPr>
          <p:cNvPr id="205" name="Google Shape;205;p26"/>
          <p:cNvCxnSpPr>
            <a:stCxn id="204" idx="0"/>
            <a:endCxn id="206" idx="0"/>
          </p:cNvCxnSpPr>
          <p:nvPr/>
        </p:nvCxnSpPr>
        <p:spPr>
          <a:xfrm flipH="1" rot="-5400000">
            <a:off x="6012250" y="2218850"/>
            <a:ext cx="6600" cy="5359800"/>
          </a:xfrm>
          <a:prstGeom prst="curvedConnector3">
            <a:avLst>
              <a:gd fmla="val -8468561" name="adj1"/>
            </a:avLst>
          </a:prstGeom>
          <a:noFill/>
          <a:ln cap="flat" cmpd="sng" w="9525">
            <a:solidFill>
              <a:srgbClr val="A64D79"/>
            </a:solidFill>
            <a:prstDash val="solid"/>
            <a:round/>
            <a:headEnd len="med" w="med" type="none"/>
            <a:tailEnd len="med" w="med" type="stealth"/>
          </a:ln>
        </p:spPr>
      </p:cxnSp>
      <p:cxnSp>
        <p:nvCxnSpPr>
          <p:cNvPr id="207" name="Google Shape;207;p26"/>
          <p:cNvCxnSpPr>
            <a:stCxn id="206" idx="2"/>
            <a:endCxn id="204" idx="2"/>
          </p:cNvCxnSpPr>
          <p:nvPr/>
        </p:nvCxnSpPr>
        <p:spPr>
          <a:xfrm flipH="1" rot="5400000">
            <a:off x="6012450" y="3365750"/>
            <a:ext cx="6300" cy="5359800"/>
          </a:xfrm>
          <a:prstGeom prst="curvedConnector3">
            <a:avLst>
              <a:gd fmla="val -10508333" name="adj1"/>
            </a:avLst>
          </a:prstGeom>
          <a:noFill/>
          <a:ln cap="flat" cmpd="sng" w="9525">
            <a:solidFill>
              <a:srgbClr val="3C78D8"/>
            </a:solidFill>
            <a:prstDash val="solid"/>
            <a:round/>
            <a:headEnd len="med" w="med" type="none"/>
            <a:tailEnd len="med" w="med" type="stealth"/>
          </a:ln>
        </p:spPr>
      </p:cxnSp>
      <p:sp>
        <p:nvSpPr>
          <p:cNvPr id="208" name="Google Shape;208;p26"/>
          <p:cNvSpPr/>
          <p:nvPr/>
        </p:nvSpPr>
        <p:spPr>
          <a:xfrm>
            <a:off x="7910100" y="4901900"/>
            <a:ext cx="1570800" cy="1146900"/>
          </a:xfrm>
          <a:prstGeom prst="roundRect">
            <a:avLst>
              <a:gd fmla="val 16667" name="adj"/>
            </a:avLst>
          </a:prstGeom>
          <a:solidFill>
            <a:srgbClr val="E6B8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6"/>
          <p:cNvSpPr txBox="1"/>
          <p:nvPr/>
        </p:nvSpPr>
        <p:spPr>
          <a:xfrm>
            <a:off x="7910100" y="4901900"/>
            <a:ext cx="1570800" cy="1146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Calibri"/>
                <a:ea typeface="Calibri"/>
                <a:cs typeface="Calibri"/>
                <a:sym typeface="Calibri"/>
              </a:rPr>
              <a:t>Clock Server</a:t>
            </a:r>
            <a:endParaRPr>
              <a:latin typeface="Calibri"/>
              <a:ea typeface="Calibri"/>
              <a:cs typeface="Calibri"/>
              <a:sym typeface="Calibri"/>
            </a:endParaRPr>
          </a:p>
        </p:txBody>
      </p:sp>
      <p:sp>
        <p:nvSpPr>
          <p:cNvPr id="209" name="Google Shape;209;p26"/>
          <p:cNvSpPr txBox="1"/>
          <p:nvPr/>
        </p:nvSpPr>
        <p:spPr>
          <a:xfrm>
            <a:off x="456550" y="4365975"/>
            <a:ext cx="224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1. </a:t>
            </a:r>
            <a:r>
              <a:rPr lang="en-US">
                <a:latin typeface="Calibri"/>
                <a:ea typeface="Calibri"/>
                <a:cs typeface="Calibri"/>
                <a:sym typeface="Calibri"/>
              </a:rPr>
              <a:t>Records T</a:t>
            </a:r>
            <a:r>
              <a:rPr baseline="-25000" lang="en-US">
                <a:latin typeface="Calibri"/>
                <a:ea typeface="Calibri"/>
                <a:cs typeface="Calibri"/>
                <a:sym typeface="Calibri"/>
              </a:rPr>
              <a:t>0</a:t>
            </a:r>
            <a:r>
              <a:rPr lang="en-US">
                <a:latin typeface="Calibri"/>
                <a:ea typeface="Calibri"/>
                <a:cs typeface="Calibri"/>
                <a:sym typeface="Calibri"/>
              </a:rPr>
              <a:t>: sends request</a:t>
            </a:r>
            <a:endParaRPr>
              <a:latin typeface="Calibri"/>
              <a:ea typeface="Calibri"/>
              <a:cs typeface="Calibri"/>
              <a:sym typeface="Calibri"/>
            </a:endParaRPr>
          </a:p>
        </p:txBody>
      </p:sp>
      <p:sp>
        <p:nvSpPr>
          <p:cNvPr id="210" name="Google Shape;210;p26"/>
          <p:cNvSpPr txBox="1"/>
          <p:nvPr/>
        </p:nvSpPr>
        <p:spPr>
          <a:xfrm>
            <a:off x="9751250" y="4978250"/>
            <a:ext cx="2246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2. Receives request</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Calculates T</a:t>
            </a:r>
            <a:r>
              <a:rPr baseline="-25000" lang="en-US">
                <a:latin typeface="Calibri"/>
                <a:ea typeface="Calibri"/>
                <a:cs typeface="Calibri"/>
                <a:sym typeface="Calibri"/>
              </a:rPr>
              <a:t>server</a:t>
            </a:r>
            <a:r>
              <a:rPr lang="en-US">
                <a:latin typeface="Calibri"/>
                <a:ea typeface="Calibri"/>
                <a:cs typeface="Calibri"/>
                <a:sym typeface="Calibri"/>
              </a:rPr>
              <a:t>: time at which clock server received request</a:t>
            </a:r>
            <a:endParaRPr>
              <a:latin typeface="Calibri"/>
              <a:ea typeface="Calibri"/>
              <a:cs typeface="Calibri"/>
              <a:sym typeface="Calibri"/>
            </a:endParaRPr>
          </a:p>
        </p:txBody>
      </p:sp>
      <p:sp>
        <p:nvSpPr>
          <p:cNvPr id="211" name="Google Shape;211;p26"/>
          <p:cNvSpPr txBox="1"/>
          <p:nvPr/>
        </p:nvSpPr>
        <p:spPr>
          <a:xfrm>
            <a:off x="5298175" y="4419188"/>
            <a:ext cx="124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Sends Request</a:t>
            </a:r>
            <a:endParaRPr>
              <a:latin typeface="Calibri"/>
              <a:ea typeface="Calibri"/>
              <a:cs typeface="Calibri"/>
              <a:sym typeface="Calibri"/>
            </a:endParaRPr>
          </a:p>
        </p:txBody>
      </p:sp>
      <p:sp>
        <p:nvSpPr>
          <p:cNvPr id="212" name="Google Shape;212;p26"/>
          <p:cNvSpPr txBox="1"/>
          <p:nvPr/>
        </p:nvSpPr>
        <p:spPr>
          <a:xfrm>
            <a:off x="5298175" y="6328963"/>
            <a:ext cx="160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3. Sends back T</a:t>
            </a:r>
            <a:r>
              <a:rPr baseline="-25000" lang="en-US">
                <a:latin typeface="Calibri"/>
                <a:ea typeface="Calibri"/>
                <a:cs typeface="Calibri"/>
                <a:sym typeface="Calibri"/>
              </a:rPr>
              <a:t>server</a:t>
            </a:r>
            <a:endParaRPr>
              <a:latin typeface="Calibri"/>
              <a:ea typeface="Calibri"/>
              <a:cs typeface="Calibri"/>
              <a:sym typeface="Calibri"/>
            </a:endParaRPr>
          </a:p>
        </p:txBody>
      </p:sp>
      <p:sp>
        <p:nvSpPr>
          <p:cNvPr id="213" name="Google Shape;213;p26"/>
          <p:cNvSpPr txBox="1"/>
          <p:nvPr/>
        </p:nvSpPr>
        <p:spPr>
          <a:xfrm>
            <a:off x="421375" y="5566975"/>
            <a:ext cx="1972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4. Receives T</a:t>
            </a:r>
            <a:r>
              <a:rPr baseline="-25000" lang="en-US">
                <a:latin typeface="Calibri"/>
                <a:ea typeface="Calibri"/>
                <a:cs typeface="Calibri"/>
                <a:sym typeface="Calibri"/>
              </a:rPr>
              <a:t>server</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5. Calculates T</a:t>
            </a:r>
            <a:r>
              <a:rPr baseline="-25000" lang="en-US">
                <a:latin typeface="Calibri"/>
                <a:ea typeface="Calibri"/>
                <a:cs typeface="Calibri"/>
                <a:sym typeface="Calibri"/>
              </a:rPr>
              <a:t>client</a:t>
            </a:r>
            <a:endParaRPr baseline="-250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7"/>
          <p:cNvSpPr txBox="1"/>
          <p:nvPr>
            <p:ph type="title"/>
          </p:nvPr>
        </p:nvSpPr>
        <p:spPr>
          <a:xfrm>
            <a:off x="845125" y="289550"/>
            <a:ext cx="10515600" cy="826200"/>
          </a:xfrm>
          <a:prstGeom prst="rect">
            <a:avLst/>
          </a:prstGeom>
        </p:spPr>
        <p:txBody>
          <a:bodyPr anchorCtr="0" anchor="ctr" bIns="45700" lIns="45700" spcFirstLastPara="1" rIns="45700" wrap="square" tIns="45700">
            <a:noAutofit/>
          </a:bodyPr>
          <a:lstStyle/>
          <a:p>
            <a:pPr indent="0" lvl="0" marL="0" rtl="0" algn="l">
              <a:spcBef>
                <a:spcPts val="0"/>
              </a:spcBef>
              <a:spcAft>
                <a:spcPts val="0"/>
              </a:spcAft>
              <a:buNone/>
            </a:pPr>
            <a:r>
              <a:rPr lang="en-US" sz="2500"/>
              <a:t>2. How do you ensure that only the graduate is able to download it (by providing information beyond the roll no, such as date of birth, home pin code, etc.?</a:t>
            </a:r>
            <a:endParaRPr sz="2500"/>
          </a:p>
        </p:txBody>
      </p:sp>
      <p:sp>
        <p:nvSpPr>
          <p:cNvPr id="219" name="Google Shape;219;p27"/>
          <p:cNvSpPr txBox="1"/>
          <p:nvPr>
            <p:ph idx="1" type="body"/>
          </p:nvPr>
        </p:nvSpPr>
        <p:spPr>
          <a:xfrm>
            <a:off x="845126" y="1381181"/>
            <a:ext cx="10515600" cy="4799100"/>
          </a:xfrm>
          <a:prstGeom prst="rect">
            <a:avLst/>
          </a:prstGeom>
        </p:spPr>
        <p:txBody>
          <a:bodyPr anchorCtr="0" anchor="t" bIns="45700" lIns="45700" spcFirstLastPara="1" rIns="45700" wrap="square" tIns="45700">
            <a:normAutofit/>
          </a:bodyPr>
          <a:lstStyle/>
          <a:p>
            <a:pPr indent="0" lvl="0" marL="0" rtl="0" algn="l">
              <a:spcBef>
                <a:spcPts val="1000"/>
              </a:spcBef>
              <a:spcAft>
                <a:spcPts val="0"/>
              </a:spcAft>
              <a:buClr>
                <a:schemeClr val="dk1"/>
              </a:buClr>
              <a:buSzPts val="1100"/>
              <a:buFont typeface="Arial"/>
              <a:buNone/>
            </a:pPr>
            <a:r>
              <a:rPr lang="en-US" sz="2300">
                <a:solidFill>
                  <a:srgbClr val="434343"/>
                </a:solidFill>
                <a:latin typeface="Quattrocento Sans"/>
                <a:ea typeface="Quattrocento Sans"/>
                <a:cs typeface="Quattrocento Sans"/>
                <a:sym typeface="Quattrocento Sans"/>
              </a:rPr>
              <a:t>We ensure that only the intended student is able to download the degree certificate by encrypting the message using their private symmetric key K which ensures confidentiality and </a:t>
            </a:r>
            <a:r>
              <a:rPr lang="en-US" sz="2300">
                <a:solidFill>
                  <a:srgbClr val="434343"/>
                </a:solidFill>
                <a:latin typeface="Quattrocento Sans"/>
                <a:ea typeface="Quattrocento Sans"/>
                <a:cs typeface="Quattrocento Sans"/>
                <a:sym typeface="Quattrocento Sans"/>
              </a:rPr>
              <a:t>message integrity. This ensures that </a:t>
            </a:r>
            <a:r>
              <a:rPr lang="en-US" sz="2300">
                <a:solidFill>
                  <a:srgbClr val="434343"/>
                </a:solidFill>
                <a:latin typeface="Quattrocento Sans"/>
                <a:ea typeface="Quattrocento Sans"/>
                <a:cs typeface="Quattrocento Sans"/>
                <a:sym typeface="Quattrocento Sans"/>
              </a:rPr>
              <a:t>no one other than the student will be able to decrypt the file and hence won’t be able to access or download it. It also ensures that the file being </a:t>
            </a:r>
            <a:r>
              <a:rPr lang="en-US" sz="2300">
                <a:solidFill>
                  <a:srgbClr val="434343"/>
                </a:solidFill>
                <a:latin typeface="Quattrocento Sans"/>
                <a:ea typeface="Quattrocento Sans"/>
                <a:cs typeface="Quattrocento Sans"/>
                <a:sym typeface="Quattrocento Sans"/>
              </a:rPr>
              <a:t>received</a:t>
            </a:r>
            <a:r>
              <a:rPr lang="en-US" sz="2300">
                <a:solidFill>
                  <a:srgbClr val="434343"/>
                </a:solidFill>
                <a:latin typeface="Quattrocento Sans"/>
                <a:ea typeface="Quattrocento Sans"/>
                <a:cs typeface="Quattrocento Sans"/>
                <a:sym typeface="Quattrocento Sans"/>
              </a:rPr>
              <a:t> is authentic and hasn’t been tampered with. The source is trusted.</a:t>
            </a:r>
            <a:endParaRPr sz="2300">
              <a:solidFill>
                <a:srgbClr val="434343"/>
              </a:solidFill>
              <a:latin typeface="Quattrocento Sans"/>
              <a:ea typeface="Quattrocento Sans"/>
              <a:cs typeface="Quattrocento Sans"/>
              <a:sym typeface="Quattrocento Sans"/>
            </a:endParaRPr>
          </a:p>
          <a:p>
            <a:pPr indent="0" lvl="0" marL="0" rtl="0" algn="l">
              <a:spcBef>
                <a:spcPts val="1000"/>
              </a:spcBef>
              <a:spcAft>
                <a:spcPts val="0"/>
              </a:spcAft>
              <a:buClr>
                <a:schemeClr val="dk1"/>
              </a:buClr>
              <a:buSzPts val="1100"/>
              <a:buFont typeface="Arial"/>
              <a:buNone/>
            </a:pPr>
            <a:r>
              <a:t/>
            </a:r>
            <a:endParaRPr sz="2300">
              <a:latin typeface="Quattrocento Sans"/>
              <a:ea typeface="Quattrocento Sans"/>
              <a:cs typeface="Quattrocento Sans"/>
              <a:sym typeface="Quattrocento Sans"/>
            </a:endParaRPr>
          </a:p>
          <a:p>
            <a:pPr indent="0" lvl="0" marL="0" rtl="0" algn="l">
              <a:spcBef>
                <a:spcPts val="1000"/>
              </a:spcBef>
              <a:spcAft>
                <a:spcPts val="0"/>
              </a:spcAft>
              <a:buNone/>
            </a:pPr>
            <a:r>
              <a:t/>
            </a:r>
            <a:endParaRPr sz="2300">
              <a:latin typeface="Quattrocento Sans"/>
              <a:ea typeface="Quattrocento Sans"/>
              <a:cs typeface="Quattrocento Sans"/>
              <a:sym typeface="Quattrocento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8"/>
          <p:cNvSpPr txBox="1"/>
          <p:nvPr>
            <p:ph type="title"/>
          </p:nvPr>
        </p:nvSpPr>
        <p:spPr>
          <a:xfrm>
            <a:off x="845125" y="365750"/>
            <a:ext cx="10515600" cy="826200"/>
          </a:xfrm>
          <a:prstGeom prst="rect">
            <a:avLst/>
          </a:prstGeom>
        </p:spPr>
        <p:txBody>
          <a:bodyPr anchorCtr="0" anchor="ctr" bIns="45700" lIns="45700" spcFirstLastPara="1" rIns="45700" wrap="square" tIns="45700">
            <a:noAutofit/>
          </a:bodyPr>
          <a:lstStyle/>
          <a:p>
            <a:pPr indent="0" lvl="0" marL="0" rtl="0" algn="l">
              <a:spcBef>
                <a:spcPts val="0"/>
              </a:spcBef>
              <a:spcAft>
                <a:spcPts val="0"/>
              </a:spcAft>
              <a:buNone/>
            </a:pPr>
            <a:r>
              <a:rPr lang="en-US" sz="2500"/>
              <a:t>3. Should the graduate decide to share the document with others, how can one trace the origin of the document (could watermarks be useful?)?</a:t>
            </a:r>
            <a:endParaRPr sz="2500"/>
          </a:p>
        </p:txBody>
      </p:sp>
      <p:sp>
        <p:nvSpPr>
          <p:cNvPr id="225" name="Google Shape;225;p28"/>
          <p:cNvSpPr txBox="1"/>
          <p:nvPr>
            <p:ph idx="1" type="body"/>
          </p:nvPr>
        </p:nvSpPr>
        <p:spPr>
          <a:xfrm>
            <a:off x="845126" y="1381181"/>
            <a:ext cx="10515600" cy="4799100"/>
          </a:xfrm>
          <a:prstGeom prst="rect">
            <a:avLst/>
          </a:prstGeom>
        </p:spPr>
        <p:txBody>
          <a:bodyPr anchorCtr="0" anchor="t" bIns="45700" lIns="45700" spcFirstLastPara="1" rIns="45700" wrap="square" tIns="45700">
            <a:normAutofit/>
          </a:bodyPr>
          <a:lstStyle/>
          <a:p>
            <a:pPr indent="0" lvl="0" marL="0" rtl="0" algn="l">
              <a:spcBef>
                <a:spcPts val="1000"/>
              </a:spcBef>
              <a:spcAft>
                <a:spcPts val="0"/>
              </a:spcAft>
              <a:buClr>
                <a:schemeClr val="dk1"/>
              </a:buClr>
              <a:buSzPts val="1100"/>
              <a:buFont typeface="Arial"/>
              <a:buNone/>
            </a:pPr>
            <a:r>
              <a:rPr lang="en-US" sz="2300">
                <a:solidFill>
                  <a:srgbClr val="434343"/>
                </a:solidFill>
                <a:latin typeface="Quattrocento Sans"/>
                <a:ea typeface="Quattrocento Sans"/>
                <a:cs typeface="Quattrocento Sans"/>
                <a:sym typeface="Quattrocento Sans"/>
              </a:rPr>
              <a:t>Digital signature uses asymmetric public key cryptography which in turn ensures non-repudiation. When the sender creates a digital signature by signing using their private key, this can be verified by anyone else as it can be decrypted by the sender’s public key which is available publicly. Hence, it ensures that the sender cannot deny having sent the message and hence traces every message sent back to the sender. In this way, even if the student further shares the obtained degree certificate and grade card, it can be traced back to the sender. Any sort of changes to the file like another party adding a watermark etc would lead to the original file being changed and hence couldn’t be traced back to the sender, thus not being authentic.</a:t>
            </a:r>
            <a:endParaRPr sz="2300">
              <a:solidFill>
                <a:srgbClr val="434343"/>
              </a:solidFill>
              <a:latin typeface="Quattrocento Sans"/>
              <a:ea typeface="Quattrocento Sans"/>
              <a:cs typeface="Quattrocento Sans"/>
              <a:sym typeface="Quattrocento Sans"/>
            </a:endParaRPr>
          </a:p>
          <a:p>
            <a:pPr indent="0" lvl="0" marL="0" rtl="0" algn="l">
              <a:spcBef>
                <a:spcPts val="1000"/>
              </a:spcBef>
              <a:spcAft>
                <a:spcPts val="0"/>
              </a:spcAft>
              <a:buClr>
                <a:schemeClr val="dk1"/>
              </a:buClr>
              <a:buSzPts val="1100"/>
              <a:buFont typeface="Arial"/>
              <a:buNone/>
            </a:pPr>
            <a:r>
              <a:t/>
            </a:r>
            <a:endParaRPr sz="2300">
              <a:solidFill>
                <a:srgbClr val="434343"/>
              </a:solidFill>
              <a:latin typeface="Quattrocento Sans"/>
              <a:ea typeface="Quattrocento Sans"/>
              <a:cs typeface="Quattrocento Sans"/>
              <a:sym typeface="Quattrocento Sans"/>
            </a:endParaRPr>
          </a:p>
          <a:p>
            <a:pPr indent="0" lvl="0" marL="0" rtl="0" algn="l">
              <a:spcBef>
                <a:spcPts val="1000"/>
              </a:spcBef>
              <a:spcAft>
                <a:spcPts val="0"/>
              </a:spcAft>
              <a:buNone/>
            </a:pPr>
            <a:r>
              <a:t/>
            </a:r>
            <a:endParaRPr sz="2300">
              <a:solidFill>
                <a:srgbClr val="434343"/>
              </a:solidFill>
              <a:latin typeface="Quattrocento Sans"/>
              <a:ea typeface="Quattrocento Sans"/>
              <a:cs typeface="Quattrocento Sans"/>
              <a:sym typeface="Quattrocento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9"/>
          <p:cNvSpPr txBox="1"/>
          <p:nvPr>
            <p:ph type="title"/>
          </p:nvPr>
        </p:nvSpPr>
        <p:spPr>
          <a:xfrm>
            <a:off x="845126" y="365759"/>
            <a:ext cx="9445500" cy="826200"/>
          </a:xfrm>
          <a:prstGeom prst="rect">
            <a:avLst/>
          </a:prstGeom>
        </p:spPr>
        <p:txBody>
          <a:bodyPr anchorCtr="0" anchor="ctr" bIns="45700" lIns="45700" spcFirstLastPara="1" rIns="45700" wrap="square" tIns="45700">
            <a:normAutofit/>
          </a:bodyPr>
          <a:lstStyle/>
          <a:p>
            <a:pPr indent="0" lvl="0" marL="0" rtl="0" algn="l">
              <a:spcBef>
                <a:spcPts val="0"/>
              </a:spcBef>
              <a:spcAft>
                <a:spcPts val="0"/>
              </a:spcAft>
              <a:buNone/>
            </a:pPr>
            <a:r>
              <a:rPr lang="en-US" sz="2500"/>
              <a:t>4. </a:t>
            </a:r>
            <a:r>
              <a:rPr lang="en-US" sz="2500"/>
              <a:t>Do we need to have access to public-keys, and if so how?</a:t>
            </a:r>
            <a:endParaRPr sz="2500"/>
          </a:p>
        </p:txBody>
      </p:sp>
      <p:sp>
        <p:nvSpPr>
          <p:cNvPr id="231" name="Google Shape;231;p29"/>
          <p:cNvSpPr txBox="1"/>
          <p:nvPr>
            <p:ph idx="1" type="body"/>
          </p:nvPr>
        </p:nvSpPr>
        <p:spPr>
          <a:xfrm>
            <a:off x="845125" y="1381174"/>
            <a:ext cx="10515600" cy="5270700"/>
          </a:xfrm>
          <a:prstGeom prst="rect">
            <a:avLst/>
          </a:prstGeom>
        </p:spPr>
        <p:txBody>
          <a:bodyPr anchorCtr="0" anchor="t" bIns="45700" lIns="45700" spcFirstLastPara="1" rIns="45700" wrap="square" tIns="45700">
            <a:normAutofit/>
          </a:bodyPr>
          <a:lstStyle/>
          <a:p>
            <a:pPr indent="0" lvl="0" marL="0" rtl="0" algn="l">
              <a:spcBef>
                <a:spcPts val="1000"/>
              </a:spcBef>
              <a:spcAft>
                <a:spcPts val="0"/>
              </a:spcAft>
              <a:buNone/>
            </a:pPr>
            <a:r>
              <a:rPr lang="en-US" sz="2300">
                <a:solidFill>
                  <a:srgbClr val="434343"/>
                </a:solidFill>
                <a:latin typeface="Quattrocento Sans"/>
                <a:ea typeface="Quattrocento Sans"/>
                <a:cs typeface="Quattrocento Sans"/>
                <a:sym typeface="Quattrocento Sans"/>
              </a:rPr>
              <a:t>We require public keys. They are essential to establish a connection between the student client and the degree-granting server. We encrypt the messages being sent by them to each other using their public keys which ensures confidentiality of the messages being sent. </a:t>
            </a:r>
            <a:endParaRPr sz="2300">
              <a:solidFill>
                <a:srgbClr val="434343"/>
              </a:solidFill>
              <a:latin typeface="Quattrocento Sans"/>
              <a:ea typeface="Quattrocento Sans"/>
              <a:cs typeface="Quattrocento Sans"/>
              <a:sym typeface="Quattrocento Sans"/>
            </a:endParaRPr>
          </a:p>
          <a:p>
            <a:pPr indent="0" lvl="0" marL="0" rtl="0" algn="l">
              <a:spcBef>
                <a:spcPts val="1000"/>
              </a:spcBef>
              <a:spcAft>
                <a:spcPts val="0"/>
              </a:spcAft>
              <a:buNone/>
            </a:pPr>
            <a:r>
              <a:rPr lang="en-US" sz="2300">
                <a:solidFill>
                  <a:srgbClr val="434343"/>
                </a:solidFill>
                <a:latin typeface="Quattrocento Sans"/>
                <a:ea typeface="Quattrocento Sans"/>
                <a:cs typeface="Quattrocento Sans"/>
                <a:sym typeface="Quattrocento Sans"/>
              </a:rPr>
              <a:t>For eg. the messages being sent to the client from the server are encrypted using the client’s </a:t>
            </a:r>
            <a:r>
              <a:rPr lang="en-US" sz="2300">
                <a:solidFill>
                  <a:srgbClr val="434343"/>
                </a:solidFill>
                <a:latin typeface="Quattrocento Sans"/>
                <a:ea typeface="Quattrocento Sans"/>
                <a:cs typeface="Quattrocento Sans"/>
                <a:sym typeface="Quattrocento Sans"/>
              </a:rPr>
              <a:t>public key which the server obtained from the KDC. It is encrypted in this way so that only the client is able to decrypt it and ensure confidentiality.</a:t>
            </a:r>
            <a:endParaRPr sz="2300">
              <a:solidFill>
                <a:srgbClr val="434343"/>
              </a:solidFill>
              <a:latin typeface="Quattrocento Sans"/>
              <a:ea typeface="Quattrocento Sans"/>
              <a:cs typeface="Quattrocento Sans"/>
              <a:sym typeface="Quattrocento Sans"/>
            </a:endParaRPr>
          </a:p>
          <a:p>
            <a:pPr indent="0" lvl="0" marL="0" rtl="0" algn="l">
              <a:spcBef>
                <a:spcPts val="1000"/>
              </a:spcBef>
              <a:spcAft>
                <a:spcPts val="0"/>
              </a:spcAft>
              <a:buNone/>
            </a:pPr>
            <a:r>
              <a:rPr lang="en-US" sz="2300">
                <a:solidFill>
                  <a:srgbClr val="434343"/>
                </a:solidFill>
                <a:latin typeface="Quattrocento Sans"/>
                <a:ea typeface="Quattrocento Sans"/>
                <a:cs typeface="Quattrocento Sans"/>
                <a:sym typeface="Quattrocento Sans"/>
              </a:rPr>
              <a:t>All the public keys are available with the KDC (Key Distribution Centre) and all parties get access to other’s public keys by requesting the KDC. The KDC sends them the relevant information.</a:t>
            </a:r>
            <a:endParaRPr sz="2300">
              <a:solidFill>
                <a:srgbClr val="434343"/>
              </a:solidFill>
              <a:latin typeface="Quattrocento Sans"/>
              <a:ea typeface="Quattrocento Sans"/>
              <a:cs typeface="Quattrocento Sans"/>
              <a:sym typeface="Quattrocento Sans"/>
            </a:endParaRPr>
          </a:p>
          <a:p>
            <a:pPr indent="0" lvl="0" marL="0" rtl="0" algn="l">
              <a:spcBef>
                <a:spcPts val="1000"/>
              </a:spcBef>
              <a:spcAft>
                <a:spcPts val="0"/>
              </a:spcAft>
              <a:buNone/>
            </a:pPr>
            <a:r>
              <a:rPr lang="en-US" sz="2300">
                <a:solidFill>
                  <a:srgbClr val="434343"/>
                </a:solidFill>
                <a:latin typeface="Quattrocento Sans"/>
                <a:ea typeface="Quattrocento Sans"/>
                <a:cs typeface="Quattrocento Sans"/>
                <a:sym typeface="Quattrocento Sans"/>
              </a:rPr>
              <a:t>We have built a KDC to provide access to </a:t>
            </a:r>
            <a:r>
              <a:rPr lang="en-US" sz="2300">
                <a:solidFill>
                  <a:srgbClr val="434343"/>
                </a:solidFill>
                <a:latin typeface="Quattrocento Sans"/>
                <a:ea typeface="Quattrocento Sans"/>
                <a:cs typeface="Quattrocento Sans"/>
                <a:sym typeface="Quattrocento Sans"/>
              </a:rPr>
              <a:t>public keys.</a:t>
            </a:r>
            <a:endParaRPr sz="2300">
              <a:solidFill>
                <a:srgbClr val="434343"/>
              </a:solidFill>
              <a:latin typeface="Quattrocento Sans"/>
              <a:ea typeface="Quattrocento Sans"/>
              <a:cs typeface="Quattrocento Sans"/>
              <a:sym typeface="Quattrocento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845125" y="365750"/>
            <a:ext cx="10947900" cy="826200"/>
          </a:xfrm>
          <a:prstGeom prst="rect">
            <a:avLst/>
          </a:prstGeom>
          <a:noFill/>
          <a:ln>
            <a:noFill/>
          </a:ln>
        </p:spPr>
        <p:txBody>
          <a:bodyPr anchorCtr="0" anchor="ctr" bIns="45700" lIns="45700" spcFirstLastPara="1" rIns="45700" wrap="square" tIns="45700">
            <a:normAutofit fontScale="90000"/>
          </a:bodyPr>
          <a:lstStyle/>
          <a:p>
            <a:pPr indent="0" lvl="0" marL="0" rtl="0" algn="l">
              <a:lnSpc>
                <a:spcPct val="90000"/>
              </a:lnSpc>
              <a:spcBef>
                <a:spcPts val="0"/>
              </a:spcBef>
              <a:spcAft>
                <a:spcPts val="0"/>
              </a:spcAft>
              <a:buClr>
                <a:schemeClr val="dk1"/>
              </a:buClr>
              <a:buSzPts val="990"/>
              <a:buFont typeface="Arial"/>
              <a:buNone/>
            </a:pPr>
            <a:r>
              <a:rPr lang="en-US"/>
              <a:t>Project 1 - Digitally signed degree certificates:</a:t>
            </a:r>
            <a:endParaRPr/>
          </a:p>
        </p:txBody>
      </p:sp>
      <p:sp>
        <p:nvSpPr>
          <p:cNvPr id="107" name="Google Shape;107;p18"/>
          <p:cNvSpPr txBox="1"/>
          <p:nvPr>
            <p:ph idx="1" type="body"/>
          </p:nvPr>
        </p:nvSpPr>
        <p:spPr>
          <a:xfrm>
            <a:off x="845125" y="1381174"/>
            <a:ext cx="10515600" cy="5370000"/>
          </a:xfrm>
          <a:prstGeom prst="rect">
            <a:avLst/>
          </a:prstGeom>
          <a:noFill/>
          <a:ln>
            <a:noFill/>
          </a:ln>
        </p:spPr>
        <p:txBody>
          <a:bodyPr anchorCtr="0" anchor="t" bIns="45700" lIns="45700" spcFirstLastPara="1" rIns="45700" wrap="square" tIns="45700">
            <a:normAutofit fontScale="85000" lnSpcReduction="20000"/>
          </a:bodyPr>
          <a:lstStyle/>
          <a:p>
            <a:pPr indent="-50800" lvl="0" marL="228600" rtl="0" algn="l">
              <a:lnSpc>
                <a:spcPct val="70000"/>
              </a:lnSpc>
              <a:spcBef>
                <a:spcPts val="0"/>
              </a:spcBef>
              <a:spcAft>
                <a:spcPts val="0"/>
              </a:spcAft>
              <a:buClr>
                <a:srgbClr val="000000"/>
              </a:buClr>
              <a:buSzPct val="107692"/>
              <a:buFont typeface="Calibri"/>
              <a:buNone/>
            </a:pPr>
            <a:r>
              <a:rPr b="1" lang="en-US" sz="2600">
                <a:solidFill>
                  <a:srgbClr val="5AA4D8"/>
                </a:solidFill>
              </a:rPr>
              <a:t>Topic:</a:t>
            </a:r>
            <a:r>
              <a:rPr lang="en-US" sz="2600"/>
              <a:t> Project 1 (A1 = 9096, A2 = 9097, k = (9096 + 9097) mod 3 = 1)</a:t>
            </a:r>
            <a:endParaRPr sz="2600"/>
          </a:p>
          <a:p>
            <a:pPr indent="-50800" lvl="0" marL="228600" rtl="0" algn="l">
              <a:lnSpc>
                <a:spcPct val="70000"/>
              </a:lnSpc>
              <a:spcBef>
                <a:spcPts val="0"/>
              </a:spcBef>
              <a:spcAft>
                <a:spcPts val="0"/>
              </a:spcAft>
              <a:buClr>
                <a:srgbClr val="000000"/>
              </a:buClr>
              <a:buSzPct val="107692"/>
              <a:buFont typeface="Calibri"/>
              <a:buNone/>
            </a:pPr>
            <a:r>
              <a:t/>
            </a:r>
            <a:endParaRPr sz="2600"/>
          </a:p>
          <a:p>
            <a:pPr indent="-50800" lvl="0" marL="228600" rtl="0" algn="l">
              <a:lnSpc>
                <a:spcPct val="115000"/>
              </a:lnSpc>
              <a:spcBef>
                <a:spcPts val="0"/>
              </a:spcBef>
              <a:spcAft>
                <a:spcPts val="0"/>
              </a:spcAft>
              <a:buClr>
                <a:srgbClr val="000000"/>
              </a:buClr>
              <a:buSzPct val="107692"/>
              <a:buFont typeface="Calibri"/>
              <a:buNone/>
            </a:pPr>
            <a:r>
              <a:rPr b="1" lang="en-US" sz="2600">
                <a:solidFill>
                  <a:srgbClr val="5AA4D8"/>
                </a:solidFill>
              </a:rPr>
              <a:t>Project 1 :</a:t>
            </a:r>
            <a:r>
              <a:rPr lang="en-US" sz="2600"/>
              <a:t> This application relates to building a web server that responds with a degree-certificate and grade-card whenever someone requests for it. The request must contain the graduate’s name &amp; unique roll-number. The degree-certificate and grade-card (possibly in PDF format) is suitably digitally signed by the university authorities, together with the current (and correct) date &amp; time.</a:t>
            </a:r>
            <a:endParaRPr sz="2600"/>
          </a:p>
          <a:p>
            <a:pPr indent="-368935" lvl="0" marL="457200" rtl="0" algn="l">
              <a:lnSpc>
                <a:spcPct val="115000"/>
              </a:lnSpc>
              <a:spcBef>
                <a:spcPts val="0"/>
              </a:spcBef>
              <a:spcAft>
                <a:spcPts val="0"/>
              </a:spcAft>
              <a:buSzPct val="100000"/>
              <a:buAutoNum type="arabicPeriod"/>
            </a:pPr>
            <a:r>
              <a:rPr lang="en-US" sz="2600"/>
              <a:t>How and where do you get the correct GMT date and time? Is the source reliable and the GMT date and time obtained in a secure manner?</a:t>
            </a:r>
            <a:endParaRPr sz="2600"/>
          </a:p>
          <a:p>
            <a:pPr indent="-368935" lvl="0" marL="457200" rtl="0" algn="l">
              <a:lnSpc>
                <a:spcPct val="115000"/>
              </a:lnSpc>
              <a:spcBef>
                <a:spcPts val="0"/>
              </a:spcBef>
              <a:spcAft>
                <a:spcPts val="0"/>
              </a:spcAft>
              <a:buSzPct val="100000"/>
              <a:buAutoNum type="arabicPeriod"/>
            </a:pPr>
            <a:r>
              <a:rPr lang="en-US" sz="2600"/>
              <a:t>How do you ensure that only the graduate is able to download it (by providing information beyond the roll no, such as date of birth, home pin code, etc.?</a:t>
            </a:r>
            <a:endParaRPr sz="2600"/>
          </a:p>
          <a:p>
            <a:pPr indent="-368935" lvl="0" marL="457200" rtl="0" algn="l">
              <a:lnSpc>
                <a:spcPct val="115000"/>
              </a:lnSpc>
              <a:spcBef>
                <a:spcPts val="0"/>
              </a:spcBef>
              <a:spcAft>
                <a:spcPts val="0"/>
              </a:spcAft>
              <a:buSzPct val="100000"/>
              <a:buAutoNum type="arabicPeriod"/>
            </a:pPr>
            <a:r>
              <a:rPr lang="en-US" sz="2600"/>
              <a:t>Should the graduate decide to share the document with others, how can one trace the origin of the document (could watermarks be useful?)?</a:t>
            </a:r>
            <a:endParaRPr sz="2600"/>
          </a:p>
          <a:p>
            <a:pPr indent="-368935" lvl="0" marL="457200" rtl="0" algn="l">
              <a:lnSpc>
                <a:spcPct val="115000"/>
              </a:lnSpc>
              <a:spcBef>
                <a:spcPts val="0"/>
              </a:spcBef>
              <a:spcAft>
                <a:spcPts val="0"/>
              </a:spcAft>
              <a:buSzPct val="100000"/>
              <a:buAutoNum type="arabicPeriod"/>
            </a:pPr>
            <a:r>
              <a:rPr lang="en-US" sz="2600"/>
              <a:t>Do we need to have access to public-keys, and if so how?</a:t>
            </a:r>
            <a:endParaRPr sz="2600"/>
          </a:p>
          <a:p>
            <a:pPr indent="-50800" lvl="0" marL="228600" rtl="0" algn="l">
              <a:lnSpc>
                <a:spcPct val="115000"/>
              </a:lnSpc>
              <a:spcBef>
                <a:spcPts val="0"/>
              </a:spcBef>
              <a:spcAft>
                <a:spcPts val="0"/>
              </a:spcAft>
              <a:buClr>
                <a:schemeClr val="dk1"/>
              </a:buClr>
              <a:buSzPct val="42307"/>
              <a:buFont typeface="Arial"/>
              <a:buNone/>
            </a:pPr>
            <a:r>
              <a:t/>
            </a:r>
            <a:endParaRPr sz="2600"/>
          </a:p>
          <a:p>
            <a:pPr indent="-50800" lvl="0" marL="228600" rtl="0" algn="l">
              <a:lnSpc>
                <a:spcPct val="115000"/>
              </a:lnSpc>
              <a:spcBef>
                <a:spcPts val="0"/>
              </a:spcBef>
              <a:spcAft>
                <a:spcPts val="0"/>
              </a:spcAft>
              <a:buClr>
                <a:schemeClr val="dk1"/>
              </a:buClr>
              <a:buSzPct val="42307"/>
              <a:buFont typeface="Arial"/>
              <a:buNone/>
            </a:pPr>
            <a:r>
              <a:rPr b="1" lang="en-US" sz="2600"/>
              <a:t>Bonus points</a:t>
            </a:r>
            <a:r>
              <a:rPr lang="en-US" sz="2600"/>
              <a:t> if you address this issue: How do you get the document to be digitally signed by two persons (say the Registrar and the Director?)</a:t>
            </a:r>
            <a:endParaRPr sz="2600"/>
          </a:p>
        </p:txBody>
      </p:sp>
      <p:sp>
        <p:nvSpPr>
          <p:cNvPr id="108" name="Google Shape;108;p18"/>
          <p:cNvSpPr txBox="1"/>
          <p:nvPr>
            <p:ph idx="12" type="sldNum"/>
          </p:nvPr>
        </p:nvSpPr>
        <p:spPr>
          <a:xfrm>
            <a:off x="11185781" y="6426058"/>
            <a:ext cx="174946" cy="225709"/>
          </a:xfrm>
          <a:prstGeom prst="rect">
            <a:avLst/>
          </a:prstGeom>
          <a:noFill/>
          <a:ln>
            <a:noFill/>
          </a:ln>
        </p:spPr>
        <p:txBody>
          <a:bodyPr anchorCtr="0" anchor="ctr" bIns="45700" lIns="45700" spcFirstLastPara="1" rIns="45700" wrap="square" tIns="45700">
            <a:spAutoFit/>
          </a:bodyPr>
          <a:lstStyle/>
          <a:p>
            <a:pPr indent="0" lvl="0" marL="0" rtl="0" algn="r">
              <a:lnSpc>
                <a:spcPct val="100000"/>
              </a:lnSpc>
              <a:spcBef>
                <a:spcPts val="0"/>
              </a:spcBef>
              <a:spcAft>
                <a:spcPts val="0"/>
              </a:spcAft>
              <a:buClr>
                <a:srgbClr val="888888"/>
              </a:buClr>
              <a:buSzPts val="1100"/>
              <a:buFont typeface="Calibri"/>
              <a:buNone/>
            </a:pPr>
            <a:fld id="{00000000-1234-1234-1234-123412341234}" type="slidenum">
              <a:rPr lang="en-US" sz="1100">
                <a:solidFill>
                  <a:srgbClr val="888888"/>
                </a:solidFill>
              </a:rP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txBox="1"/>
          <p:nvPr>
            <p:ph type="title"/>
          </p:nvPr>
        </p:nvSpPr>
        <p:spPr>
          <a:xfrm>
            <a:off x="845125" y="365750"/>
            <a:ext cx="10515600" cy="826200"/>
          </a:xfrm>
          <a:prstGeom prst="rect">
            <a:avLst/>
          </a:prstGeom>
        </p:spPr>
        <p:txBody>
          <a:bodyPr anchorCtr="0" anchor="ctr" bIns="45700" lIns="45700" spcFirstLastPara="1" rIns="45700" wrap="square" tIns="45700">
            <a:normAutofit/>
          </a:bodyPr>
          <a:lstStyle/>
          <a:p>
            <a:pPr indent="0" lvl="0" marL="0" rtl="0" algn="l">
              <a:spcBef>
                <a:spcPts val="0"/>
              </a:spcBef>
              <a:spcAft>
                <a:spcPts val="0"/>
              </a:spcAft>
              <a:buNone/>
            </a:pPr>
            <a:r>
              <a:rPr lang="en-US"/>
              <a:t>Requirements:</a:t>
            </a:r>
            <a:endParaRPr/>
          </a:p>
        </p:txBody>
      </p:sp>
      <p:sp>
        <p:nvSpPr>
          <p:cNvPr id="114" name="Google Shape;114;p19"/>
          <p:cNvSpPr txBox="1"/>
          <p:nvPr>
            <p:ph idx="1" type="body"/>
          </p:nvPr>
        </p:nvSpPr>
        <p:spPr>
          <a:xfrm>
            <a:off x="845125" y="1381174"/>
            <a:ext cx="10515600" cy="5355600"/>
          </a:xfrm>
          <a:prstGeom prst="rect">
            <a:avLst/>
          </a:prstGeom>
        </p:spPr>
        <p:txBody>
          <a:bodyPr anchorCtr="0" anchor="t" bIns="45700" lIns="45700" spcFirstLastPara="1" rIns="45700" wrap="square" tIns="45700">
            <a:normAutofit/>
          </a:bodyPr>
          <a:lstStyle/>
          <a:p>
            <a:pPr indent="-342900" lvl="0" marL="457200" rtl="0" algn="l">
              <a:spcBef>
                <a:spcPts val="1000"/>
              </a:spcBef>
              <a:spcAft>
                <a:spcPts val="0"/>
              </a:spcAft>
              <a:buSzPts val="1800"/>
              <a:buAutoNum type="arabicPeriod"/>
            </a:pPr>
            <a:r>
              <a:rPr lang="en-US"/>
              <a:t>Integrity of timing i.e. getting correct GMT date and time securely, making sure that the source is reliable → achieved using Cristian’s algorithm</a:t>
            </a:r>
            <a:endParaRPr/>
          </a:p>
          <a:p>
            <a:pPr indent="-342900" lvl="0" marL="457200" rtl="0" algn="l">
              <a:spcBef>
                <a:spcPts val="0"/>
              </a:spcBef>
              <a:spcAft>
                <a:spcPts val="0"/>
              </a:spcAft>
              <a:buSzPts val="1800"/>
              <a:buAutoNum type="arabicPeriod"/>
            </a:pPr>
            <a:r>
              <a:rPr lang="en-US"/>
              <a:t>Ensuring Confidentiality i.e. only the graduate is able to download it → achieved using Symmetric private-key cryptosystem.</a:t>
            </a:r>
            <a:endParaRPr/>
          </a:p>
          <a:p>
            <a:pPr indent="-342900" lvl="0" marL="457200" rtl="0" algn="l">
              <a:spcBef>
                <a:spcPts val="0"/>
              </a:spcBef>
              <a:spcAft>
                <a:spcPts val="0"/>
              </a:spcAft>
              <a:buSzPts val="1800"/>
              <a:buAutoNum type="arabicPeriod"/>
            </a:pPr>
            <a:r>
              <a:rPr lang="en-US"/>
              <a:t>Source/ origin of message i.e. tracing origin of the document must be possible → achieved by digitally signing the documents i.e. the non-repudiation property of digital signatures</a:t>
            </a:r>
            <a:endParaRPr/>
          </a:p>
          <a:p>
            <a:pPr indent="-342900" lvl="0" marL="457200" rtl="0" algn="l">
              <a:spcBef>
                <a:spcPts val="0"/>
              </a:spcBef>
              <a:spcAft>
                <a:spcPts val="0"/>
              </a:spcAft>
              <a:buSzPts val="1800"/>
              <a:buAutoNum type="arabicPeriod"/>
            </a:pPr>
            <a:r>
              <a:rPr lang="en-US"/>
              <a:t>Accessing public keys securely → Public keys will be accessed securely using a KDC securely.</a:t>
            </a:r>
            <a:endParaRPr/>
          </a:p>
          <a:p>
            <a:pPr indent="0" lvl="0" marL="0" rtl="0" algn="l">
              <a:spcBef>
                <a:spcPts val="10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845125" y="365750"/>
            <a:ext cx="10515600" cy="826200"/>
          </a:xfrm>
          <a:prstGeom prst="rect">
            <a:avLst/>
          </a:prstGeom>
        </p:spPr>
        <p:txBody>
          <a:bodyPr anchorCtr="0" anchor="ctr" bIns="45700" lIns="45700" spcFirstLastPara="1" rIns="45700" wrap="square" tIns="45700">
            <a:normAutofit/>
          </a:bodyPr>
          <a:lstStyle/>
          <a:p>
            <a:pPr indent="0" lvl="0" marL="0" rtl="0" algn="l">
              <a:spcBef>
                <a:spcPts val="0"/>
              </a:spcBef>
              <a:spcAft>
                <a:spcPts val="0"/>
              </a:spcAft>
              <a:buNone/>
            </a:pPr>
            <a:r>
              <a:rPr lang="en-US"/>
              <a:t>Entities</a:t>
            </a:r>
            <a:endParaRPr/>
          </a:p>
        </p:txBody>
      </p:sp>
      <p:sp>
        <p:nvSpPr>
          <p:cNvPr id="120" name="Google Shape;120;p20"/>
          <p:cNvSpPr txBox="1"/>
          <p:nvPr>
            <p:ph idx="1" type="body"/>
          </p:nvPr>
        </p:nvSpPr>
        <p:spPr>
          <a:xfrm>
            <a:off x="845126" y="1381181"/>
            <a:ext cx="10515600" cy="4799100"/>
          </a:xfrm>
          <a:prstGeom prst="rect">
            <a:avLst/>
          </a:prstGeom>
        </p:spPr>
        <p:txBody>
          <a:bodyPr anchorCtr="0" anchor="t" bIns="45700" lIns="45700" spcFirstLastPara="1" rIns="45700" wrap="square" tIns="45700">
            <a:normAutofit/>
          </a:bodyPr>
          <a:lstStyle/>
          <a:p>
            <a:pPr indent="-342900" lvl="0" marL="457200" rtl="0" algn="l">
              <a:spcBef>
                <a:spcPts val="1000"/>
              </a:spcBef>
              <a:spcAft>
                <a:spcPts val="0"/>
              </a:spcAft>
              <a:buSzPts val="1800"/>
              <a:buChar char="-"/>
            </a:pPr>
            <a:r>
              <a:rPr lang="en-US"/>
              <a:t>The Client (Student side)</a:t>
            </a:r>
            <a:endParaRPr/>
          </a:p>
          <a:p>
            <a:pPr indent="-342900" lvl="0" marL="457200" rtl="0" algn="l">
              <a:spcBef>
                <a:spcPts val="0"/>
              </a:spcBef>
              <a:spcAft>
                <a:spcPts val="0"/>
              </a:spcAft>
              <a:buSzPts val="1800"/>
              <a:buChar char="-"/>
            </a:pPr>
            <a:r>
              <a:rPr lang="en-US"/>
              <a:t>The Certificate Granting Server</a:t>
            </a:r>
            <a:endParaRPr/>
          </a:p>
          <a:p>
            <a:pPr indent="-342900" lvl="0" marL="457200" rtl="0" algn="l">
              <a:spcBef>
                <a:spcPts val="0"/>
              </a:spcBef>
              <a:spcAft>
                <a:spcPts val="0"/>
              </a:spcAft>
              <a:buSzPts val="1800"/>
              <a:buChar char="-"/>
            </a:pPr>
            <a:r>
              <a:rPr lang="en-US"/>
              <a:t>The KDC </a:t>
            </a:r>
            <a:endParaRPr/>
          </a:p>
          <a:p>
            <a:pPr indent="-342900" lvl="0" marL="457200" rtl="0" algn="l">
              <a:spcBef>
                <a:spcPts val="0"/>
              </a:spcBef>
              <a:spcAft>
                <a:spcPts val="0"/>
              </a:spcAft>
              <a:buSzPts val="1800"/>
              <a:buChar char="-"/>
            </a:pPr>
            <a:r>
              <a:rPr lang="en-US"/>
              <a:t>The Clock Server (provides synchronized process time)</a:t>
            </a:r>
            <a:endParaRPr/>
          </a:p>
          <a:p>
            <a:pPr indent="0" lvl="0" marL="0" rtl="0" algn="l">
              <a:spcBef>
                <a:spcPts val="10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845125" y="365750"/>
            <a:ext cx="10515600" cy="826200"/>
          </a:xfrm>
          <a:prstGeom prst="rect">
            <a:avLst/>
          </a:prstGeom>
        </p:spPr>
        <p:txBody>
          <a:bodyPr anchorCtr="0" anchor="ctr" bIns="45700" lIns="45700" spcFirstLastPara="1" rIns="45700" wrap="square" tIns="45700">
            <a:normAutofit/>
          </a:bodyPr>
          <a:lstStyle/>
          <a:p>
            <a:pPr indent="0" lvl="0" marL="0" rtl="0" algn="l">
              <a:spcBef>
                <a:spcPts val="0"/>
              </a:spcBef>
              <a:spcAft>
                <a:spcPts val="0"/>
              </a:spcAft>
              <a:buNone/>
            </a:pPr>
            <a:r>
              <a:rPr lang="en-US"/>
              <a:t>Synchronized time - Cristian’s Algorithm</a:t>
            </a:r>
            <a:endParaRPr/>
          </a:p>
        </p:txBody>
      </p:sp>
      <p:sp>
        <p:nvSpPr>
          <p:cNvPr id="126" name="Google Shape;126;p21"/>
          <p:cNvSpPr txBox="1"/>
          <p:nvPr>
            <p:ph idx="1" type="body"/>
          </p:nvPr>
        </p:nvSpPr>
        <p:spPr>
          <a:xfrm>
            <a:off x="845125" y="1363750"/>
            <a:ext cx="10515600" cy="5494200"/>
          </a:xfrm>
          <a:prstGeom prst="rect">
            <a:avLst/>
          </a:prstGeom>
        </p:spPr>
        <p:txBody>
          <a:bodyPr anchorCtr="0" anchor="t" bIns="45700" lIns="45700" spcFirstLastPara="1" rIns="45700" wrap="square" tIns="45700">
            <a:normAutofit/>
          </a:bodyPr>
          <a:lstStyle/>
          <a:p>
            <a:pPr indent="-330200" lvl="0" marL="457200" rtl="0" algn="l">
              <a:lnSpc>
                <a:spcPct val="80000"/>
              </a:lnSpc>
              <a:spcBef>
                <a:spcPts val="1000"/>
              </a:spcBef>
              <a:spcAft>
                <a:spcPts val="0"/>
              </a:spcAft>
              <a:buSzPts val="1600"/>
              <a:buChar char="-"/>
            </a:pPr>
            <a:r>
              <a:rPr lang="en-US" sz="2600"/>
              <a:t>essential for </a:t>
            </a:r>
            <a:r>
              <a:rPr lang="en-US" sz="2600"/>
              <a:t>maintaining</a:t>
            </a:r>
            <a:r>
              <a:rPr lang="en-US" sz="2600"/>
              <a:t> integrity of timing - for getting correct GMT date and time securely and from a reliable source.</a:t>
            </a:r>
            <a:endParaRPr sz="2600"/>
          </a:p>
          <a:p>
            <a:pPr indent="-330200" lvl="0" marL="457200" rtl="0" algn="l">
              <a:lnSpc>
                <a:spcPct val="80000"/>
              </a:lnSpc>
              <a:spcBef>
                <a:spcPts val="0"/>
              </a:spcBef>
              <a:spcAft>
                <a:spcPts val="0"/>
              </a:spcAft>
              <a:buSzPts val="1600"/>
              <a:buChar char="-"/>
            </a:pPr>
            <a:r>
              <a:rPr lang="en-US" sz="2600"/>
              <a:t>achieved using Cristian’s Algorithm</a:t>
            </a:r>
            <a:endParaRPr sz="2600"/>
          </a:p>
          <a:p>
            <a:pPr indent="-330200" lvl="0" marL="457200" rtl="0" algn="l">
              <a:lnSpc>
                <a:spcPct val="80000"/>
              </a:lnSpc>
              <a:spcBef>
                <a:spcPts val="0"/>
              </a:spcBef>
              <a:spcAft>
                <a:spcPts val="0"/>
              </a:spcAft>
              <a:buSzPts val="1600"/>
              <a:buChar char="-"/>
            </a:pPr>
            <a:r>
              <a:rPr lang="en-US" sz="2600"/>
              <a:t>Cristian’s Algorithm is used to synchronize time using a clock time server. The algorithm follows the following formula:</a:t>
            </a:r>
            <a:endParaRPr sz="2600"/>
          </a:p>
          <a:p>
            <a:pPr indent="0" lvl="0" marL="457200" rtl="0" algn="l">
              <a:lnSpc>
                <a:spcPct val="80000"/>
              </a:lnSpc>
              <a:spcBef>
                <a:spcPts val="1000"/>
              </a:spcBef>
              <a:spcAft>
                <a:spcPts val="0"/>
              </a:spcAft>
              <a:buNone/>
            </a:pPr>
            <a:r>
              <a:t/>
            </a:r>
            <a:endParaRPr sz="1200"/>
          </a:p>
          <a:p>
            <a:pPr indent="0" lvl="0" marL="0" rtl="0" algn="ctr">
              <a:lnSpc>
                <a:spcPct val="80000"/>
              </a:lnSpc>
              <a:spcBef>
                <a:spcPts val="1000"/>
              </a:spcBef>
              <a:spcAft>
                <a:spcPts val="0"/>
              </a:spcAft>
              <a:buNone/>
            </a:pPr>
            <a:r>
              <a:rPr b="1" lang="en-US" sz="2600">
                <a:solidFill>
                  <a:srgbClr val="5AA4D8"/>
                </a:solidFill>
              </a:rPr>
              <a:t>T</a:t>
            </a:r>
            <a:r>
              <a:rPr b="1" baseline="-25000" lang="en-US" sz="2600">
                <a:solidFill>
                  <a:srgbClr val="5AA4D8"/>
                </a:solidFill>
              </a:rPr>
              <a:t>client</a:t>
            </a:r>
            <a:r>
              <a:rPr b="1" lang="en-US" sz="2600">
                <a:solidFill>
                  <a:srgbClr val="5AA4D8"/>
                </a:solidFill>
              </a:rPr>
              <a:t> = T</a:t>
            </a:r>
            <a:r>
              <a:rPr b="1" baseline="-25000" lang="en-US" sz="2600">
                <a:solidFill>
                  <a:srgbClr val="5AA4D8"/>
                </a:solidFill>
              </a:rPr>
              <a:t>server</a:t>
            </a:r>
            <a:r>
              <a:rPr b="1" lang="en-US" sz="2600">
                <a:solidFill>
                  <a:srgbClr val="5AA4D8"/>
                </a:solidFill>
              </a:rPr>
              <a:t> + (T</a:t>
            </a:r>
            <a:r>
              <a:rPr b="1" baseline="-25000" lang="en-US" sz="2600">
                <a:solidFill>
                  <a:srgbClr val="5AA4D8"/>
                </a:solidFill>
              </a:rPr>
              <a:t>1</a:t>
            </a:r>
            <a:r>
              <a:rPr b="1" lang="en-US" sz="2600">
                <a:solidFill>
                  <a:srgbClr val="5AA4D8"/>
                </a:solidFill>
              </a:rPr>
              <a:t> - T</a:t>
            </a:r>
            <a:r>
              <a:rPr b="1" baseline="-25000" lang="en-US" sz="2600">
                <a:solidFill>
                  <a:srgbClr val="5AA4D8"/>
                </a:solidFill>
              </a:rPr>
              <a:t>0</a:t>
            </a:r>
            <a:r>
              <a:rPr b="1" lang="en-US" sz="2600">
                <a:solidFill>
                  <a:srgbClr val="5AA4D8"/>
                </a:solidFill>
              </a:rPr>
              <a:t>) / 2</a:t>
            </a:r>
            <a:endParaRPr b="1" sz="2600">
              <a:solidFill>
                <a:srgbClr val="5AA4D8"/>
              </a:solidFill>
            </a:endParaRPr>
          </a:p>
          <a:p>
            <a:pPr indent="0" lvl="0" marL="457200" rtl="0" algn="l">
              <a:lnSpc>
                <a:spcPct val="80000"/>
              </a:lnSpc>
              <a:spcBef>
                <a:spcPts val="1000"/>
              </a:spcBef>
              <a:spcAft>
                <a:spcPts val="0"/>
              </a:spcAft>
              <a:buNone/>
            </a:pPr>
            <a:r>
              <a:rPr lang="en-US" sz="2600"/>
              <a:t>Here, </a:t>
            </a:r>
            <a:endParaRPr sz="2600"/>
          </a:p>
          <a:p>
            <a:pPr indent="457200" lvl="0" marL="457200" rtl="0" algn="l">
              <a:lnSpc>
                <a:spcPct val="80000"/>
              </a:lnSpc>
              <a:spcBef>
                <a:spcPts val="1000"/>
              </a:spcBef>
              <a:spcAft>
                <a:spcPts val="0"/>
              </a:spcAft>
              <a:buNone/>
            </a:pPr>
            <a:r>
              <a:rPr lang="en-US" sz="2600"/>
              <a:t>T</a:t>
            </a:r>
            <a:r>
              <a:rPr baseline="-25000" lang="en-US" sz="2600"/>
              <a:t>client</a:t>
            </a:r>
            <a:r>
              <a:rPr lang="en-US" sz="2600"/>
              <a:t> → the final synchronized time </a:t>
            </a:r>
            <a:endParaRPr sz="2600"/>
          </a:p>
          <a:p>
            <a:pPr indent="457200" lvl="0" marL="457200" rtl="0" algn="l">
              <a:lnSpc>
                <a:spcPct val="80000"/>
              </a:lnSpc>
              <a:spcBef>
                <a:spcPts val="1000"/>
              </a:spcBef>
              <a:spcAft>
                <a:spcPts val="0"/>
              </a:spcAft>
              <a:buNone/>
            </a:pPr>
            <a:r>
              <a:rPr lang="en-US" sz="2600"/>
              <a:t>T</a:t>
            </a:r>
            <a:r>
              <a:rPr baseline="-25000" lang="en-US" sz="2600"/>
              <a:t>server</a:t>
            </a:r>
            <a:r>
              <a:rPr lang="en-US" sz="2600"/>
              <a:t> → clock time returned by the clock server</a:t>
            </a:r>
            <a:endParaRPr sz="2600"/>
          </a:p>
          <a:p>
            <a:pPr indent="457200" lvl="0" marL="457200" rtl="0" algn="l">
              <a:lnSpc>
                <a:spcPct val="80000"/>
              </a:lnSpc>
              <a:spcBef>
                <a:spcPts val="1000"/>
              </a:spcBef>
              <a:spcAft>
                <a:spcPts val="0"/>
              </a:spcAft>
              <a:buNone/>
            </a:pPr>
            <a:r>
              <a:rPr lang="en-US" sz="2600"/>
              <a:t>T</a:t>
            </a:r>
            <a:r>
              <a:rPr baseline="-25000" lang="en-US" sz="2600"/>
              <a:t>0</a:t>
            </a:r>
            <a:r>
              <a:rPr lang="en-US" sz="2600"/>
              <a:t> → the time at which the client sends the clock server a request</a:t>
            </a:r>
            <a:endParaRPr sz="2600"/>
          </a:p>
          <a:p>
            <a:pPr indent="457200" lvl="0" marL="457200" rtl="0" algn="l">
              <a:lnSpc>
                <a:spcPct val="80000"/>
              </a:lnSpc>
              <a:spcBef>
                <a:spcPts val="1000"/>
              </a:spcBef>
              <a:spcAft>
                <a:spcPts val="0"/>
              </a:spcAft>
              <a:buNone/>
            </a:pPr>
            <a:r>
              <a:rPr lang="en-US" sz="2600"/>
              <a:t>T</a:t>
            </a:r>
            <a:r>
              <a:rPr baseline="-25000" lang="en-US" sz="2600"/>
              <a:t>1</a:t>
            </a:r>
            <a:r>
              <a:rPr lang="en-US" sz="2600"/>
              <a:t> → the time at which the client receives the response sent by the clock server</a:t>
            </a:r>
            <a:endParaRPr sz="2600"/>
          </a:p>
          <a:p>
            <a:pPr indent="-330200" lvl="0" marL="457200" rtl="0" algn="l">
              <a:lnSpc>
                <a:spcPct val="80000"/>
              </a:lnSpc>
              <a:spcBef>
                <a:spcPts val="1000"/>
              </a:spcBef>
              <a:spcAft>
                <a:spcPts val="0"/>
              </a:spcAft>
              <a:buSzPts val="1600"/>
              <a:buChar char="-"/>
            </a:pPr>
            <a:r>
              <a:rPr lang="en-US" sz="2600"/>
              <a:t>Reference: </a:t>
            </a:r>
            <a:r>
              <a:rPr lang="en-US" sz="2600" u="sng">
                <a:solidFill>
                  <a:schemeClr val="hlink"/>
                </a:solidFill>
                <a:hlinkClick r:id="rId3"/>
              </a:rPr>
              <a:t>https://www.geeksforgeeks.org/cristians-algorithm/</a:t>
            </a:r>
            <a:r>
              <a:rPr lang="en-US" sz="2600"/>
              <a:t> </a:t>
            </a:r>
            <a:r>
              <a:rPr lang="en-US" sz="2600"/>
              <a:t> </a:t>
            </a:r>
            <a:endParaRPr sz="2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845125" y="213350"/>
            <a:ext cx="10515600" cy="8262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Establishing a connection between the degree-granting server and the student client</a:t>
            </a:r>
            <a:endParaRPr/>
          </a:p>
        </p:txBody>
      </p:sp>
      <p:sp>
        <p:nvSpPr>
          <p:cNvPr id="132" name="Google Shape;132;p22"/>
          <p:cNvSpPr txBox="1"/>
          <p:nvPr/>
        </p:nvSpPr>
        <p:spPr>
          <a:xfrm>
            <a:off x="676975" y="6082925"/>
            <a:ext cx="4836900" cy="515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i="1" lang="en-US" sz="1000">
                <a:solidFill>
                  <a:schemeClr val="dk1"/>
                </a:solidFill>
              </a:rPr>
              <a:t>Fig 1: Both parties carry out a handshake with the KDC and receive confirmation on their public keys being received and stored by the KDC</a:t>
            </a:r>
            <a:endParaRPr>
              <a:latin typeface="Calibri"/>
              <a:ea typeface="Calibri"/>
              <a:cs typeface="Calibri"/>
              <a:sym typeface="Calibri"/>
            </a:endParaRPr>
          </a:p>
        </p:txBody>
      </p:sp>
      <p:sp>
        <p:nvSpPr>
          <p:cNvPr id="133" name="Google Shape;133;p22"/>
          <p:cNvSpPr txBox="1"/>
          <p:nvPr/>
        </p:nvSpPr>
        <p:spPr>
          <a:xfrm>
            <a:off x="6956100" y="6102550"/>
            <a:ext cx="4581900" cy="515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i="1" lang="en-US" sz="1000">
                <a:solidFill>
                  <a:schemeClr val="dk1"/>
                </a:solidFill>
              </a:rPr>
              <a:t>Fig 2. The student client requests the KDC for the degree server’s public key and receives requested information confidentially. </a:t>
            </a:r>
            <a:endParaRPr>
              <a:latin typeface="Calibri"/>
              <a:ea typeface="Calibri"/>
              <a:cs typeface="Calibri"/>
              <a:sym typeface="Calibri"/>
            </a:endParaRPr>
          </a:p>
        </p:txBody>
      </p:sp>
      <p:sp>
        <p:nvSpPr>
          <p:cNvPr id="134" name="Google Shape;134;p22"/>
          <p:cNvSpPr/>
          <p:nvPr/>
        </p:nvSpPr>
        <p:spPr>
          <a:xfrm>
            <a:off x="6659150" y="1609325"/>
            <a:ext cx="1570800" cy="1146900"/>
          </a:xfrm>
          <a:prstGeom prst="roundRect">
            <a:avLst>
              <a:gd fmla="val 16667" name="adj"/>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2"/>
          <p:cNvSpPr txBox="1"/>
          <p:nvPr/>
        </p:nvSpPr>
        <p:spPr>
          <a:xfrm>
            <a:off x="6659150" y="1639775"/>
            <a:ext cx="1570800" cy="1146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Calibri"/>
                <a:ea typeface="Calibri"/>
                <a:cs typeface="Calibri"/>
                <a:sym typeface="Calibri"/>
              </a:rPr>
              <a:t>Student </a:t>
            </a:r>
            <a:endParaRPr>
              <a:latin typeface="Calibri"/>
              <a:ea typeface="Calibri"/>
              <a:cs typeface="Calibri"/>
              <a:sym typeface="Calibri"/>
            </a:endParaRPr>
          </a:p>
          <a:p>
            <a:pPr indent="0" lvl="0" marL="0" rtl="0" algn="ctr">
              <a:spcBef>
                <a:spcPts val="0"/>
              </a:spcBef>
              <a:spcAft>
                <a:spcPts val="0"/>
              </a:spcAft>
              <a:buNone/>
            </a:pPr>
            <a:r>
              <a:rPr lang="en-US">
                <a:latin typeface="Calibri"/>
                <a:ea typeface="Calibri"/>
                <a:cs typeface="Calibri"/>
                <a:sym typeface="Calibri"/>
              </a:rPr>
              <a:t>Client (ID</a:t>
            </a:r>
            <a:r>
              <a:rPr baseline="-25000" lang="en-US">
                <a:latin typeface="Calibri"/>
                <a:ea typeface="Calibri"/>
                <a:cs typeface="Calibri"/>
                <a:sym typeface="Calibri"/>
              </a:rPr>
              <a:t>client</a:t>
            </a:r>
            <a:r>
              <a:rPr lang="en-US">
                <a:latin typeface="Calibri"/>
                <a:ea typeface="Calibri"/>
                <a:cs typeface="Calibri"/>
                <a:sym typeface="Calibri"/>
              </a:rPr>
              <a:t>)</a:t>
            </a:r>
            <a:endParaRPr>
              <a:latin typeface="Calibri"/>
              <a:ea typeface="Calibri"/>
              <a:cs typeface="Calibri"/>
              <a:sym typeface="Calibri"/>
            </a:endParaRPr>
          </a:p>
          <a:p>
            <a:pPr indent="0" lvl="0" marL="0" rtl="0" algn="ctr">
              <a:spcBef>
                <a:spcPts val="0"/>
              </a:spcBef>
              <a:spcAft>
                <a:spcPts val="0"/>
              </a:spcAft>
              <a:buNone/>
            </a:pPr>
            <a:r>
              <a:rPr lang="en-US">
                <a:latin typeface="Calibri"/>
                <a:ea typeface="Calibri"/>
                <a:cs typeface="Calibri"/>
                <a:sym typeface="Calibri"/>
              </a:rPr>
              <a:t>&lt;PU</a:t>
            </a:r>
            <a:r>
              <a:rPr baseline="-25000" lang="en-US">
                <a:latin typeface="Calibri"/>
                <a:ea typeface="Calibri"/>
                <a:cs typeface="Calibri"/>
                <a:sym typeface="Calibri"/>
              </a:rPr>
              <a:t>client </a:t>
            </a:r>
            <a:r>
              <a:rPr lang="en-US">
                <a:latin typeface="Calibri"/>
                <a:ea typeface="Calibri"/>
                <a:cs typeface="Calibri"/>
                <a:sym typeface="Calibri"/>
              </a:rPr>
              <a:t>, PR</a:t>
            </a:r>
            <a:r>
              <a:rPr baseline="-25000" lang="en-US">
                <a:latin typeface="Calibri"/>
                <a:ea typeface="Calibri"/>
                <a:cs typeface="Calibri"/>
                <a:sym typeface="Calibri"/>
              </a:rPr>
              <a:t>client</a:t>
            </a:r>
            <a:r>
              <a:rPr lang="en-US">
                <a:latin typeface="Calibri"/>
                <a:ea typeface="Calibri"/>
                <a:cs typeface="Calibri"/>
                <a:sym typeface="Calibri"/>
              </a:rPr>
              <a:t>&gt;</a:t>
            </a:r>
            <a:endParaRPr>
              <a:latin typeface="Calibri"/>
              <a:ea typeface="Calibri"/>
              <a:cs typeface="Calibri"/>
              <a:sym typeface="Calibri"/>
            </a:endParaRPr>
          </a:p>
        </p:txBody>
      </p:sp>
      <p:cxnSp>
        <p:nvCxnSpPr>
          <p:cNvPr id="136" name="Google Shape;136;p22"/>
          <p:cNvCxnSpPr>
            <a:stCxn id="135" idx="3"/>
            <a:endCxn id="137" idx="0"/>
          </p:cNvCxnSpPr>
          <p:nvPr/>
        </p:nvCxnSpPr>
        <p:spPr>
          <a:xfrm>
            <a:off x="8229950" y="2213225"/>
            <a:ext cx="3042900" cy="1113000"/>
          </a:xfrm>
          <a:prstGeom prst="curvedConnector2">
            <a:avLst/>
          </a:prstGeom>
          <a:noFill/>
          <a:ln cap="flat" cmpd="sng" w="9525">
            <a:solidFill>
              <a:srgbClr val="A64D79"/>
            </a:solidFill>
            <a:prstDash val="solid"/>
            <a:round/>
            <a:headEnd len="med" w="med" type="none"/>
            <a:tailEnd len="med" w="med" type="stealth"/>
          </a:ln>
        </p:spPr>
      </p:cxnSp>
      <p:sp>
        <p:nvSpPr>
          <p:cNvPr id="138" name="Google Shape;138;p22"/>
          <p:cNvSpPr txBox="1"/>
          <p:nvPr/>
        </p:nvSpPr>
        <p:spPr>
          <a:xfrm>
            <a:off x="9115850" y="1982675"/>
            <a:ext cx="215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Request →  </a:t>
            </a:r>
            <a:r>
              <a:rPr lang="en-US">
                <a:latin typeface="Calibri"/>
                <a:ea typeface="Calibri"/>
                <a:cs typeface="Calibri"/>
                <a:sym typeface="Calibri"/>
              </a:rPr>
              <a:t>[ID</a:t>
            </a:r>
            <a:r>
              <a:rPr baseline="-25000" lang="en-US">
                <a:latin typeface="Calibri"/>
                <a:ea typeface="Calibri"/>
                <a:cs typeface="Calibri"/>
                <a:sym typeface="Calibri"/>
              </a:rPr>
              <a:t>client </a:t>
            </a:r>
            <a:r>
              <a:rPr lang="en-US">
                <a:latin typeface="Calibri"/>
                <a:ea typeface="Calibri"/>
                <a:cs typeface="Calibri"/>
                <a:sym typeface="Calibri"/>
              </a:rPr>
              <a:t>, </a:t>
            </a:r>
            <a:r>
              <a:rPr lang="en-US">
                <a:solidFill>
                  <a:schemeClr val="dk1"/>
                </a:solidFill>
                <a:latin typeface="Calibri"/>
                <a:ea typeface="Calibri"/>
                <a:cs typeface="Calibri"/>
                <a:sym typeface="Calibri"/>
              </a:rPr>
              <a:t>ID</a:t>
            </a:r>
            <a:r>
              <a:rPr baseline="-25000" lang="en-US">
                <a:solidFill>
                  <a:schemeClr val="dk1"/>
                </a:solidFill>
                <a:latin typeface="Calibri"/>
                <a:ea typeface="Calibri"/>
                <a:cs typeface="Calibri"/>
                <a:sym typeface="Calibri"/>
              </a:rPr>
              <a:t>server</a:t>
            </a:r>
            <a:r>
              <a:rPr lang="en-US">
                <a:latin typeface="Calibri"/>
                <a:ea typeface="Calibri"/>
                <a:cs typeface="Calibri"/>
                <a:sym typeface="Calibri"/>
              </a:rPr>
              <a:t>]</a:t>
            </a:r>
            <a:endParaRPr>
              <a:latin typeface="Calibri"/>
              <a:ea typeface="Calibri"/>
              <a:cs typeface="Calibri"/>
              <a:sym typeface="Calibri"/>
            </a:endParaRPr>
          </a:p>
        </p:txBody>
      </p:sp>
      <p:sp>
        <p:nvSpPr>
          <p:cNvPr id="139" name="Google Shape;139;p22"/>
          <p:cNvSpPr/>
          <p:nvPr/>
        </p:nvSpPr>
        <p:spPr>
          <a:xfrm>
            <a:off x="6644800" y="4847400"/>
            <a:ext cx="1570800" cy="11469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2"/>
          <p:cNvSpPr txBox="1"/>
          <p:nvPr/>
        </p:nvSpPr>
        <p:spPr>
          <a:xfrm>
            <a:off x="6644800" y="4877850"/>
            <a:ext cx="1570800" cy="1146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chemeClr val="dk1"/>
                </a:solidFill>
                <a:latin typeface="Calibri"/>
                <a:ea typeface="Calibri"/>
                <a:cs typeface="Calibri"/>
                <a:sym typeface="Calibri"/>
              </a:rPr>
              <a:t>Degree - granting</a:t>
            </a:r>
            <a:endParaRPr>
              <a:solidFill>
                <a:schemeClr val="dk1"/>
              </a:solidFill>
              <a:latin typeface="Calibri"/>
              <a:ea typeface="Calibri"/>
              <a:cs typeface="Calibri"/>
              <a:sym typeface="Calibri"/>
            </a:endParaRPr>
          </a:p>
          <a:p>
            <a:pPr indent="0" lvl="0" marL="0" rtl="0" algn="ctr">
              <a:spcBef>
                <a:spcPts val="0"/>
              </a:spcBef>
              <a:spcAft>
                <a:spcPts val="0"/>
              </a:spcAft>
              <a:buNone/>
            </a:pPr>
            <a:r>
              <a:rPr lang="en-US">
                <a:solidFill>
                  <a:schemeClr val="dk1"/>
                </a:solidFill>
                <a:latin typeface="Calibri"/>
                <a:ea typeface="Calibri"/>
                <a:cs typeface="Calibri"/>
                <a:sym typeface="Calibri"/>
              </a:rPr>
              <a:t>Server (ID</a:t>
            </a:r>
            <a:r>
              <a:rPr baseline="-25000" lang="en-US">
                <a:solidFill>
                  <a:schemeClr val="dk1"/>
                </a:solidFill>
                <a:latin typeface="Calibri"/>
                <a:ea typeface="Calibri"/>
                <a:cs typeface="Calibri"/>
                <a:sym typeface="Calibri"/>
              </a:rPr>
              <a:t>server</a:t>
            </a:r>
            <a:r>
              <a:rPr lang="en-US">
                <a:solidFill>
                  <a:schemeClr val="dk1"/>
                </a:solidFill>
                <a:latin typeface="Calibri"/>
                <a:ea typeface="Calibri"/>
                <a:cs typeface="Calibri"/>
                <a:sym typeface="Calibri"/>
              </a:rPr>
              <a:t>)</a:t>
            </a:r>
            <a:endParaRPr>
              <a:latin typeface="Calibri"/>
              <a:ea typeface="Calibri"/>
              <a:cs typeface="Calibri"/>
              <a:sym typeface="Calibri"/>
            </a:endParaRPr>
          </a:p>
          <a:p>
            <a:pPr indent="0" lvl="0" marL="0" rtl="0" algn="ctr">
              <a:spcBef>
                <a:spcPts val="0"/>
              </a:spcBef>
              <a:spcAft>
                <a:spcPts val="0"/>
              </a:spcAft>
              <a:buNone/>
            </a:pPr>
            <a:r>
              <a:rPr lang="en-US">
                <a:latin typeface="Calibri"/>
                <a:ea typeface="Calibri"/>
                <a:cs typeface="Calibri"/>
                <a:sym typeface="Calibri"/>
              </a:rPr>
              <a:t>&lt;PU</a:t>
            </a:r>
            <a:r>
              <a:rPr baseline="-25000" lang="en-US">
                <a:latin typeface="Calibri"/>
                <a:ea typeface="Calibri"/>
                <a:cs typeface="Calibri"/>
                <a:sym typeface="Calibri"/>
              </a:rPr>
              <a:t>server </a:t>
            </a:r>
            <a:r>
              <a:rPr lang="en-US">
                <a:latin typeface="Calibri"/>
                <a:ea typeface="Calibri"/>
                <a:cs typeface="Calibri"/>
                <a:sym typeface="Calibri"/>
              </a:rPr>
              <a:t>, PR</a:t>
            </a:r>
            <a:r>
              <a:rPr baseline="-25000" lang="en-US">
                <a:latin typeface="Calibri"/>
                <a:ea typeface="Calibri"/>
                <a:cs typeface="Calibri"/>
                <a:sym typeface="Calibri"/>
              </a:rPr>
              <a:t>server</a:t>
            </a:r>
            <a:r>
              <a:rPr lang="en-US">
                <a:latin typeface="Calibri"/>
                <a:ea typeface="Calibri"/>
                <a:cs typeface="Calibri"/>
                <a:sym typeface="Calibri"/>
              </a:rPr>
              <a:t>&gt;</a:t>
            </a:r>
            <a:endParaRPr>
              <a:latin typeface="Calibri"/>
              <a:ea typeface="Calibri"/>
              <a:cs typeface="Calibri"/>
              <a:sym typeface="Calibri"/>
            </a:endParaRPr>
          </a:p>
        </p:txBody>
      </p:sp>
      <p:sp>
        <p:nvSpPr>
          <p:cNvPr id="141" name="Google Shape;141;p22"/>
          <p:cNvSpPr/>
          <p:nvPr/>
        </p:nvSpPr>
        <p:spPr>
          <a:xfrm>
            <a:off x="10487475" y="3295850"/>
            <a:ext cx="1570800" cy="1146900"/>
          </a:xfrm>
          <a:prstGeom prst="roundRect">
            <a:avLst>
              <a:gd fmla="val 16667" name="adj"/>
            </a:avLst>
          </a:prstGeom>
          <a:solidFill>
            <a:srgbClr val="C9D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2"/>
          <p:cNvSpPr txBox="1"/>
          <p:nvPr/>
        </p:nvSpPr>
        <p:spPr>
          <a:xfrm>
            <a:off x="10487475" y="3326300"/>
            <a:ext cx="1570800" cy="1146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Calibri"/>
                <a:ea typeface="Calibri"/>
                <a:cs typeface="Calibri"/>
                <a:sym typeface="Calibri"/>
              </a:rPr>
              <a:t>KDC (ID</a:t>
            </a:r>
            <a:r>
              <a:rPr baseline="-25000" lang="en-US">
                <a:latin typeface="Calibri"/>
                <a:ea typeface="Calibri"/>
                <a:cs typeface="Calibri"/>
                <a:sym typeface="Calibri"/>
              </a:rPr>
              <a:t>KDC</a:t>
            </a:r>
            <a:r>
              <a:rPr lang="en-US">
                <a:latin typeface="Calibri"/>
                <a:ea typeface="Calibri"/>
                <a:cs typeface="Calibri"/>
                <a:sym typeface="Calibri"/>
              </a:rPr>
              <a:t>)</a:t>
            </a:r>
            <a:endParaRPr i="1">
              <a:latin typeface="Calibri"/>
              <a:ea typeface="Calibri"/>
              <a:cs typeface="Calibri"/>
              <a:sym typeface="Calibri"/>
            </a:endParaRPr>
          </a:p>
          <a:p>
            <a:pPr indent="0" lvl="0" marL="0" rtl="0" algn="ctr">
              <a:spcBef>
                <a:spcPts val="0"/>
              </a:spcBef>
              <a:spcAft>
                <a:spcPts val="0"/>
              </a:spcAft>
              <a:buNone/>
            </a:pPr>
            <a:r>
              <a:rPr lang="en-US">
                <a:solidFill>
                  <a:schemeClr val="dk1"/>
                </a:solidFill>
                <a:latin typeface="Calibri"/>
                <a:ea typeface="Calibri"/>
                <a:cs typeface="Calibri"/>
                <a:sym typeface="Calibri"/>
              </a:rPr>
              <a:t>&lt;PU</a:t>
            </a:r>
            <a:r>
              <a:rPr baseline="-25000" lang="en-US">
                <a:solidFill>
                  <a:schemeClr val="dk1"/>
                </a:solidFill>
                <a:latin typeface="Calibri"/>
                <a:ea typeface="Calibri"/>
                <a:cs typeface="Calibri"/>
                <a:sym typeface="Calibri"/>
              </a:rPr>
              <a:t>KDC </a:t>
            </a:r>
            <a:r>
              <a:rPr lang="en-US">
                <a:solidFill>
                  <a:schemeClr val="dk1"/>
                </a:solidFill>
                <a:latin typeface="Calibri"/>
                <a:ea typeface="Calibri"/>
                <a:cs typeface="Calibri"/>
                <a:sym typeface="Calibri"/>
              </a:rPr>
              <a:t>, PR</a:t>
            </a:r>
            <a:r>
              <a:rPr baseline="-25000" lang="en-US">
                <a:solidFill>
                  <a:schemeClr val="dk1"/>
                </a:solidFill>
                <a:latin typeface="Calibri"/>
                <a:ea typeface="Calibri"/>
                <a:cs typeface="Calibri"/>
                <a:sym typeface="Calibri"/>
              </a:rPr>
              <a:t>KDC</a:t>
            </a:r>
            <a:r>
              <a:rPr lang="en-US">
                <a:solidFill>
                  <a:schemeClr val="dk1"/>
                </a:solidFill>
                <a:latin typeface="Calibri"/>
                <a:ea typeface="Calibri"/>
                <a:cs typeface="Calibri"/>
                <a:sym typeface="Calibri"/>
              </a:rPr>
              <a:t>&gt;</a:t>
            </a:r>
            <a:endParaRPr>
              <a:solidFill>
                <a:schemeClr val="dk1"/>
              </a:solidFill>
              <a:latin typeface="Calibri"/>
              <a:ea typeface="Calibri"/>
              <a:cs typeface="Calibri"/>
              <a:sym typeface="Calibri"/>
            </a:endParaRPr>
          </a:p>
        </p:txBody>
      </p:sp>
      <p:sp>
        <p:nvSpPr>
          <p:cNvPr id="142" name="Google Shape;142;p22"/>
          <p:cNvSpPr txBox="1"/>
          <p:nvPr/>
        </p:nvSpPr>
        <p:spPr>
          <a:xfrm>
            <a:off x="6375625" y="3745475"/>
            <a:ext cx="329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Response →  </a:t>
            </a:r>
            <a:r>
              <a:rPr lang="en-US">
                <a:latin typeface="Calibri"/>
                <a:ea typeface="Calibri"/>
                <a:cs typeface="Calibri"/>
                <a:sym typeface="Calibri"/>
              </a:rPr>
              <a:t>[ID</a:t>
            </a:r>
            <a:r>
              <a:rPr baseline="-25000" lang="en-US">
                <a:latin typeface="Calibri"/>
                <a:ea typeface="Calibri"/>
                <a:cs typeface="Calibri"/>
                <a:sym typeface="Calibri"/>
              </a:rPr>
              <a:t>KDC</a:t>
            </a:r>
            <a:r>
              <a:rPr lang="en-US">
                <a:latin typeface="Calibri"/>
                <a:ea typeface="Calibri"/>
                <a:cs typeface="Calibri"/>
                <a:sym typeface="Calibri"/>
              </a:rPr>
              <a:t>, E(PU</a:t>
            </a:r>
            <a:r>
              <a:rPr baseline="-25000" lang="en-US">
                <a:latin typeface="Calibri"/>
                <a:ea typeface="Calibri"/>
                <a:cs typeface="Calibri"/>
                <a:sym typeface="Calibri"/>
              </a:rPr>
              <a:t>client</a:t>
            </a:r>
            <a:r>
              <a:rPr lang="en-US">
                <a:latin typeface="Calibri"/>
                <a:ea typeface="Calibri"/>
                <a:cs typeface="Calibri"/>
                <a:sym typeface="Calibri"/>
              </a:rPr>
              <a:t>, [ID</a:t>
            </a:r>
            <a:r>
              <a:rPr baseline="-25000" lang="en-US">
                <a:latin typeface="Calibri"/>
                <a:ea typeface="Calibri"/>
                <a:cs typeface="Calibri"/>
                <a:sym typeface="Calibri"/>
              </a:rPr>
              <a:t>server, </a:t>
            </a:r>
            <a:r>
              <a:rPr lang="en-US">
                <a:latin typeface="Calibri"/>
                <a:ea typeface="Calibri"/>
                <a:cs typeface="Calibri"/>
                <a:sym typeface="Calibri"/>
              </a:rPr>
              <a:t>PU</a:t>
            </a:r>
            <a:r>
              <a:rPr baseline="-25000" lang="en-US">
                <a:latin typeface="Calibri"/>
                <a:ea typeface="Calibri"/>
                <a:cs typeface="Calibri"/>
                <a:sym typeface="Calibri"/>
              </a:rPr>
              <a:t>server</a:t>
            </a:r>
            <a:r>
              <a:rPr lang="en-US">
                <a:latin typeface="Calibri"/>
                <a:ea typeface="Calibri"/>
                <a:cs typeface="Calibri"/>
                <a:sym typeface="Calibri"/>
              </a:rPr>
              <a:t>])</a:t>
            </a:r>
            <a:endParaRPr>
              <a:latin typeface="Calibri"/>
              <a:ea typeface="Calibri"/>
              <a:cs typeface="Calibri"/>
              <a:sym typeface="Calibri"/>
            </a:endParaRPr>
          </a:p>
        </p:txBody>
      </p:sp>
      <p:cxnSp>
        <p:nvCxnSpPr>
          <p:cNvPr id="143" name="Google Shape;143;p22"/>
          <p:cNvCxnSpPr>
            <a:stCxn id="137" idx="1"/>
            <a:endCxn id="135" idx="2"/>
          </p:cNvCxnSpPr>
          <p:nvPr/>
        </p:nvCxnSpPr>
        <p:spPr>
          <a:xfrm rot="10800000">
            <a:off x="7444575" y="2786750"/>
            <a:ext cx="3042900" cy="1113000"/>
          </a:xfrm>
          <a:prstGeom prst="curvedConnector2">
            <a:avLst/>
          </a:prstGeom>
          <a:noFill/>
          <a:ln cap="flat" cmpd="sng" w="9525">
            <a:solidFill>
              <a:srgbClr val="3C78D8"/>
            </a:solidFill>
            <a:prstDash val="solid"/>
            <a:round/>
            <a:headEnd len="med" w="med" type="none"/>
            <a:tailEnd len="med" w="med" type="stealth"/>
          </a:ln>
        </p:spPr>
      </p:cxnSp>
      <p:sp>
        <p:nvSpPr>
          <p:cNvPr id="144" name="Google Shape;144;p22"/>
          <p:cNvSpPr/>
          <p:nvPr/>
        </p:nvSpPr>
        <p:spPr>
          <a:xfrm>
            <a:off x="639350" y="1533125"/>
            <a:ext cx="1570800" cy="1146900"/>
          </a:xfrm>
          <a:prstGeom prst="roundRect">
            <a:avLst>
              <a:gd fmla="val 16667" name="adj"/>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2"/>
          <p:cNvSpPr txBox="1"/>
          <p:nvPr/>
        </p:nvSpPr>
        <p:spPr>
          <a:xfrm>
            <a:off x="639350" y="1563575"/>
            <a:ext cx="1570800" cy="1146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Calibri"/>
                <a:ea typeface="Calibri"/>
                <a:cs typeface="Calibri"/>
                <a:sym typeface="Calibri"/>
              </a:rPr>
              <a:t>Student </a:t>
            </a:r>
            <a:endParaRPr>
              <a:latin typeface="Calibri"/>
              <a:ea typeface="Calibri"/>
              <a:cs typeface="Calibri"/>
              <a:sym typeface="Calibri"/>
            </a:endParaRPr>
          </a:p>
          <a:p>
            <a:pPr indent="0" lvl="0" marL="0" rtl="0" algn="ctr">
              <a:spcBef>
                <a:spcPts val="0"/>
              </a:spcBef>
              <a:spcAft>
                <a:spcPts val="0"/>
              </a:spcAft>
              <a:buNone/>
            </a:pPr>
            <a:r>
              <a:rPr lang="en-US">
                <a:latin typeface="Calibri"/>
                <a:ea typeface="Calibri"/>
                <a:cs typeface="Calibri"/>
                <a:sym typeface="Calibri"/>
              </a:rPr>
              <a:t>Client (ID</a:t>
            </a:r>
            <a:r>
              <a:rPr baseline="-25000" lang="en-US">
                <a:latin typeface="Calibri"/>
                <a:ea typeface="Calibri"/>
                <a:cs typeface="Calibri"/>
                <a:sym typeface="Calibri"/>
              </a:rPr>
              <a:t>client</a:t>
            </a:r>
            <a:r>
              <a:rPr lang="en-US">
                <a:latin typeface="Calibri"/>
                <a:ea typeface="Calibri"/>
                <a:cs typeface="Calibri"/>
                <a:sym typeface="Calibri"/>
              </a:rPr>
              <a:t>)</a:t>
            </a:r>
            <a:endParaRPr>
              <a:latin typeface="Calibri"/>
              <a:ea typeface="Calibri"/>
              <a:cs typeface="Calibri"/>
              <a:sym typeface="Calibri"/>
            </a:endParaRPr>
          </a:p>
          <a:p>
            <a:pPr indent="0" lvl="0" marL="0" rtl="0" algn="ctr">
              <a:spcBef>
                <a:spcPts val="0"/>
              </a:spcBef>
              <a:spcAft>
                <a:spcPts val="0"/>
              </a:spcAft>
              <a:buNone/>
            </a:pPr>
            <a:r>
              <a:rPr lang="en-US">
                <a:latin typeface="Calibri"/>
                <a:ea typeface="Calibri"/>
                <a:cs typeface="Calibri"/>
                <a:sym typeface="Calibri"/>
              </a:rPr>
              <a:t>&lt;PU</a:t>
            </a:r>
            <a:r>
              <a:rPr baseline="-25000" lang="en-US">
                <a:latin typeface="Calibri"/>
                <a:ea typeface="Calibri"/>
                <a:cs typeface="Calibri"/>
                <a:sym typeface="Calibri"/>
              </a:rPr>
              <a:t>client </a:t>
            </a:r>
            <a:r>
              <a:rPr lang="en-US">
                <a:latin typeface="Calibri"/>
                <a:ea typeface="Calibri"/>
                <a:cs typeface="Calibri"/>
                <a:sym typeface="Calibri"/>
              </a:rPr>
              <a:t>, PR</a:t>
            </a:r>
            <a:r>
              <a:rPr baseline="-25000" lang="en-US">
                <a:latin typeface="Calibri"/>
                <a:ea typeface="Calibri"/>
                <a:cs typeface="Calibri"/>
                <a:sym typeface="Calibri"/>
              </a:rPr>
              <a:t>client</a:t>
            </a:r>
            <a:r>
              <a:rPr lang="en-US">
                <a:latin typeface="Calibri"/>
                <a:ea typeface="Calibri"/>
                <a:cs typeface="Calibri"/>
                <a:sym typeface="Calibri"/>
              </a:rPr>
              <a:t>&gt;</a:t>
            </a:r>
            <a:endParaRPr>
              <a:latin typeface="Calibri"/>
              <a:ea typeface="Calibri"/>
              <a:cs typeface="Calibri"/>
              <a:sym typeface="Calibri"/>
            </a:endParaRPr>
          </a:p>
        </p:txBody>
      </p:sp>
      <p:cxnSp>
        <p:nvCxnSpPr>
          <p:cNvPr id="146" name="Google Shape;146;p22"/>
          <p:cNvCxnSpPr>
            <a:stCxn id="145" idx="3"/>
            <a:endCxn id="147" idx="0"/>
          </p:cNvCxnSpPr>
          <p:nvPr/>
        </p:nvCxnSpPr>
        <p:spPr>
          <a:xfrm>
            <a:off x="2210150" y="2137025"/>
            <a:ext cx="3042900" cy="1113000"/>
          </a:xfrm>
          <a:prstGeom prst="curvedConnector2">
            <a:avLst/>
          </a:prstGeom>
          <a:noFill/>
          <a:ln cap="flat" cmpd="sng" w="9525">
            <a:solidFill>
              <a:srgbClr val="A64D79"/>
            </a:solidFill>
            <a:prstDash val="solid"/>
            <a:round/>
            <a:headEnd len="med" w="med" type="none"/>
            <a:tailEnd len="med" w="med" type="stealth"/>
          </a:ln>
        </p:spPr>
      </p:cxnSp>
      <p:sp>
        <p:nvSpPr>
          <p:cNvPr id="148" name="Google Shape;148;p22"/>
          <p:cNvSpPr txBox="1"/>
          <p:nvPr/>
        </p:nvSpPr>
        <p:spPr>
          <a:xfrm>
            <a:off x="3096050" y="1906475"/>
            <a:ext cx="230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Handshake →  </a:t>
            </a:r>
            <a:r>
              <a:rPr lang="en-US">
                <a:latin typeface="Calibri"/>
                <a:ea typeface="Calibri"/>
                <a:cs typeface="Calibri"/>
                <a:sym typeface="Calibri"/>
              </a:rPr>
              <a:t>[ID</a:t>
            </a:r>
            <a:r>
              <a:rPr baseline="-25000" lang="en-US">
                <a:latin typeface="Calibri"/>
                <a:ea typeface="Calibri"/>
                <a:cs typeface="Calibri"/>
                <a:sym typeface="Calibri"/>
              </a:rPr>
              <a:t>client </a:t>
            </a:r>
            <a:r>
              <a:rPr lang="en-US">
                <a:latin typeface="Calibri"/>
                <a:ea typeface="Calibri"/>
                <a:cs typeface="Calibri"/>
                <a:sym typeface="Calibri"/>
              </a:rPr>
              <a:t>, </a:t>
            </a:r>
            <a:r>
              <a:rPr lang="en-US">
                <a:solidFill>
                  <a:schemeClr val="dk1"/>
                </a:solidFill>
                <a:latin typeface="Calibri"/>
                <a:ea typeface="Calibri"/>
                <a:cs typeface="Calibri"/>
                <a:sym typeface="Calibri"/>
              </a:rPr>
              <a:t>PU</a:t>
            </a:r>
            <a:r>
              <a:rPr baseline="-25000" lang="en-US">
                <a:solidFill>
                  <a:schemeClr val="dk1"/>
                </a:solidFill>
                <a:latin typeface="Calibri"/>
                <a:ea typeface="Calibri"/>
                <a:cs typeface="Calibri"/>
                <a:sym typeface="Calibri"/>
              </a:rPr>
              <a:t>client</a:t>
            </a:r>
            <a:r>
              <a:rPr lang="en-US">
                <a:latin typeface="Calibri"/>
                <a:ea typeface="Calibri"/>
                <a:cs typeface="Calibri"/>
                <a:sym typeface="Calibri"/>
              </a:rPr>
              <a:t>]</a:t>
            </a:r>
            <a:endParaRPr>
              <a:latin typeface="Calibri"/>
              <a:ea typeface="Calibri"/>
              <a:cs typeface="Calibri"/>
              <a:sym typeface="Calibri"/>
            </a:endParaRPr>
          </a:p>
        </p:txBody>
      </p:sp>
      <p:sp>
        <p:nvSpPr>
          <p:cNvPr id="149" name="Google Shape;149;p22"/>
          <p:cNvSpPr/>
          <p:nvPr/>
        </p:nvSpPr>
        <p:spPr>
          <a:xfrm>
            <a:off x="625000" y="4771200"/>
            <a:ext cx="1570800" cy="11469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2"/>
          <p:cNvSpPr txBox="1"/>
          <p:nvPr/>
        </p:nvSpPr>
        <p:spPr>
          <a:xfrm>
            <a:off x="625000" y="4801650"/>
            <a:ext cx="1570800" cy="1146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chemeClr val="dk1"/>
                </a:solidFill>
                <a:latin typeface="Calibri"/>
                <a:ea typeface="Calibri"/>
                <a:cs typeface="Calibri"/>
                <a:sym typeface="Calibri"/>
              </a:rPr>
              <a:t>Degree - granting</a:t>
            </a:r>
            <a:endParaRPr>
              <a:solidFill>
                <a:schemeClr val="dk1"/>
              </a:solidFill>
              <a:latin typeface="Calibri"/>
              <a:ea typeface="Calibri"/>
              <a:cs typeface="Calibri"/>
              <a:sym typeface="Calibri"/>
            </a:endParaRPr>
          </a:p>
          <a:p>
            <a:pPr indent="0" lvl="0" marL="0" rtl="0" algn="ctr">
              <a:spcBef>
                <a:spcPts val="0"/>
              </a:spcBef>
              <a:spcAft>
                <a:spcPts val="0"/>
              </a:spcAft>
              <a:buNone/>
            </a:pPr>
            <a:r>
              <a:rPr lang="en-US">
                <a:solidFill>
                  <a:schemeClr val="dk1"/>
                </a:solidFill>
                <a:latin typeface="Calibri"/>
                <a:ea typeface="Calibri"/>
                <a:cs typeface="Calibri"/>
                <a:sym typeface="Calibri"/>
              </a:rPr>
              <a:t>Server (ID</a:t>
            </a:r>
            <a:r>
              <a:rPr baseline="-25000" lang="en-US">
                <a:solidFill>
                  <a:schemeClr val="dk1"/>
                </a:solidFill>
                <a:latin typeface="Calibri"/>
                <a:ea typeface="Calibri"/>
                <a:cs typeface="Calibri"/>
                <a:sym typeface="Calibri"/>
              </a:rPr>
              <a:t>server</a:t>
            </a:r>
            <a:r>
              <a:rPr lang="en-US">
                <a:solidFill>
                  <a:schemeClr val="dk1"/>
                </a:solidFill>
                <a:latin typeface="Calibri"/>
                <a:ea typeface="Calibri"/>
                <a:cs typeface="Calibri"/>
                <a:sym typeface="Calibri"/>
              </a:rPr>
              <a:t>)</a:t>
            </a:r>
            <a:endParaRPr>
              <a:latin typeface="Calibri"/>
              <a:ea typeface="Calibri"/>
              <a:cs typeface="Calibri"/>
              <a:sym typeface="Calibri"/>
            </a:endParaRPr>
          </a:p>
          <a:p>
            <a:pPr indent="0" lvl="0" marL="0" rtl="0" algn="ctr">
              <a:spcBef>
                <a:spcPts val="0"/>
              </a:spcBef>
              <a:spcAft>
                <a:spcPts val="0"/>
              </a:spcAft>
              <a:buNone/>
            </a:pPr>
            <a:r>
              <a:rPr lang="en-US">
                <a:latin typeface="Calibri"/>
                <a:ea typeface="Calibri"/>
                <a:cs typeface="Calibri"/>
                <a:sym typeface="Calibri"/>
              </a:rPr>
              <a:t>&lt;PU</a:t>
            </a:r>
            <a:r>
              <a:rPr baseline="-25000" lang="en-US">
                <a:latin typeface="Calibri"/>
                <a:ea typeface="Calibri"/>
                <a:cs typeface="Calibri"/>
                <a:sym typeface="Calibri"/>
              </a:rPr>
              <a:t>server </a:t>
            </a:r>
            <a:r>
              <a:rPr lang="en-US">
                <a:latin typeface="Calibri"/>
                <a:ea typeface="Calibri"/>
                <a:cs typeface="Calibri"/>
                <a:sym typeface="Calibri"/>
              </a:rPr>
              <a:t>, PR</a:t>
            </a:r>
            <a:r>
              <a:rPr baseline="-25000" lang="en-US">
                <a:latin typeface="Calibri"/>
                <a:ea typeface="Calibri"/>
                <a:cs typeface="Calibri"/>
                <a:sym typeface="Calibri"/>
              </a:rPr>
              <a:t>server</a:t>
            </a:r>
            <a:r>
              <a:rPr lang="en-US">
                <a:latin typeface="Calibri"/>
                <a:ea typeface="Calibri"/>
                <a:cs typeface="Calibri"/>
                <a:sym typeface="Calibri"/>
              </a:rPr>
              <a:t>&gt;</a:t>
            </a:r>
            <a:endParaRPr>
              <a:latin typeface="Calibri"/>
              <a:ea typeface="Calibri"/>
              <a:cs typeface="Calibri"/>
              <a:sym typeface="Calibri"/>
            </a:endParaRPr>
          </a:p>
        </p:txBody>
      </p:sp>
      <p:sp>
        <p:nvSpPr>
          <p:cNvPr id="151" name="Google Shape;151;p22"/>
          <p:cNvSpPr/>
          <p:nvPr/>
        </p:nvSpPr>
        <p:spPr>
          <a:xfrm>
            <a:off x="4467675" y="3219650"/>
            <a:ext cx="1570800" cy="1146900"/>
          </a:xfrm>
          <a:prstGeom prst="roundRect">
            <a:avLst>
              <a:gd fmla="val 16667" name="adj"/>
            </a:avLst>
          </a:prstGeom>
          <a:solidFill>
            <a:srgbClr val="C9D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2"/>
          <p:cNvSpPr txBox="1"/>
          <p:nvPr/>
        </p:nvSpPr>
        <p:spPr>
          <a:xfrm>
            <a:off x="4467675" y="3250100"/>
            <a:ext cx="1570800" cy="1146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Calibri"/>
                <a:ea typeface="Calibri"/>
                <a:cs typeface="Calibri"/>
                <a:sym typeface="Calibri"/>
              </a:rPr>
              <a:t>KDC (ID</a:t>
            </a:r>
            <a:r>
              <a:rPr baseline="-25000" lang="en-US">
                <a:latin typeface="Calibri"/>
                <a:ea typeface="Calibri"/>
                <a:cs typeface="Calibri"/>
                <a:sym typeface="Calibri"/>
              </a:rPr>
              <a:t>KDC</a:t>
            </a:r>
            <a:r>
              <a:rPr lang="en-US">
                <a:latin typeface="Calibri"/>
                <a:ea typeface="Calibri"/>
                <a:cs typeface="Calibri"/>
                <a:sym typeface="Calibri"/>
              </a:rPr>
              <a:t>)</a:t>
            </a:r>
            <a:endParaRPr i="1">
              <a:latin typeface="Calibri"/>
              <a:ea typeface="Calibri"/>
              <a:cs typeface="Calibri"/>
              <a:sym typeface="Calibri"/>
            </a:endParaRPr>
          </a:p>
          <a:p>
            <a:pPr indent="0" lvl="0" marL="0" rtl="0" algn="ctr">
              <a:spcBef>
                <a:spcPts val="0"/>
              </a:spcBef>
              <a:spcAft>
                <a:spcPts val="0"/>
              </a:spcAft>
              <a:buNone/>
            </a:pPr>
            <a:r>
              <a:rPr lang="en-US">
                <a:solidFill>
                  <a:schemeClr val="dk1"/>
                </a:solidFill>
                <a:latin typeface="Calibri"/>
                <a:ea typeface="Calibri"/>
                <a:cs typeface="Calibri"/>
                <a:sym typeface="Calibri"/>
              </a:rPr>
              <a:t>&lt;PU</a:t>
            </a:r>
            <a:r>
              <a:rPr baseline="-25000" lang="en-US">
                <a:solidFill>
                  <a:schemeClr val="dk1"/>
                </a:solidFill>
                <a:latin typeface="Calibri"/>
                <a:ea typeface="Calibri"/>
                <a:cs typeface="Calibri"/>
                <a:sym typeface="Calibri"/>
              </a:rPr>
              <a:t>KDC </a:t>
            </a:r>
            <a:r>
              <a:rPr lang="en-US">
                <a:solidFill>
                  <a:schemeClr val="dk1"/>
                </a:solidFill>
                <a:latin typeface="Calibri"/>
                <a:ea typeface="Calibri"/>
                <a:cs typeface="Calibri"/>
                <a:sym typeface="Calibri"/>
              </a:rPr>
              <a:t>, PR</a:t>
            </a:r>
            <a:r>
              <a:rPr baseline="-25000" lang="en-US">
                <a:solidFill>
                  <a:schemeClr val="dk1"/>
                </a:solidFill>
                <a:latin typeface="Calibri"/>
                <a:ea typeface="Calibri"/>
                <a:cs typeface="Calibri"/>
                <a:sym typeface="Calibri"/>
              </a:rPr>
              <a:t>KDC</a:t>
            </a:r>
            <a:r>
              <a:rPr lang="en-US">
                <a:solidFill>
                  <a:schemeClr val="dk1"/>
                </a:solidFill>
                <a:latin typeface="Calibri"/>
                <a:ea typeface="Calibri"/>
                <a:cs typeface="Calibri"/>
                <a:sym typeface="Calibri"/>
              </a:rPr>
              <a:t>&gt;</a:t>
            </a:r>
            <a:endParaRPr>
              <a:solidFill>
                <a:schemeClr val="dk1"/>
              </a:solidFill>
              <a:latin typeface="Calibri"/>
              <a:ea typeface="Calibri"/>
              <a:cs typeface="Calibri"/>
              <a:sym typeface="Calibri"/>
            </a:endParaRPr>
          </a:p>
        </p:txBody>
      </p:sp>
      <p:sp>
        <p:nvSpPr>
          <p:cNvPr id="152" name="Google Shape;152;p22"/>
          <p:cNvSpPr txBox="1"/>
          <p:nvPr/>
        </p:nvSpPr>
        <p:spPr>
          <a:xfrm>
            <a:off x="2108425" y="3059675"/>
            <a:ext cx="200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Response →  </a:t>
            </a:r>
            <a:r>
              <a:rPr lang="en-US">
                <a:latin typeface="Calibri"/>
                <a:ea typeface="Calibri"/>
                <a:cs typeface="Calibri"/>
                <a:sym typeface="Calibri"/>
              </a:rPr>
              <a:t>[ID</a:t>
            </a:r>
            <a:r>
              <a:rPr baseline="-25000" lang="en-US">
                <a:latin typeface="Calibri"/>
                <a:ea typeface="Calibri"/>
                <a:cs typeface="Calibri"/>
                <a:sym typeface="Calibri"/>
              </a:rPr>
              <a:t>KDC </a:t>
            </a:r>
            <a:r>
              <a:rPr lang="en-US">
                <a:latin typeface="Calibri"/>
                <a:ea typeface="Calibri"/>
                <a:cs typeface="Calibri"/>
                <a:sym typeface="Calibri"/>
              </a:rPr>
              <a:t>,</a:t>
            </a:r>
            <a:r>
              <a:rPr baseline="-25000" lang="en-US">
                <a:latin typeface="Calibri"/>
                <a:ea typeface="Calibri"/>
                <a:cs typeface="Calibri"/>
                <a:sym typeface="Calibri"/>
              </a:rPr>
              <a:t> </a:t>
            </a:r>
            <a:r>
              <a:rPr lang="en-US">
                <a:latin typeface="Calibri"/>
                <a:ea typeface="Calibri"/>
                <a:cs typeface="Calibri"/>
                <a:sym typeface="Calibri"/>
              </a:rPr>
              <a:t>PU</a:t>
            </a:r>
            <a:r>
              <a:rPr baseline="-25000" lang="en-US">
                <a:latin typeface="Calibri"/>
                <a:ea typeface="Calibri"/>
                <a:cs typeface="Calibri"/>
                <a:sym typeface="Calibri"/>
              </a:rPr>
              <a:t>KDC</a:t>
            </a:r>
            <a:r>
              <a:rPr lang="en-US">
                <a:latin typeface="Calibri"/>
                <a:ea typeface="Calibri"/>
                <a:cs typeface="Calibri"/>
                <a:sym typeface="Calibri"/>
              </a:rPr>
              <a:t>]</a:t>
            </a:r>
            <a:endParaRPr>
              <a:latin typeface="Calibri"/>
              <a:ea typeface="Calibri"/>
              <a:cs typeface="Calibri"/>
              <a:sym typeface="Calibri"/>
            </a:endParaRPr>
          </a:p>
        </p:txBody>
      </p:sp>
      <p:cxnSp>
        <p:nvCxnSpPr>
          <p:cNvPr id="153" name="Google Shape;153;p22"/>
          <p:cNvCxnSpPr>
            <a:stCxn id="147" idx="1"/>
            <a:endCxn id="145" idx="2"/>
          </p:cNvCxnSpPr>
          <p:nvPr/>
        </p:nvCxnSpPr>
        <p:spPr>
          <a:xfrm rot="10800000">
            <a:off x="1424775" y="2710550"/>
            <a:ext cx="3042900" cy="1113000"/>
          </a:xfrm>
          <a:prstGeom prst="curvedConnector2">
            <a:avLst/>
          </a:prstGeom>
          <a:noFill/>
          <a:ln cap="flat" cmpd="sng" w="9525">
            <a:solidFill>
              <a:srgbClr val="3C78D8"/>
            </a:solidFill>
            <a:prstDash val="solid"/>
            <a:round/>
            <a:headEnd len="med" w="med" type="none"/>
            <a:tailEnd len="med" w="med" type="stealth"/>
          </a:ln>
        </p:spPr>
      </p:cxnSp>
      <p:cxnSp>
        <p:nvCxnSpPr>
          <p:cNvPr id="154" name="Google Shape;154;p22"/>
          <p:cNvCxnSpPr>
            <a:stCxn id="147" idx="1"/>
            <a:endCxn id="150" idx="0"/>
          </p:cNvCxnSpPr>
          <p:nvPr/>
        </p:nvCxnSpPr>
        <p:spPr>
          <a:xfrm flipH="1">
            <a:off x="1410375" y="3823550"/>
            <a:ext cx="3057300" cy="978000"/>
          </a:xfrm>
          <a:prstGeom prst="curvedConnector2">
            <a:avLst/>
          </a:prstGeom>
          <a:noFill/>
          <a:ln cap="flat" cmpd="sng" w="9525">
            <a:solidFill>
              <a:srgbClr val="3C78D8"/>
            </a:solidFill>
            <a:prstDash val="solid"/>
            <a:round/>
            <a:headEnd len="med" w="med" type="none"/>
            <a:tailEnd len="med" w="med" type="stealth"/>
          </a:ln>
        </p:spPr>
      </p:cxnSp>
      <p:sp>
        <p:nvSpPr>
          <p:cNvPr id="155" name="Google Shape;155;p22"/>
          <p:cNvSpPr txBox="1"/>
          <p:nvPr/>
        </p:nvSpPr>
        <p:spPr>
          <a:xfrm>
            <a:off x="1988725" y="4144038"/>
            <a:ext cx="200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Response →  </a:t>
            </a:r>
            <a:r>
              <a:rPr lang="en-US">
                <a:latin typeface="Calibri"/>
                <a:ea typeface="Calibri"/>
                <a:cs typeface="Calibri"/>
                <a:sym typeface="Calibri"/>
              </a:rPr>
              <a:t>[ID</a:t>
            </a:r>
            <a:r>
              <a:rPr baseline="-25000" lang="en-US">
                <a:latin typeface="Calibri"/>
                <a:ea typeface="Calibri"/>
                <a:cs typeface="Calibri"/>
                <a:sym typeface="Calibri"/>
              </a:rPr>
              <a:t>KDC </a:t>
            </a:r>
            <a:r>
              <a:rPr lang="en-US">
                <a:latin typeface="Calibri"/>
                <a:ea typeface="Calibri"/>
                <a:cs typeface="Calibri"/>
                <a:sym typeface="Calibri"/>
              </a:rPr>
              <a:t>,</a:t>
            </a:r>
            <a:r>
              <a:rPr baseline="-25000" lang="en-US">
                <a:latin typeface="Calibri"/>
                <a:ea typeface="Calibri"/>
                <a:cs typeface="Calibri"/>
                <a:sym typeface="Calibri"/>
              </a:rPr>
              <a:t> </a:t>
            </a:r>
            <a:r>
              <a:rPr lang="en-US">
                <a:latin typeface="Calibri"/>
                <a:ea typeface="Calibri"/>
                <a:cs typeface="Calibri"/>
                <a:sym typeface="Calibri"/>
              </a:rPr>
              <a:t>PU</a:t>
            </a:r>
            <a:r>
              <a:rPr baseline="-25000" lang="en-US">
                <a:latin typeface="Calibri"/>
                <a:ea typeface="Calibri"/>
                <a:cs typeface="Calibri"/>
                <a:sym typeface="Calibri"/>
              </a:rPr>
              <a:t>KDC</a:t>
            </a:r>
            <a:r>
              <a:rPr lang="en-US">
                <a:latin typeface="Calibri"/>
                <a:ea typeface="Calibri"/>
                <a:cs typeface="Calibri"/>
                <a:sym typeface="Calibri"/>
              </a:rPr>
              <a:t>]</a:t>
            </a:r>
            <a:endParaRPr>
              <a:latin typeface="Calibri"/>
              <a:ea typeface="Calibri"/>
              <a:cs typeface="Calibri"/>
              <a:sym typeface="Calibri"/>
            </a:endParaRPr>
          </a:p>
        </p:txBody>
      </p:sp>
      <p:cxnSp>
        <p:nvCxnSpPr>
          <p:cNvPr id="156" name="Google Shape;156;p22"/>
          <p:cNvCxnSpPr>
            <a:stCxn id="150" idx="3"/>
            <a:endCxn id="147" idx="2"/>
          </p:cNvCxnSpPr>
          <p:nvPr/>
        </p:nvCxnSpPr>
        <p:spPr>
          <a:xfrm flipH="1" rot="10800000">
            <a:off x="2195800" y="4397100"/>
            <a:ext cx="3057300" cy="978000"/>
          </a:xfrm>
          <a:prstGeom prst="curvedConnector2">
            <a:avLst/>
          </a:prstGeom>
          <a:noFill/>
          <a:ln cap="flat" cmpd="sng" w="9525">
            <a:solidFill>
              <a:srgbClr val="6AA84F"/>
            </a:solidFill>
            <a:prstDash val="solid"/>
            <a:round/>
            <a:headEnd len="med" w="med" type="none"/>
            <a:tailEnd len="med" w="med" type="stealth"/>
          </a:ln>
        </p:spPr>
      </p:cxnSp>
      <p:sp>
        <p:nvSpPr>
          <p:cNvPr id="157" name="Google Shape;157;p22"/>
          <p:cNvSpPr txBox="1"/>
          <p:nvPr/>
        </p:nvSpPr>
        <p:spPr>
          <a:xfrm>
            <a:off x="3172250" y="5183075"/>
            <a:ext cx="230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Handshake →  </a:t>
            </a:r>
            <a:r>
              <a:rPr lang="en-US">
                <a:latin typeface="Calibri"/>
                <a:ea typeface="Calibri"/>
                <a:cs typeface="Calibri"/>
                <a:sym typeface="Calibri"/>
              </a:rPr>
              <a:t>[ID</a:t>
            </a:r>
            <a:r>
              <a:rPr baseline="-25000" lang="en-US">
                <a:latin typeface="Calibri"/>
                <a:ea typeface="Calibri"/>
                <a:cs typeface="Calibri"/>
                <a:sym typeface="Calibri"/>
              </a:rPr>
              <a:t>server </a:t>
            </a:r>
            <a:r>
              <a:rPr lang="en-US">
                <a:latin typeface="Calibri"/>
                <a:ea typeface="Calibri"/>
                <a:cs typeface="Calibri"/>
                <a:sym typeface="Calibri"/>
              </a:rPr>
              <a:t>, </a:t>
            </a:r>
            <a:r>
              <a:rPr lang="en-US">
                <a:solidFill>
                  <a:schemeClr val="dk1"/>
                </a:solidFill>
                <a:latin typeface="Calibri"/>
                <a:ea typeface="Calibri"/>
                <a:cs typeface="Calibri"/>
                <a:sym typeface="Calibri"/>
              </a:rPr>
              <a:t>PU</a:t>
            </a:r>
            <a:r>
              <a:rPr baseline="-25000" lang="en-US">
                <a:solidFill>
                  <a:schemeClr val="dk1"/>
                </a:solidFill>
                <a:latin typeface="Calibri"/>
                <a:ea typeface="Calibri"/>
                <a:cs typeface="Calibri"/>
                <a:sym typeface="Calibri"/>
              </a:rPr>
              <a:t>server</a:t>
            </a:r>
            <a:r>
              <a:rPr lang="en-US">
                <a:latin typeface="Calibri"/>
                <a:ea typeface="Calibri"/>
                <a:cs typeface="Calibri"/>
                <a:sym typeface="Calibri"/>
              </a:rPr>
              <a:t>]</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3"/>
          <p:cNvSpPr txBox="1"/>
          <p:nvPr>
            <p:ph type="title"/>
          </p:nvPr>
        </p:nvSpPr>
        <p:spPr>
          <a:xfrm>
            <a:off x="845125" y="213350"/>
            <a:ext cx="10515600" cy="8262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Requesting for Degree-certificate and Grade card</a:t>
            </a:r>
            <a:endParaRPr/>
          </a:p>
        </p:txBody>
      </p:sp>
      <p:sp>
        <p:nvSpPr>
          <p:cNvPr id="163" name="Google Shape;163;p23"/>
          <p:cNvSpPr txBox="1"/>
          <p:nvPr>
            <p:ph idx="1" type="body"/>
          </p:nvPr>
        </p:nvSpPr>
        <p:spPr>
          <a:xfrm>
            <a:off x="6112350" y="1381175"/>
            <a:ext cx="5248500" cy="5211900"/>
          </a:xfrm>
          <a:prstGeom prst="rect">
            <a:avLst/>
          </a:prstGeom>
        </p:spPr>
        <p:txBody>
          <a:bodyPr anchorCtr="0" anchor="t" bIns="45700" lIns="45700" spcFirstLastPara="1" rIns="45700" wrap="square" tIns="45700">
            <a:normAutofit lnSpcReduction="20000"/>
          </a:bodyPr>
          <a:lstStyle/>
          <a:p>
            <a:pPr indent="0" lvl="0" marL="0" rtl="0" algn="l">
              <a:spcBef>
                <a:spcPts val="1000"/>
              </a:spcBef>
              <a:spcAft>
                <a:spcPts val="0"/>
              </a:spcAft>
              <a:buNone/>
            </a:pPr>
            <a:r>
              <a:rPr lang="en-US"/>
              <a:t>Request:</a:t>
            </a:r>
            <a:endParaRPr/>
          </a:p>
          <a:p>
            <a:pPr indent="0" lvl="0" marL="457200" rtl="0" algn="l">
              <a:spcBef>
                <a:spcPts val="1000"/>
              </a:spcBef>
              <a:spcAft>
                <a:spcPts val="0"/>
              </a:spcAft>
              <a:buClr>
                <a:schemeClr val="dk1"/>
              </a:buClr>
              <a:buSzPts val="1100"/>
              <a:buFont typeface="Arial"/>
              <a:buNone/>
            </a:pPr>
            <a:r>
              <a:rPr lang="en-US">
                <a:solidFill>
                  <a:schemeClr val="accent1"/>
                </a:solidFill>
              </a:rPr>
              <a:t>{</a:t>
            </a:r>
            <a:endParaRPr>
              <a:solidFill>
                <a:schemeClr val="accent1"/>
              </a:solidFill>
            </a:endParaRPr>
          </a:p>
          <a:p>
            <a:pPr indent="0" lvl="0" marL="457200" rtl="0" algn="l">
              <a:spcBef>
                <a:spcPts val="1000"/>
              </a:spcBef>
              <a:spcAft>
                <a:spcPts val="0"/>
              </a:spcAft>
              <a:buClr>
                <a:schemeClr val="dk1"/>
              </a:buClr>
              <a:buSzPts val="1100"/>
              <a:buFont typeface="Arial"/>
              <a:buNone/>
            </a:pPr>
            <a:r>
              <a:rPr lang="en-US">
                <a:solidFill>
                  <a:schemeClr val="accent1"/>
                </a:solidFill>
              </a:rPr>
              <a:t>	name, </a:t>
            </a:r>
            <a:endParaRPr>
              <a:solidFill>
                <a:schemeClr val="accent1"/>
              </a:solidFill>
            </a:endParaRPr>
          </a:p>
          <a:p>
            <a:pPr indent="0" lvl="0" marL="457200" rtl="0" algn="l">
              <a:spcBef>
                <a:spcPts val="1000"/>
              </a:spcBef>
              <a:spcAft>
                <a:spcPts val="0"/>
              </a:spcAft>
              <a:buClr>
                <a:schemeClr val="dk1"/>
              </a:buClr>
              <a:buSzPts val="1100"/>
              <a:buFont typeface="Arial"/>
              <a:buNone/>
            </a:pPr>
            <a:r>
              <a:rPr lang="en-US">
                <a:solidFill>
                  <a:schemeClr val="accent1"/>
                </a:solidFill>
              </a:rPr>
              <a:t>	rollno,</a:t>
            </a:r>
            <a:endParaRPr>
              <a:solidFill>
                <a:schemeClr val="accent1"/>
              </a:solidFill>
            </a:endParaRPr>
          </a:p>
          <a:p>
            <a:pPr indent="0" lvl="0" marL="457200" rtl="0" algn="l">
              <a:spcBef>
                <a:spcPts val="1000"/>
              </a:spcBef>
              <a:spcAft>
                <a:spcPts val="0"/>
              </a:spcAft>
              <a:buClr>
                <a:schemeClr val="dk1"/>
              </a:buClr>
              <a:buSzPts val="1100"/>
              <a:buFont typeface="Arial"/>
              <a:buNone/>
            </a:pPr>
            <a:r>
              <a:rPr lang="en-US">
                <a:solidFill>
                  <a:schemeClr val="accent1"/>
                </a:solidFill>
              </a:rPr>
              <a:t>	password</a:t>
            </a:r>
            <a:endParaRPr>
              <a:solidFill>
                <a:schemeClr val="accent1"/>
              </a:solidFill>
            </a:endParaRPr>
          </a:p>
          <a:p>
            <a:pPr indent="0" lvl="0" marL="457200" rtl="0" algn="l">
              <a:spcBef>
                <a:spcPts val="1000"/>
              </a:spcBef>
              <a:spcAft>
                <a:spcPts val="0"/>
              </a:spcAft>
              <a:buClr>
                <a:schemeClr val="dk1"/>
              </a:buClr>
              <a:buSzPts val="1100"/>
              <a:buFont typeface="Arial"/>
              <a:buNone/>
            </a:pPr>
            <a:r>
              <a:rPr lang="en-US">
                <a:solidFill>
                  <a:schemeClr val="accent1"/>
                </a:solidFill>
              </a:rPr>
              <a:t>}</a:t>
            </a:r>
            <a:endParaRPr>
              <a:solidFill>
                <a:schemeClr val="accent1"/>
              </a:solidFill>
            </a:endParaRPr>
          </a:p>
          <a:p>
            <a:pPr indent="0" lvl="0" marL="0" rtl="0" algn="l">
              <a:spcBef>
                <a:spcPts val="1000"/>
              </a:spcBef>
              <a:spcAft>
                <a:spcPts val="0"/>
              </a:spcAft>
              <a:buClr>
                <a:schemeClr val="dk1"/>
              </a:buClr>
              <a:buSzPts val="1100"/>
              <a:buFont typeface="Arial"/>
              <a:buNone/>
            </a:pPr>
            <a:r>
              <a:rPr lang="en-US">
                <a:solidFill>
                  <a:srgbClr val="5AA4D8"/>
                </a:solidFill>
              </a:rPr>
              <a:t>name:</a:t>
            </a:r>
            <a:r>
              <a:rPr lang="en-US">
                <a:solidFill>
                  <a:schemeClr val="accent2"/>
                </a:solidFill>
              </a:rPr>
              <a:t> </a:t>
            </a:r>
            <a:r>
              <a:rPr lang="en-US"/>
              <a:t>name of the student whose degree we’re requesting from the server</a:t>
            </a:r>
            <a:endParaRPr/>
          </a:p>
          <a:p>
            <a:pPr indent="0" lvl="0" marL="0" rtl="0" algn="l">
              <a:spcBef>
                <a:spcPts val="1000"/>
              </a:spcBef>
              <a:spcAft>
                <a:spcPts val="0"/>
              </a:spcAft>
              <a:buClr>
                <a:schemeClr val="dk1"/>
              </a:buClr>
              <a:buSzPts val="1100"/>
              <a:buFont typeface="Arial"/>
              <a:buNone/>
            </a:pPr>
            <a:r>
              <a:rPr lang="en-US">
                <a:solidFill>
                  <a:srgbClr val="5AA4D8"/>
                </a:solidFill>
              </a:rPr>
              <a:t>rollno:</a:t>
            </a:r>
            <a:r>
              <a:rPr lang="en-US"/>
              <a:t> unique roll number of the student</a:t>
            </a:r>
            <a:endParaRPr/>
          </a:p>
          <a:p>
            <a:pPr indent="0" lvl="0" marL="0" rtl="0" algn="l">
              <a:spcBef>
                <a:spcPts val="1000"/>
              </a:spcBef>
              <a:spcAft>
                <a:spcPts val="0"/>
              </a:spcAft>
              <a:buNone/>
            </a:pPr>
            <a:r>
              <a:rPr lang="en-US">
                <a:solidFill>
                  <a:srgbClr val="5AA4D8"/>
                </a:solidFill>
              </a:rPr>
              <a:t>password:</a:t>
            </a:r>
            <a:r>
              <a:rPr lang="en-US"/>
              <a:t> secret password that is used to authenticate the student.</a:t>
            </a:r>
            <a:endParaRPr/>
          </a:p>
        </p:txBody>
      </p:sp>
      <p:sp>
        <p:nvSpPr>
          <p:cNvPr id="164" name="Google Shape;164;p23"/>
          <p:cNvSpPr txBox="1"/>
          <p:nvPr/>
        </p:nvSpPr>
        <p:spPr>
          <a:xfrm>
            <a:off x="667150" y="6188550"/>
            <a:ext cx="5111700" cy="515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i="1" lang="en-US" sz="1000">
                <a:solidFill>
                  <a:schemeClr val="dk1"/>
                </a:solidFill>
              </a:rPr>
              <a:t>Fig 3. Degree server receives a request from the client and authenticates the student details</a:t>
            </a:r>
            <a:endParaRPr>
              <a:latin typeface="Calibri"/>
              <a:ea typeface="Calibri"/>
              <a:cs typeface="Calibri"/>
              <a:sym typeface="Calibri"/>
            </a:endParaRPr>
          </a:p>
        </p:txBody>
      </p:sp>
      <p:sp>
        <p:nvSpPr>
          <p:cNvPr id="165" name="Google Shape;165;p23"/>
          <p:cNvSpPr/>
          <p:nvPr/>
        </p:nvSpPr>
        <p:spPr>
          <a:xfrm>
            <a:off x="1477550" y="1456925"/>
            <a:ext cx="1570800" cy="1146900"/>
          </a:xfrm>
          <a:prstGeom prst="roundRect">
            <a:avLst>
              <a:gd fmla="val 16667" name="adj"/>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3"/>
          <p:cNvSpPr txBox="1"/>
          <p:nvPr/>
        </p:nvSpPr>
        <p:spPr>
          <a:xfrm>
            <a:off x="1477550" y="1487375"/>
            <a:ext cx="1570800" cy="1146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Calibri"/>
                <a:ea typeface="Calibri"/>
                <a:cs typeface="Calibri"/>
                <a:sym typeface="Calibri"/>
              </a:rPr>
              <a:t>Student </a:t>
            </a:r>
            <a:endParaRPr>
              <a:latin typeface="Calibri"/>
              <a:ea typeface="Calibri"/>
              <a:cs typeface="Calibri"/>
              <a:sym typeface="Calibri"/>
            </a:endParaRPr>
          </a:p>
          <a:p>
            <a:pPr indent="0" lvl="0" marL="0" rtl="0" algn="ctr">
              <a:spcBef>
                <a:spcPts val="0"/>
              </a:spcBef>
              <a:spcAft>
                <a:spcPts val="0"/>
              </a:spcAft>
              <a:buNone/>
            </a:pPr>
            <a:r>
              <a:rPr lang="en-US">
                <a:latin typeface="Calibri"/>
                <a:ea typeface="Calibri"/>
                <a:cs typeface="Calibri"/>
                <a:sym typeface="Calibri"/>
              </a:rPr>
              <a:t>Client (ID</a:t>
            </a:r>
            <a:r>
              <a:rPr baseline="-25000" lang="en-US">
                <a:latin typeface="Calibri"/>
                <a:ea typeface="Calibri"/>
                <a:cs typeface="Calibri"/>
                <a:sym typeface="Calibri"/>
              </a:rPr>
              <a:t>client</a:t>
            </a:r>
            <a:r>
              <a:rPr lang="en-US">
                <a:latin typeface="Calibri"/>
                <a:ea typeface="Calibri"/>
                <a:cs typeface="Calibri"/>
                <a:sym typeface="Calibri"/>
              </a:rPr>
              <a:t>)</a:t>
            </a:r>
            <a:endParaRPr>
              <a:latin typeface="Calibri"/>
              <a:ea typeface="Calibri"/>
              <a:cs typeface="Calibri"/>
              <a:sym typeface="Calibri"/>
            </a:endParaRPr>
          </a:p>
          <a:p>
            <a:pPr indent="0" lvl="0" marL="0" rtl="0" algn="ctr">
              <a:spcBef>
                <a:spcPts val="0"/>
              </a:spcBef>
              <a:spcAft>
                <a:spcPts val="0"/>
              </a:spcAft>
              <a:buNone/>
            </a:pPr>
            <a:r>
              <a:rPr lang="en-US">
                <a:latin typeface="Calibri"/>
                <a:ea typeface="Calibri"/>
                <a:cs typeface="Calibri"/>
                <a:sym typeface="Calibri"/>
              </a:rPr>
              <a:t>&lt;PU</a:t>
            </a:r>
            <a:r>
              <a:rPr baseline="-25000" lang="en-US">
                <a:latin typeface="Calibri"/>
                <a:ea typeface="Calibri"/>
                <a:cs typeface="Calibri"/>
                <a:sym typeface="Calibri"/>
              </a:rPr>
              <a:t>client </a:t>
            </a:r>
            <a:r>
              <a:rPr lang="en-US">
                <a:latin typeface="Calibri"/>
                <a:ea typeface="Calibri"/>
                <a:cs typeface="Calibri"/>
                <a:sym typeface="Calibri"/>
              </a:rPr>
              <a:t>, PR</a:t>
            </a:r>
            <a:r>
              <a:rPr baseline="-25000" lang="en-US">
                <a:latin typeface="Calibri"/>
                <a:ea typeface="Calibri"/>
                <a:cs typeface="Calibri"/>
                <a:sym typeface="Calibri"/>
              </a:rPr>
              <a:t>client</a:t>
            </a:r>
            <a:r>
              <a:rPr lang="en-US">
                <a:latin typeface="Calibri"/>
                <a:ea typeface="Calibri"/>
                <a:cs typeface="Calibri"/>
                <a:sym typeface="Calibri"/>
              </a:rPr>
              <a:t>&gt;</a:t>
            </a:r>
            <a:endParaRPr>
              <a:latin typeface="Calibri"/>
              <a:ea typeface="Calibri"/>
              <a:cs typeface="Calibri"/>
              <a:sym typeface="Calibri"/>
            </a:endParaRPr>
          </a:p>
        </p:txBody>
      </p:sp>
      <p:cxnSp>
        <p:nvCxnSpPr>
          <p:cNvPr id="167" name="Google Shape;167;p23"/>
          <p:cNvCxnSpPr>
            <a:stCxn id="166" idx="1"/>
            <a:endCxn id="168" idx="1"/>
          </p:cNvCxnSpPr>
          <p:nvPr/>
        </p:nvCxnSpPr>
        <p:spPr>
          <a:xfrm flipH="1">
            <a:off x="1463150" y="2060825"/>
            <a:ext cx="14400" cy="3238200"/>
          </a:xfrm>
          <a:prstGeom prst="curvedConnector3">
            <a:avLst>
              <a:gd fmla="val 4417188" name="adj1"/>
            </a:avLst>
          </a:prstGeom>
          <a:noFill/>
          <a:ln cap="flat" cmpd="sng" w="9525">
            <a:solidFill>
              <a:srgbClr val="A64D79"/>
            </a:solidFill>
            <a:prstDash val="solid"/>
            <a:round/>
            <a:headEnd len="med" w="med" type="none"/>
            <a:tailEnd len="med" w="med" type="stealth"/>
          </a:ln>
        </p:spPr>
      </p:cxnSp>
      <p:sp>
        <p:nvSpPr>
          <p:cNvPr id="169" name="Google Shape;169;p23"/>
          <p:cNvSpPr txBox="1"/>
          <p:nvPr/>
        </p:nvSpPr>
        <p:spPr>
          <a:xfrm>
            <a:off x="1258150" y="3305100"/>
            <a:ext cx="424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Request →  </a:t>
            </a:r>
            <a:r>
              <a:rPr lang="en-US">
                <a:latin typeface="Calibri"/>
                <a:ea typeface="Calibri"/>
                <a:cs typeface="Calibri"/>
                <a:sym typeface="Calibri"/>
              </a:rPr>
              <a:t>[ID</a:t>
            </a:r>
            <a:r>
              <a:rPr baseline="-25000" lang="en-US">
                <a:latin typeface="Calibri"/>
                <a:ea typeface="Calibri"/>
                <a:cs typeface="Calibri"/>
                <a:sym typeface="Calibri"/>
              </a:rPr>
              <a:t>client </a:t>
            </a:r>
            <a:r>
              <a:rPr lang="en-US">
                <a:latin typeface="Calibri"/>
                <a:ea typeface="Calibri"/>
                <a:cs typeface="Calibri"/>
                <a:sym typeface="Calibri"/>
              </a:rPr>
              <a:t>, </a:t>
            </a:r>
            <a:r>
              <a:rPr lang="en-US">
                <a:solidFill>
                  <a:schemeClr val="dk1"/>
                </a:solidFill>
                <a:latin typeface="Calibri"/>
                <a:ea typeface="Calibri"/>
                <a:cs typeface="Calibri"/>
                <a:sym typeface="Calibri"/>
              </a:rPr>
              <a:t>E(PU</a:t>
            </a:r>
            <a:r>
              <a:rPr baseline="-25000" lang="en-US">
                <a:solidFill>
                  <a:schemeClr val="dk1"/>
                </a:solidFill>
                <a:latin typeface="Calibri"/>
                <a:ea typeface="Calibri"/>
                <a:cs typeface="Calibri"/>
                <a:sym typeface="Calibri"/>
              </a:rPr>
              <a:t>server</a:t>
            </a:r>
            <a:r>
              <a:rPr lang="en-US">
                <a:solidFill>
                  <a:schemeClr val="dk1"/>
                </a:solidFill>
                <a:latin typeface="Calibri"/>
                <a:ea typeface="Calibri"/>
                <a:cs typeface="Calibri"/>
                <a:sym typeface="Calibri"/>
              </a:rPr>
              <a:t>, [name, rollno, password]</a:t>
            </a:r>
            <a:r>
              <a:rPr lang="en-US">
                <a:latin typeface="Calibri"/>
                <a:ea typeface="Calibri"/>
                <a:cs typeface="Calibri"/>
                <a:sym typeface="Calibri"/>
              </a:rPr>
              <a:t>)</a:t>
            </a:r>
            <a:endParaRPr>
              <a:latin typeface="Calibri"/>
              <a:ea typeface="Calibri"/>
              <a:cs typeface="Calibri"/>
              <a:sym typeface="Calibri"/>
            </a:endParaRPr>
          </a:p>
        </p:txBody>
      </p:sp>
      <p:sp>
        <p:nvSpPr>
          <p:cNvPr id="170" name="Google Shape;170;p23"/>
          <p:cNvSpPr/>
          <p:nvPr/>
        </p:nvSpPr>
        <p:spPr>
          <a:xfrm>
            <a:off x="1463200" y="4695000"/>
            <a:ext cx="1570800" cy="11469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3"/>
          <p:cNvSpPr txBox="1"/>
          <p:nvPr/>
        </p:nvSpPr>
        <p:spPr>
          <a:xfrm>
            <a:off x="1463200" y="4725450"/>
            <a:ext cx="1570800" cy="1146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chemeClr val="dk1"/>
                </a:solidFill>
                <a:latin typeface="Calibri"/>
                <a:ea typeface="Calibri"/>
                <a:cs typeface="Calibri"/>
                <a:sym typeface="Calibri"/>
              </a:rPr>
              <a:t>Degree - granting</a:t>
            </a:r>
            <a:endParaRPr>
              <a:solidFill>
                <a:schemeClr val="dk1"/>
              </a:solidFill>
              <a:latin typeface="Calibri"/>
              <a:ea typeface="Calibri"/>
              <a:cs typeface="Calibri"/>
              <a:sym typeface="Calibri"/>
            </a:endParaRPr>
          </a:p>
          <a:p>
            <a:pPr indent="0" lvl="0" marL="0" rtl="0" algn="ctr">
              <a:spcBef>
                <a:spcPts val="0"/>
              </a:spcBef>
              <a:spcAft>
                <a:spcPts val="0"/>
              </a:spcAft>
              <a:buNone/>
            </a:pPr>
            <a:r>
              <a:rPr lang="en-US">
                <a:solidFill>
                  <a:schemeClr val="dk1"/>
                </a:solidFill>
                <a:latin typeface="Calibri"/>
                <a:ea typeface="Calibri"/>
                <a:cs typeface="Calibri"/>
                <a:sym typeface="Calibri"/>
              </a:rPr>
              <a:t>Server (ID</a:t>
            </a:r>
            <a:r>
              <a:rPr baseline="-25000" lang="en-US">
                <a:solidFill>
                  <a:schemeClr val="dk1"/>
                </a:solidFill>
                <a:latin typeface="Calibri"/>
                <a:ea typeface="Calibri"/>
                <a:cs typeface="Calibri"/>
                <a:sym typeface="Calibri"/>
              </a:rPr>
              <a:t>server</a:t>
            </a:r>
            <a:r>
              <a:rPr lang="en-US">
                <a:solidFill>
                  <a:schemeClr val="dk1"/>
                </a:solidFill>
                <a:latin typeface="Calibri"/>
                <a:ea typeface="Calibri"/>
                <a:cs typeface="Calibri"/>
                <a:sym typeface="Calibri"/>
              </a:rPr>
              <a:t>)</a:t>
            </a:r>
            <a:endParaRPr>
              <a:latin typeface="Calibri"/>
              <a:ea typeface="Calibri"/>
              <a:cs typeface="Calibri"/>
              <a:sym typeface="Calibri"/>
            </a:endParaRPr>
          </a:p>
          <a:p>
            <a:pPr indent="0" lvl="0" marL="0" rtl="0" algn="ctr">
              <a:spcBef>
                <a:spcPts val="0"/>
              </a:spcBef>
              <a:spcAft>
                <a:spcPts val="0"/>
              </a:spcAft>
              <a:buNone/>
            </a:pPr>
            <a:r>
              <a:rPr lang="en-US">
                <a:latin typeface="Calibri"/>
                <a:ea typeface="Calibri"/>
                <a:cs typeface="Calibri"/>
                <a:sym typeface="Calibri"/>
              </a:rPr>
              <a:t>&lt;PU</a:t>
            </a:r>
            <a:r>
              <a:rPr baseline="-25000" lang="en-US">
                <a:latin typeface="Calibri"/>
                <a:ea typeface="Calibri"/>
                <a:cs typeface="Calibri"/>
                <a:sym typeface="Calibri"/>
              </a:rPr>
              <a:t>server </a:t>
            </a:r>
            <a:r>
              <a:rPr lang="en-US">
                <a:latin typeface="Calibri"/>
                <a:ea typeface="Calibri"/>
                <a:cs typeface="Calibri"/>
                <a:sym typeface="Calibri"/>
              </a:rPr>
              <a:t>, PR</a:t>
            </a:r>
            <a:r>
              <a:rPr baseline="-25000" lang="en-US">
                <a:latin typeface="Calibri"/>
                <a:ea typeface="Calibri"/>
                <a:cs typeface="Calibri"/>
                <a:sym typeface="Calibri"/>
              </a:rPr>
              <a:t>server</a:t>
            </a:r>
            <a:r>
              <a:rPr lang="en-US">
                <a:latin typeface="Calibri"/>
                <a:ea typeface="Calibri"/>
                <a:cs typeface="Calibri"/>
                <a:sym typeface="Calibri"/>
              </a:rPr>
              <a:t>&gt;</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4"/>
          <p:cNvSpPr txBox="1"/>
          <p:nvPr>
            <p:ph type="title"/>
          </p:nvPr>
        </p:nvSpPr>
        <p:spPr>
          <a:xfrm>
            <a:off x="845125" y="365750"/>
            <a:ext cx="10515600" cy="826200"/>
          </a:xfrm>
          <a:prstGeom prst="rect">
            <a:avLst/>
          </a:prstGeom>
        </p:spPr>
        <p:txBody>
          <a:bodyPr anchorCtr="0" anchor="ctr" bIns="45700" lIns="45700" spcFirstLastPara="1" rIns="45700" wrap="square" tIns="45700">
            <a:normAutofit/>
          </a:bodyPr>
          <a:lstStyle/>
          <a:p>
            <a:pPr indent="0" lvl="0" marL="0" rtl="0" algn="l">
              <a:spcBef>
                <a:spcPts val="0"/>
              </a:spcBef>
              <a:spcAft>
                <a:spcPts val="0"/>
              </a:spcAft>
              <a:buNone/>
            </a:pPr>
            <a:r>
              <a:rPr lang="en-US"/>
              <a:t>Sending Request from Student to Server</a:t>
            </a:r>
            <a:endParaRPr/>
          </a:p>
        </p:txBody>
      </p:sp>
      <p:sp>
        <p:nvSpPr>
          <p:cNvPr id="176" name="Google Shape;176;p24"/>
          <p:cNvSpPr txBox="1"/>
          <p:nvPr/>
        </p:nvSpPr>
        <p:spPr>
          <a:xfrm>
            <a:off x="2892325" y="6026125"/>
            <a:ext cx="5111700" cy="515700"/>
          </a:xfrm>
          <a:prstGeom prst="rect">
            <a:avLst/>
          </a:prstGeom>
          <a:noFill/>
          <a:ln>
            <a:noFill/>
          </a:ln>
        </p:spPr>
        <p:txBody>
          <a:bodyPr anchorCtr="0" anchor="t" bIns="91425" lIns="91425" spcFirstLastPara="1" rIns="91425" wrap="square" tIns="91425">
            <a:spAutoFit/>
          </a:bodyPr>
          <a:lstStyle/>
          <a:p>
            <a:pPr indent="0" lvl="0" marL="457200" rtl="0" algn="ctr">
              <a:lnSpc>
                <a:spcPct val="115000"/>
              </a:lnSpc>
              <a:spcBef>
                <a:spcPts val="0"/>
              </a:spcBef>
              <a:spcAft>
                <a:spcPts val="0"/>
              </a:spcAft>
              <a:buNone/>
            </a:pPr>
            <a:r>
              <a:rPr i="1" lang="en-US" sz="1000">
                <a:solidFill>
                  <a:schemeClr val="dk1"/>
                </a:solidFill>
              </a:rPr>
              <a:t>Fig 4. Degree server verifies student, shares private symmetric key and receives acknowledgement from student</a:t>
            </a:r>
            <a:endParaRPr>
              <a:latin typeface="Calibri"/>
              <a:ea typeface="Calibri"/>
              <a:cs typeface="Calibri"/>
              <a:sym typeface="Calibri"/>
            </a:endParaRPr>
          </a:p>
        </p:txBody>
      </p:sp>
      <p:sp>
        <p:nvSpPr>
          <p:cNvPr id="177" name="Google Shape;177;p24"/>
          <p:cNvSpPr/>
          <p:nvPr/>
        </p:nvSpPr>
        <p:spPr>
          <a:xfrm>
            <a:off x="3763550" y="1380725"/>
            <a:ext cx="1570800" cy="1146900"/>
          </a:xfrm>
          <a:prstGeom prst="roundRect">
            <a:avLst>
              <a:gd fmla="val 16667" name="adj"/>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4"/>
          <p:cNvSpPr txBox="1"/>
          <p:nvPr/>
        </p:nvSpPr>
        <p:spPr>
          <a:xfrm>
            <a:off x="3763550" y="1411175"/>
            <a:ext cx="1570800" cy="1146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Calibri"/>
                <a:ea typeface="Calibri"/>
                <a:cs typeface="Calibri"/>
                <a:sym typeface="Calibri"/>
              </a:rPr>
              <a:t>Student </a:t>
            </a:r>
            <a:endParaRPr>
              <a:latin typeface="Calibri"/>
              <a:ea typeface="Calibri"/>
              <a:cs typeface="Calibri"/>
              <a:sym typeface="Calibri"/>
            </a:endParaRPr>
          </a:p>
          <a:p>
            <a:pPr indent="0" lvl="0" marL="0" rtl="0" algn="ctr">
              <a:spcBef>
                <a:spcPts val="0"/>
              </a:spcBef>
              <a:spcAft>
                <a:spcPts val="0"/>
              </a:spcAft>
              <a:buNone/>
            </a:pPr>
            <a:r>
              <a:rPr lang="en-US">
                <a:latin typeface="Calibri"/>
                <a:ea typeface="Calibri"/>
                <a:cs typeface="Calibri"/>
                <a:sym typeface="Calibri"/>
              </a:rPr>
              <a:t>Client (ID</a:t>
            </a:r>
            <a:r>
              <a:rPr baseline="-25000" lang="en-US">
                <a:latin typeface="Calibri"/>
                <a:ea typeface="Calibri"/>
                <a:cs typeface="Calibri"/>
                <a:sym typeface="Calibri"/>
              </a:rPr>
              <a:t>client</a:t>
            </a:r>
            <a:r>
              <a:rPr lang="en-US">
                <a:latin typeface="Calibri"/>
                <a:ea typeface="Calibri"/>
                <a:cs typeface="Calibri"/>
                <a:sym typeface="Calibri"/>
              </a:rPr>
              <a:t>)</a:t>
            </a:r>
            <a:endParaRPr>
              <a:latin typeface="Calibri"/>
              <a:ea typeface="Calibri"/>
              <a:cs typeface="Calibri"/>
              <a:sym typeface="Calibri"/>
            </a:endParaRPr>
          </a:p>
          <a:p>
            <a:pPr indent="0" lvl="0" marL="0" rtl="0" algn="ctr">
              <a:spcBef>
                <a:spcPts val="0"/>
              </a:spcBef>
              <a:spcAft>
                <a:spcPts val="0"/>
              </a:spcAft>
              <a:buNone/>
            </a:pPr>
            <a:r>
              <a:rPr lang="en-US">
                <a:latin typeface="Calibri"/>
                <a:ea typeface="Calibri"/>
                <a:cs typeface="Calibri"/>
                <a:sym typeface="Calibri"/>
              </a:rPr>
              <a:t>&lt;PU</a:t>
            </a:r>
            <a:r>
              <a:rPr baseline="-25000" lang="en-US">
                <a:latin typeface="Calibri"/>
                <a:ea typeface="Calibri"/>
                <a:cs typeface="Calibri"/>
                <a:sym typeface="Calibri"/>
              </a:rPr>
              <a:t>client </a:t>
            </a:r>
            <a:r>
              <a:rPr lang="en-US">
                <a:latin typeface="Calibri"/>
                <a:ea typeface="Calibri"/>
                <a:cs typeface="Calibri"/>
                <a:sym typeface="Calibri"/>
              </a:rPr>
              <a:t>, PR</a:t>
            </a:r>
            <a:r>
              <a:rPr baseline="-25000" lang="en-US">
                <a:latin typeface="Calibri"/>
                <a:ea typeface="Calibri"/>
                <a:cs typeface="Calibri"/>
                <a:sym typeface="Calibri"/>
              </a:rPr>
              <a:t>client</a:t>
            </a:r>
            <a:r>
              <a:rPr lang="en-US">
                <a:latin typeface="Calibri"/>
                <a:ea typeface="Calibri"/>
                <a:cs typeface="Calibri"/>
                <a:sym typeface="Calibri"/>
              </a:rPr>
              <a:t>&gt;</a:t>
            </a:r>
            <a:endParaRPr>
              <a:latin typeface="Calibri"/>
              <a:ea typeface="Calibri"/>
              <a:cs typeface="Calibri"/>
              <a:sym typeface="Calibri"/>
            </a:endParaRPr>
          </a:p>
        </p:txBody>
      </p:sp>
      <p:cxnSp>
        <p:nvCxnSpPr>
          <p:cNvPr id="179" name="Google Shape;179;p24"/>
          <p:cNvCxnSpPr>
            <a:stCxn id="180" idx="0"/>
            <a:endCxn id="181" idx="1"/>
          </p:cNvCxnSpPr>
          <p:nvPr/>
        </p:nvCxnSpPr>
        <p:spPr>
          <a:xfrm rot="-5400000">
            <a:off x="5611450" y="2633700"/>
            <a:ext cx="938700" cy="3092400"/>
          </a:xfrm>
          <a:prstGeom prst="curvedConnector2">
            <a:avLst/>
          </a:prstGeom>
          <a:noFill/>
          <a:ln cap="flat" cmpd="sng" w="9525">
            <a:solidFill>
              <a:srgbClr val="3C78D8"/>
            </a:solidFill>
            <a:prstDash val="solid"/>
            <a:round/>
            <a:headEnd len="med" w="med" type="stealth"/>
            <a:tailEnd len="med" w="med" type="none"/>
          </a:ln>
        </p:spPr>
      </p:cxnSp>
      <p:sp>
        <p:nvSpPr>
          <p:cNvPr id="182" name="Google Shape;182;p24"/>
          <p:cNvSpPr txBox="1"/>
          <p:nvPr/>
        </p:nvSpPr>
        <p:spPr>
          <a:xfrm>
            <a:off x="6572200" y="5022600"/>
            <a:ext cx="221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Request →  </a:t>
            </a:r>
            <a:r>
              <a:rPr lang="en-US">
                <a:latin typeface="Calibri"/>
                <a:ea typeface="Calibri"/>
                <a:cs typeface="Calibri"/>
                <a:sym typeface="Calibri"/>
              </a:rPr>
              <a:t>[ID</a:t>
            </a:r>
            <a:r>
              <a:rPr baseline="-25000" lang="en-US">
                <a:latin typeface="Calibri"/>
                <a:ea typeface="Calibri"/>
                <a:cs typeface="Calibri"/>
                <a:sym typeface="Calibri"/>
              </a:rPr>
              <a:t>server</a:t>
            </a:r>
            <a:r>
              <a:rPr lang="en-US">
                <a:latin typeface="Calibri"/>
                <a:ea typeface="Calibri"/>
                <a:cs typeface="Calibri"/>
                <a:sym typeface="Calibri"/>
              </a:rPr>
              <a:t> , </a:t>
            </a:r>
            <a:r>
              <a:rPr lang="en-US">
                <a:solidFill>
                  <a:schemeClr val="dk1"/>
                </a:solidFill>
                <a:latin typeface="Calibri"/>
                <a:ea typeface="Calibri"/>
                <a:cs typeface="Calibri"/>
                <a:sym typeface="Calibri"/>
              </a:rPr>
              <a:t>ID</a:t>
            </a:r>
            <a:r>
              <a:rPr baseline="-25000" lang="en-US">
                <a:solidFill>
                  <a:schemeClr val="dk1"/>
                </a:solidFill>
                <a:latin typeface="Calibri"/>
                <a:ea typeface="Calibri"/>
                <a:cs typeface="Calibri"/>
                <a:sym typeface="Calibri"/>
              </a:rPr>
              <a:t>client</a:t>
            </a:r>
            <a:r>
              <a:rPr baseline="-25000" lang="en-US">
                <a:latin typeface="Calibri"/>
                <a:ea typeface="Calibri"/>
                <a:cs typeface="Calibri"/>
                <a:sym typeface="Calibri"/>
              </a:rPr>
              <a:t> </a:t>
            </a:r>
            <a:r>
              <a:rPr lang="en-US">
                <a:latin typeface="Calibri"/>
                <a:ea typeface="Calibri"/>
                <a:cs typeface="Calibri"/>
                <a:sym typeface="Calibri"/>
              </a:rPr>
              <a:t>]</a:t>
            </a:r>
            <a:endParaRPr>
              <a:latin typeface="Calibri"/>
              <a:ea typeface="Calibri"/>
              <a:cs typeface="Calibri"/>
              <a:sym typeface="Calibri"/>
            </a:endParaRPr>
          </a:p>
        </p:txBody>
      </p:sp>
      <p:sp>
        <p:nvSpPr>
          <p:cNvPr id="183" name="Google Shape;183;p24"/>
          <p:cNvSpPr/>
          <p:nvPr/>
        </p:nvSpPr>
        <p:spPr>
          <a:xfrm>
            <a:off x="3749200" y="4618800"/>
            <a:ext cx="1570800" cy="11469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4"/>
          <p:cNvSpPr txBox="1"/>
          <p:nvPr/>
        </p:nvSpPr>
        <p:spPr>
          <a:xfrm>
            <a:off x="3749200" y="4649250"/>
            <a:ext cx="1570800" cy="1146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chemeClr val="dk1"/>
                </a:solidFill>
                <a:latin typeface="Calibri"/>
                <a:ea typeface="Calibri"/>
                <a:cs typeface="Calibri"/>
                <a:sym typeface="Calibri"/>
              </a:rPr>
              <a:t>Degree - granting</a:t>
            </a:r>
            <a:endParaRPr>
              <a:solidFill>
                <a:schemeClr val="dk1"/>
              </a:solidFill>
              <a:latin typeface="Calibri"/>
              <a:ea typeface="Calibri"/>
              <a:cs typeface="Calibri"/>
              <a:sym typeface="Calibri"/>
            </a:endParaRPr>
          </a:p>
          <a:p>
            <a:pPr indent="0" lvl="0" marL="0" rtl="0" algn="ctr">
              <a:spcBef>
                <a:spcPts val="0"/>
              </a:spcBef>
              <a:spcAft>
                <a:spcPts val="0"/>
              </a:spcAft>
              <a:buNone/>
            </a:pPr>
            <a:r>
              <a:rPr lang="en-US">
                <a:solidFill>
                  <a:schemeClr val="dk1"/>
                </a:solidFill>
                <a:latin typeface="Calibri"/>
                <a:ea typeface="Calibri"/>
                <a:cs typeface="Calibri"/>
                <a:sym typeface="Calibri"/>
              </a:rPr>
              <a:t>Server (ID</a:t>
            </a:r>
            <a:r>
              <a:rPr baseline="-25000" lang="en-US">
                <a:solidFill>
                  <a:schemeClr val="dk1"/>
                </a:solidFill>
                <a:latin typeface="Calibri"/>
                <a:ea typeface="Calibri"/>
                <a:cs typeface="Calibri"/>
                <a:sym typeface="Calibri"/>
              </a:rPr>
              <a:t>server</a:t>
            </a:r>
            <a:r>
              <a:rPr lang="en-US">
                <a:solidFill>
                  <a:schemeClr val="dk1"/>
                </a:solidFill>
                <a:latin typeface="Calibri"/>
                <a:ea typeface="Calibri"/>
                <a:cs typeface="Calibri"/>
                <a:sym typeface="Calibri"/>
              </a:rPr>
              <a:t>)</a:t>
            </a:r>
            <a:endParaRPr>
              <a:latin typeface="Calibri"/>
              <a:ea typeface="Calibri"/>
              <a:cs typeface="Calibri"/>
              <a:sym typeface="Calibri"/>
            </a:endParaRPr>
          </a:p>
          <a:p>
            <a:pPr indent="0" lvl="0" marL="0" rtl="0" algn="ctr">
              <a:spcBef>
                <a:spcPts val="0"/>
              </a:spcBef>
              <a:spcAft>
                <a:spcPts val="0"/>
              </a:spcAft>
              <a:buNone/>
            </a:pPr>
            <a:r>
              <a:rPr lang="en-US">
                <a:latin typeface="Calibri"/>
                <a:ea typeface="Calibri"/>
                <a:cs typeface="Calibri"/>
                <a:sym typeface="Calibri"/>
              </a:rPr>
              <a:t>&lt;PU</a:t>
            </a:r>
            <a:r>
              <a:rPr baseline="-25000" lang="en-US">
                <a:latin typeface="Calibri"/>
                <a:ea typeface="Calibri"/>
                <a:cs typeface="Calibri"/>
                <a:sym typeface="Calibri"/>
              </a:rPr>
              <a:t>server </a:t>
            </a:r>
            <a:r>
              <a:rPr lang="en-US">
                <a:latin typeface="Calibri"/>
                <a:ea typeface="Calibri"/>
                <a:cs typeface="Calibri"/>
                <a:sym typeface="Calibri"/>
              </a:rPr>
              <a:t>, PR</a:t>
            </a:r>
            <a:r>
              <a:rPr baseline="-25000" lang="en-US">
                <a:latin typeface="Calibri"/>
                <a:ea typeface="Calibri"/>
                <a:cs typeface="Calibri"/>
                <a:sym typeface="Calibri"/>
              </a:rPr>
              <a:t>server</a:t>
            </a:r>
            <a:r>
              <a:rPr lang="en-US">
                <a:latin typeface="Calibri"/>
                <a:ea typeface="Calibri"/>
                <a:cs typeface="Calibri"/>
                <a:sym typeface="Calibri"/>
              </a:rPr>
              <a:t>&gt;</a:t>
            </a:r>
            <a:endParaRPr>
              <a:latin typeface="Calibri"/>
              <a:ea typeface="Calibri"/>
              <a:cs typeface="Calibri"/>
              <a:sym typeface="Calibri"/>
            </a:endParaRPr>
          </a:p>
        </p:txBody>
      </p:sp>
      <p:sp>
        <p:nvSpPr>
          <p:cNvPr id="184" name="Google Shape;184;p24"/>
          <p:cNvSpPr/>
          <p:nvPr/>
        </p:nvSpPr>
        <p:spPr>
          <a:xfrm>
            <a:off x="7627025" y="3106500"/>
            <a:ext cx="1570800" cy="1146900"/>
          </a:xfrm>
          <a:prstGeom prst="roundRect">
            <a:avLst>
              <a:gd fmla="val 16667" name="adj"/>
            </a:avLst>
          </a:prstGeom>
          <a:solidFill>
            <a:srgbClr val="C9D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4"/>
          <p:cNvSpPr txBox="1"/>
          <p:nvPr/>
        </p:nvSpPr>
        <p:spPr>
          <a:xfrm>
            <a:off x="7627025" y="3136950"/>
            <a:ext cx="1570800" cy="1146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Calibri"/>
                <a:ea typeface="Calibri"/>
                <a:cs typeface="Calibri"/>
                <a:sym typeface="Calibri"/>
              </a:rPr>
              <a:t>KDC (ID</a:t>
            </a:r>
            <a:r>
              <a:rPr baseline="-25000" lang="en-US">
                <a:latin typeface="Calibri"/>
                <a:ea typeface="Calibri"/>
                <a:cs typeface="Calibri"/>
                <a:sym typeface="Calibri"/>
              </a:rPr>
              <a:t>KDC</a:t>
            </a:r>
            <a:r>
              <a:rPr lang="en-US">
                <a:latin typeface="Calibri"/>
                <a:ea typeface="Calibri"/>
                <a:cs typeface="Calibri"/>
                <a:sym typeface="Calibri"/>
              </a:rPr>
              <a:t>)</a:t>
            </a:r>
            <a:endParaRPr i="1">
              <a:latin typeface="Calibri"/>
              <a:ea typeface="Calibri"/>
              <a:cs typeface="Calibri"/>
              <a:sym typeface="Calibri"/>
            </a:endParaRPr>
          </a:p>
          <a:p>
            <a:pPr indent="0" lvl="0" marL="0" rtl="0" algn="ctr">
              <a:spcBef>
                <a:spcPts val="0"/>
              </a:spcBef>
              <a:spcAft>
                <a:spcPts val="0"/>
              </a:spcAft>
              <a:buNone/>
            </a:pPr>
            <a:r>
              <a:rPr lang="en-US">
                <a:solidFill>
                  <a:schemeClr val="dk1"/>
                </a:solidFill>
                <a:latin typeface="Calibri"/>
                <a:ea typeface="Calibri"/>
                <a:cs typeface="Calibri"/>
                <a:sym typeface="Calibri"/>
              </a:rPr>
              <a:t>&lt;PU</a:t>
            </a:r>
            <a:r>
              <a:rPr baseline="-25000" lang="en-US">
                <a:solidFill>
                  <a:schemeClr val="dk1"/>
                </a:solidFill>
                <a:latin typeface="Calibri"/>
                <a:ea typeface="Calibri"/>
                <a:cs typeface="Calibri"/>
                <a:sym typeface="Calibri"/>
              </a:rPr>
              <a:t>KDC </a:t>
            </a:r>
            <a:r>
              <a:rPr lang="en-US">
                <a:solidFill>
                  <a:schemeClr val="dk1"/>
                </a:solidFill>
                <a:latin typeface="Calibri"/>
                <a:ea typeface="Calibri"/>
                <a:cs typeface="Calibri"/>
                <a:sym typeface="Calibri"/>
              </a:rPr>
              <a:t>, PR</a:t>
            </a:r>
            <a:r>
              <a:rPr baseline="-25000" lang="en-US">
                <a:solidFill>
                  <a:schemeClr val="dk1"/>
                </a:solidFill>
                <a:latin typeface="Calibri"/>
                <a:ea typeface="Calibri"/>
                <a:cs typeface="Calibri"/>
                <a:sym typeface="Calibri"/>
              </a:rPr>
              <a:t>KDC</a:t>
            </a:r>
            <a:r>
              <a:rPr lang="en-US">
                <a:solidFill>
                  <a:schemeClr val="dk1"/>
                </a:solidFill>
                <a:latin typeface="Calibri"/>
                <a:ea typeface="Calibri"/>
                <a:cs typeface="Calibri"/>
                <a:sym typeface="Calibri"/>
              </a:rPr>
              <a:t>&gt;</a:t>
            </a:r>
            <a:endParaRPr>
              <a:solidFill>
                <a:schemeClr val="dk1"/>
              </a:solidFill>
              <a:latin typeface="Calibri"/>
              <a:ea typeface="Calibri"/>
              <a:cs typeface="Calibri"/>
              <a:sym typeface="Calibri"/>
            </a:endParaRPr>
          </a:p>
        </p:txBody>
      </p:sp>
      <p:cxnSp>
        <p:nvCxnSpPr>
          <p:cNvPr id="185" name="Google Shape;185;p24"/>
          <p:cNvCxnSpPr>
            <a:stCxn id="180" idx="3"/>
            <a:endCxn id="181" idx="2"/>
          </p:cNvCxnSpPr>
          <p:nvPr/>
        </p:nvCxnSpPr>
        <p:spPr>
          <a:xfrm flipH="1" rot="10800000">
            <a:off x="5320000" y="4284000"/>
            <a:ext cx="3092400" cy="938700"/>
          </a:xfrm>
          <a:prstGeom prst="curvedConnector2">
            <a:avLst/>
          </a:prstGeom>
          <a:noFill/>
          <a:ln cap="flat" cmpd="sng" w="9525">
            <a:solidFill>
              <a:srgbClr val="6AA84F"/>
            </a:solidFill>
            <a:prstDash val="solid"/>
            <a:round/>
            <a:headEnd len="med" w="med" type="none"/>
            <a:tailEnd len="med" w="med" type="stealth"/>
          </a:ln>
        </p:spPr>
      </p:cxnSp>
      <p:sp>
        <p:nvSpPr>
          <p:cNvPr id="186" name="Google Shape;186;p24"/>
          <p:cNvSpPr txBox="1"/>
          <p:nvPr/>
        </p:nvSpPr>
        <p:spPr>
          <a:xfrm>
            <a:off x="4695700" y="4155275"/>
            <a:ext cx="371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Response →  </a:t>
            </a:r>
            <a:r>
              <a:rPr lang="en-US">
                <a:latin typeface="Calibri"/>
                <a:ea typeface="Calibri"/>
                <a:cs typeface="Calibri"/>
                <a:sym typeface="Calibri"/>
              </a:rPr>
              <a:t>[ID</a:t>
            </a:r>
            <a:r>
              <a:rPr baseline="-25000" lang="en-US">
                <a:latin typeface="Calibri"/>
                <a:ea typeface="Calibri"/>
                <a:cs typeface="Calibri"/>
                <a:sym typeface="Calibri"/>
              </a:rPr>
              <a:t>KDC</a:t>
            </a:r>
            <a:r>
              <a:rPr lang="en-US">
                <a:latin typeface="Calibri"/>
                <a:ea typeface="Calibri"/>
                <a:cs typeface="Calibri"/>
                <a:sym typeface="Calibri"/>
              </a:rPr>
              <a:t>, E(PU</a:t>
            </a:r>
            <a:r>
              <a:rPr baseline="-25000" lang="en-US">
                <a:latin typeface="Calibri"/>
                <a:ea typeface="Calibri"/>
                <a:cs typeface="Calibri"/>
                <a:sym typeface="Calibri"/>
              </a:rPr>
              <a:t>server</a:t>
            </a:r>
            <a:r>
              <a:rPr lang="en-US">
                <a:latin typeface="Calibri"/>
                <a:ea typeface="Calibri"/>
                <a:cs typeface="Calibri"/>
                <a:sym typeface="Calibri"/>
              </a:rPr>
              <a:t>, [ID</a:t>
            </a:r>
            <a:r>
              <a:rPr baseline="-25000" lang="en-US">
                <a:latin typeface="Calibri"/>
                <a:ea typeface="Calibri"/>
                <a:cs typeface="Calibri"/>
                <a:sym typeface="Calibri"/>
              </a:rPr>
              <a:t> client, </a:t>
            </a:r>
            <a:r>
              <a:rPr lang="en-US">
                <a:latin typeface="Calibri"/>
                <a:ea typeface="Calibri"/>
                <a:cs typeface="Calibri"/>
                <a:sym typeface="Calibri"/>
              </a:rPr>
              <a:t>PU</a:t>
            </a:r>
            <a:r>
              <a:rPr baseline="-25000" lang="en-US">
                <a:latin typeface="Calibri"/>
                <a:ea typeface="Calibri"/>
                <a:cs typeface="Calibri"/>
                <a:sym typeface="Calibri"/>
              </a:rPr>
              <a:t>client</a:t>
            </a:r>
            <a:r>
              <a:rPr lang="en-US">
                <a:latin typeface="Calibri"/>
                <a:ea typeface="Calibri"/>
                <a:cs typeface="Calibri"/>
                <a:sym typeface="Calibri"/>
              </a:rPr>
              <a:t>])</a:t>
            </a:r>
            <a:endParaRPr>
              <a:latin typeface="Calibri"/>
              <a:ea typeface="Calibri"/>
              <a:cs typeface="Calibri"/>
              <a:sym typeface="Calibri"/>
            </a:endParaRPr>
          </a:p>
        </p:txBody>
      </p:sp>
      <p:cxnSp>
        <p:nvCxnSpPr>
          <p:cNvPr id="187" name="Google Shape;187;p24"/>
          <p:cNvCxnSpPr>
            <a:stCxn id="180" idx="0"/>
            <a:endCxn id="178" idx="2"/>
          </p:cNvCxnSpPr>
          <p:nvPr/>
        </p:nvCxnSpPr>
        <p:spPr>
          <a:xfrm rot="-5400000">
            <a:off x="3496150" y="3596400"/>
            <a:ext cx="2091300" cy="14400"/>
          </a:xfrm>
          <a:prstGeom prst="curvedConnector3">
            <a:avLst>
              <a:gd fmla="val 49997" name="adj1"/>
            </a:avLst>
          </a:prstGeom>
          <a:noFill/>
          <a:ln cap="flat" cmpd="sng" w="9525">
            <a:solidFill>
              <a:srgbClr val="6AA84F"/>
            </a:solidFill>
            <a:prstDash val="solid"/>
            <a:round/>
            <a:headEnd len="med" w="med" type="none"/>
            <a:tailEnd len="med" w="med" type="stealth"/>
          </a:ln>
        </p:spPr>
      </p:cxnSp>
      <p:cxnSp>
        <p:nvCxnSpPr>
          <p:cNvPr id="188" name="Google Shape;188;p24"/>
          <p:cNvCxnSpPr>
            <a:stCxn id="180" idx="1"/>
            <a:endCxn id="178" idx="1"/>
          </p:cNvCxnSpPr>
          <p:nvPr/>
        </p:nvCxnSpPr>
        <p:spPr>
          <a:xfrm flipH="1" rot="10800000">
            <a:off x="3749200" y="1984500"/>
            <a:ext cx="14400" cy="3238200"/>
          </a:xfrm>
          <a:prstGeom prst="curvedConnector3">
            <a:avLst>
              <a:gd fmla="val -1653646" name="adj1"/>
            </a:avLst>
          </a:prstGeom>
          <a:noFill/>
          <a:ln cap="flat" cmpd="sng" w="9525">
            <a:solidFill>
              <a:srgbClr val="A64D79"/>
            </a:solidFill>
            <a:prstDash val="solid"/>
            <a:round/>
            <a:headEnd len="med" w="med" type="stealth"/>
            <a:tailEnd len="med" w="med" type="none"/>
          </a:ln>
        </p:spPr>
      </p:cxnSp>
      <p:sp>
        <p:nvSpPr>
          <p:cNvPr id="189" name="Google Shape;189;p24"/>
          <p:cNvSpPr txBox="1"/>
          <p:nvPr/>
        </p:nvSpPr>
        <p:spPr>
          <a:xfrm>
            <a:off x="4534600" y="3080375"/>
            <a:ext cx="234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PR</a:t>
            </a:r>
            <a:r>
              <a:rPr baseline="-25000" lang="en-US" sz="1200">
                <a:latin typeface="Calibri"/>
                <a:ea typeface="Calibri"/>
                <a:cs typeface="Calibri"/>
                <a:sym typeface="Calibri"/>
              </a:rPr>
              <a:t>K</a:t>
            </a:r>
            <a:r>
              <a:rPr lang="en-US" sz="1200">
                <a:latin typeface="Calibri"/>
                <a:ea typeface="Calibri"/>
                <a:cs typeface="Calibri"/>
                <a:sym typeface="Calibri"/>
              </a:rPr>
              <a:t> →  </a:t>
            </a:r>
            <a:r>
              <a:rPr lang="en-US">
                <a:latin typeface="Calibri"/>
                <a:ea typeface="Calibri"/>
                <a:cs typeface="Calibri"/>
                <a:sym typeface="Calibri"/>
              </a:rPr>
              <a:t>[ID</a:t>
            </a:r>
            <a:r>
              <a:rPr baseline="-25000" lang="en-US">
                <a:latin typeface="Calibri"/>
                <a:ea typeface="Calibri"/>
                <a:cs typeface="Calibri"/>
                <a:sym typeface="Calibri"/>
              </a:rPr>
              <a:t>server</a:t>
            </a:r>
            <a:r>
              <a:rPr lang="en-US">
                <a:latin typeface="Calibri"/>
                <a:ea typeface="Calibri"/>
                <a:cs typeface="Calibri"/>
                <a:sym typeface="Calibri"/>
              </a:rPr>
              <a:t>, E(PU</a:t>
            </a:r>
            <a:r>
              <a:rPr baseline="-25000" lang="en-US">
                <a:latin typeface="Calibri"/>
                <a:ea typeface="Calibri"/>
                <a:cs typeface="Calibri"/>
                <a:sym typeface="Calibri"/>
              </a:rPr>
              <a:t>client</a:t>
            </a:r>
            <a:r>
              <a:rPr lang="en-US">
                <a:latin typeface="Calibri"/>
                <a:ea typeface="Calibri"/>
                <a:cs typeface="Calibri"/>
                <a:sym typeface="Calibri"/>
              </a:rPr>
              <a:t>, [PR</a:t>
            </a:r>
            <a:r>
              <a:rPr baseline="-25000" lang="en-US">
                <a:latin typeface="Calibri"/>
                <a:ea typeface="Calibri"/>
                <a:cs typeface="Calibri"/>
                <a:sym typeface="Calibri"/>
              </a:rPr>
              <a:t>K</a:t>
            </a:r>
            <a:r>
              <a:rPr lang="en-US">
                <a:latin typeface="Calibri"/>
                <a:ea typeface="Calibri"/>
                <a:cs typeface="Calibri"/>
                <a:sym typeface="Calibri"/>
              </a:rPr>
              <a:t>])</a:t>
            </a:r>
            <a:endParaRPr>
              <a:latin typeface="Calibri"/>
              <a:ea typeface="Calibri"/>
              <a:cs typeface="Calibri"/>
              <a:sym typeface="Calibri"/>
            </a:endParaRPr>
          </a:p>
        </p:txBody>
      </p:sp>
      <p:sp>
        <p:nvSpPr>
          <p:cNvPr id="190" name="Google Shape;190;p24"/>
          <p:cNvSpPr txBox="1"/>
          <p:nvPr/>
        </p:nvSpPr>
        <p:spPr>
          <a:xfrm rot="-5400000">
            <a:off x="1536150" y="3244475"/>
            <a:ext cx="323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Ack →  </a:t>
            </a:r>
            <a:r>
              <a:rPr lang="en-US">
                <a:latin typeface="Calibri"/>
                <a:ea typeface="Calibri"/>
                <a:cs typeface="Calibri"/>
                <a:sym typeface="Calibri"/>
              </a:rPr>
              <a:t>[ID</a:t>
            </a:r>
            <a:r>
              <a:rPr baseline="-25000" lang="en-US">
                <a:latin typeface="Calibri"/>
                <a:ea typeface="Calibri"/>
                <a:cs typeface="Calibri"/>
                <a:sym typeface="Calibri"/>
              </a:rPr>
              <a:t>client</a:t>
            </a:r>
            <a:r>
              <a:rPr lang="en-US">
                <a:latin typeface="Calibri"/>
                <a:ea typeface="Calibri"/>
                <a:cs typeface="Calibri"/>
                <a:sym typeface="Calibri"/>
              </a:rPr>
              <a:t>, E(</a:t>
            </a:r>
            <a:r>
              <a:rPr lang="en-US">
                <a:solidFill>
                  <a:schemeClr val="dk1"/>
                </a:solidFill>
                <a:latin typeface="Calibri"/>
                <a:ea typeface="Calibri"/>
                <a:cs typeface="Calibri"/>
                <a:sym typeface="Calibri"/>
              </a:rPr>
              <a:t>PR</a:t>
            </a:r>
            <a:r>
              <a:rPr baseline="-25000" lang="en-US">
                <a:solidFill>
                  <a:schemeClr val="dk1"/>
                </a:solidFill>
                <a:latin typeface="Calibri"/>
                <a:ea typeface="Calibri"/>
                <a:cs typeface="Calibri"/>
                <a:sym typeface="Calibri"/>
              </a:rPr>
              <a:t>K</a:t>
            </a:r>
            <a:r>
              <a:rPr lang="en-US">
                <a:latin typeface="Calibri"/>
                <a:ea typeface="Calibri"/>
                <a:cs typeface="Calibri"/>
                <a:sym typeface="Calibri"/>
              </a:rPr>
              <a:t>, [name, rollno])</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5"/>
          <p:cNvSpPr txBox="1"/>
          <p:nvPr>
            <p:ph type="title"/>
          </p:nvPr>
        </p:nvSpPr>
        <p:spPr>
          <a:xfrm>
            <a:off x="845125" y="365750"/>
            <a:ext cx="10515600" cy="826200"/>
          </a:xfrm>
          <a:prstGeom prst="rect">
            <a:avLst/>
          </a:prstGeom>
        </p:spPr>
        <p:txBody>
          <a:bodyPr anchorCtr="0" anchor="ctr" bIns="45700" lIns="45700" spcFirstLastPara="1" rIns="45700" wrap="square" tIns="45700">
            <a:normAutofit/>
          </a:bodyPr>
          <a:lstStyle/>
          <a:p>
            <a:pPr indent="0" lvl="0" marL="0" rtl="0" algn="l">
              <a:spcBef>
                <a:spcPts val="0"/>
              </a:spcBef>
              <a:spcAft>
                <a:spcPts val="0"/>
              </a:spcAft>
              <a:buNone/>
            </a:pPr>
            <a:r>
              <a:rPr lang="en-US"/>
              <a:t>Basic Layout of Digital Signature Process</a:t>
            </a:r>
            <a:endParaRPr/>
          </a:p>
        </p:txBody>
      </p:sp>
      <p:pic>
        <p:nvPicPr>
          <p:cNvPr id="196" name="Google Shape;196;p25"/>
          <p:cNvPicPr preferRelativeResize="0"/>
          <p:nvPr/>
        </p:nvPicPr>
        <p:blipFill>
          <a:blip r:embed="rId3">
            <a:alphaModFix/>
          </a:blip>
          <a:stretch>
            <a:fillRect/>
          </a:stretch>
        </p:blipFill>
        <p:spPr>
          <a:xfrm>
            <a:off x="152400" y="1344350"/>
            <a:ext cx="11887200" cy="521716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VPR_2018">
  <a:themeElements>
    <a:clrScheme name="CVPR_2018">
      <a:dk1>
        <a:srgbClr val="000000"/>
      </a:dk1>
      <a:lt1>
        <a:srgbClr val="3EADA7"/>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VPR_2018">
  <a:themeElements>
    <a:clrScheme name="CVPR_2018">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