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a3abab6-1b79-4a58-af7d-144f164e6dd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3df5431-7d26-4e4b-ad94-5dd42a685fe1/ReportSection?bookmarkGuid=ac58d6ad-3377-4c10-9216-8da276232bd1&amp;bookmarkUsage=1&amp;ctid=f729dc92-7f20-4c3a-a702-208d6bb1299c&amp;fromEntryPoint=export&quot;"/>
    <we:property name="reportState" value="&quot;CONNECTED&quot;"/>
    <we:property name="reportEmbeddedTime" value="&quot;2024-02-20T19:45:35.750Z&quot;"/>
    <we:property name="creatorSessionId" value="&quot;ba577431-3d9c-4eac-a8a8-f313bbc68f94&quot;"/>
    <we:property name="creatorUserId" value="&quot;10032001320D83DC&quot;"/>
    <we:property name="creatorTenantId" value="&quot;f729dc92-7f20-4c3a-a702-208d6bb1299c&quot;"/>
    <we:property name="pageDisplayName" value="&quot;Page 1&quot;"/>
    <we:property name="pageName" value="&quot;ReportSection&quot;"/>
    <we:property name="reportName" value="&quot;FARS2021Dashboard&quot;"/>
    <we:property name="isVisualContainerHeaderHidden" value="false"/>
    <we:property name="isFiltersActionButtonVisible" value="true"/>
    <we:property name="initialStateBookmark" value="&quot;H4sIAAAAAAAAA81YUW/iOBD+K8gveyehU0ICCX2jlF57vUJV2FbVqaoce4BsTRw5Di234r/f2Al7wNLCbmkXnpLxMPPN528mcb4SHmepoLMunQA5IsdSPk6oeqzUSJUkpa3Xu7hsXV88dFuXHTTLVMcyycjRV6KpGoG+ibOcChMBjf/cVwkV4oqOzN2QigyqJAWVyYSK+F8onHFJqxzmVQLPqZCKmpB9TTWYsFN0x3vM7f7hYUbKdDyFPjBdWK8hlUov7qskK64spNU1E8wmbMtE0zjBwMbmcEbDJtR5PXQ5g2bNiWziYSx06RLNOs+pwnqwyllqeGgjupFUMaOCWNwKsqxM0pYin9irzoq9L3PF4BqGdinRsZ5hpIIOMsfyr5TEO2s97/710O/cWJbN0lg+tRVgUk6OnHn1G44Wn9KEoXUdRGs0UjCii8I774XQmk/zpKS4/j3Ye7RkcTIS5Xb/vw+DooY0hvaYKm3kFH3BzTKc45+k4qCOZ5b2k1gtdrFWXUP960qd3y/0iN5floRXyqPAvn893M/NcuDUfSdivuc2wKNNl9d852Xhlg18ahcjzwncWiNqNgPf9WvUCQOG9G8UdxHORLtZtCJuwamSExu3HBYpeq7XUCXFDjuGp9sxKCj5SHi82K2u1N8zc77GVrY7j8WNBbRG4Vnv8/WCvyq5oSK3IwoD/x1jgYUwrRmdP31OHhP5lFTOMF72yfzHkD63at5/uy9hW20fd5de3xeCA500K+S8bdQInPqHPWteLvbjhk2phWLKDIfUpU7NDZsNl7Imd+oR/8DHI2Us5pDodYwnrbuH207n4iCekNtAblfuYeBtCSbHUpwnUymmCGEVtvMTDccsrkNpuZ+u+z16b0dlF11IhzxktI7PaxaAG3DHbYRbu/BXSumy1x2c/Yju339kWEgvzIutQuYyyfWh6/gF0j9SvcskF9J1GfgsGnoB0MClvu87jVdeUz9MDbed1uCss/mt61DmcYlxDy8+WgFMaLqu3Y2q+FPJPN2jJFaZLkRR81yXchZFjufjOPOCxmuiWDm7eDwKwtCnYVCPvDpthoz7bzu7TJfPLlMYx0zAToeXfZxTput0HfdO7h4Gd1e7n1UGT7KCCEFULqWWis0Qf+U3eGYi5yiKysRYKxmT0nD7+7fTzFvPMguqXi/gh7VKy47ri5iBKp2WhUsmoEb2G00GYjFvkZu0wBCDdco0qkD3baa+9TNWsJrayKP9PkXKU17x25xV5jpLKYMrmsCGxJiCJhz4lnTmmxexObD6OBKwo3+J7j+sFD7srhMAAA==&quot;"/>
    <we:property name="bookmark" value="&quot;H4sIAAAAAAAAA81YXXPaOhD9K4xf2s547vgT23kjxGly7w3JBJpMppPJyNICaoTlkWUS2uG/V5btFtN80Iak8IRWy+rs0dm1l28GoXnG0GKAZmDsGfuc386QuO04hmmkbVsQRWPb9ZwkspyEdL3ADyPlxTNJeZobe98MicQE5AXNC8TKgMr4+do0EGNnaFKuxojlYBoZiJyniNGvUDmrLSkKWJoG3GeMC1SGHEokoQw7V+5qraDY/7jqRIQlncMQsKys55BxIZu1aeTVNw2pvVcG0wf2eSoRTVXg0mYRjMIIfOKHNsEQOVaiDx5TJmuXZBHfZ0Llo7JcZCUtfYVuwgXFiBkat4A8rw/pc1bM9Le4ZR/yQmA4h7HeSiWVCxWposNYqvTPBFcrbT0e/HszjC8GvZNYb035XV+AOpQYe9bS/IGjR+Yoxcq6DqI3mQiYoCbx+LUQavNhkdYU+7+CvVaWnKYTVl/3z3sYVTlkFPpTJGQpp+SLuqySc/UjLgiI/YWm/YCK5hYdcw3130t1ed3oUXl/WRFeLY8K+/b1cL0stwPL96wEe67dBRdFNnE863Hh1vV8qDcT1wpsp5tEUeDZnoOsMMCK/gfFXYUro100paiu4FDwmY5b945Mea7nYBrVDVslT5dTEFDzkRLa3NaAy1+ZOV5jK9+cx2qhAa1ReHT66bzhzzQuECt0i1KB/6cqwUqY2qyc331Kb1N+l3aOVLz8XfmbkvSlVvP2y30FW7t87E1qfVsIdrTTtMh5Wathquvvdq95PNm3aza1FqouMx4jG1mOHUZdG+GIWH5C3vDxiDCmBFK5jvGgd3VzGcf/7cQT8jmQzyt3N/D2GOZTzo7TOWdzBaEN2/qDgsMa166U3B/n/Rq1t6GyqypEYxJi5KvnNQ7ADohld8Nnq/BvSunkdDA6+h3dv37L0JAe6RfPCpnwtJC7ruNHSH9L9a6SXEnXxuDhZOwGgAIbeZ5ndZ94TX0zNVzGvdFR/PBb16704xrjFl58pACYoWxduw+q4qPgRbZFSbSZrkThuLaNCE4Sy/VUO3OD7lOiaM0uLkmCMPRQGPiJ66MoxMR72ewyX51d5jClmMFGw8s25pT5Ol37pwdXN6Ors81nldEd7yiEwDonXHKBFwp/5z3cY1YQJYrOrLR2csx5ye2HH9PMS2eZhqqnE/htraK64oaMYhC106pwjRmIif6PJgfW9FvFTVZhoKCdcqlUIIf6pKH2K62gNfUgj/r/KaOe8qpPq1yWy+8fP2IXMRMAAA==&quot;"/>
    <we:property name="datasetId" value="&quot;faf6b8ae-371d-40b5-bbb0-f98b36ac9abd&quot;"/>
    <we:property name="embedUrl" value="&quot;/reportEmbed?reportId=43df5431-7d26-4e4b-ad94-5dd42a685fe1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backgroundColor" value="&quot;#59A47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Saatvik Sandal</cp:lastModifiedBy>
  <cp:revision>3</cp:revision>
  <dcterms:created xsi:type="dcterms:W3CDTF">2018-06-07T21:39:02Z</dcterms:created>
  <dcterms:modified xsi:type="dcterms:W3CDTF">2024-02-20T19:48:22Z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