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F17-A8FF-430C-B7D1-70CCF9A8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7B4A-7BA0-407B-9D10-7206978D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1BA6-6ED1-4D5E-AE9B-2F5B1DC3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C82-05F0-43FB-9D95-9014FE9E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9F37-94CE-48C5-A2FF-AC0CE97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112F-5051-4943-A3AB-DF63279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D2A11-1387-4E6C-BF62-17880634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B90F-23BA-4FFD-8CDB-38423E7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9133-AB14-4734-858C-D6F5759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3A4F-5FF6-4E5D-B52F-58E27197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9EFE5-7051-4016-8514-AA3A06EF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3700-7C71-497A-BD46-2C823574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D821-9ADA-4B2D-B946-AEEB718D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945C-DFA2-4528-B30F-4F792510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D764-FC06-4CB9-9302-E9D92D52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6CA5-BEF4-4859-8FBF-A04FD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76A6-AE73-472D-980B-A0C5C9AA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8E1-A949-4D6C-A405-10E72AE6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A5D-E96A-4BF5-86A2-07D7CA42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BD01-93EC-4C8E-B578-9AECF96B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315A-C8BC-4371-95C8-4667E32D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A7BC-1346-4451-93D5-317B99D8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3B7E-2965-431C-B207-D80910A0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6524-1A4A-47ED-817E-9714C14C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5AE8-42F0-43D4-92A6-F4AEA4F7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551-1378-4838-9846-CA79F6C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304C-E2FC-46CF-A187-F474814FD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65A3-1097-43AA-8D01-19D945B8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B57E-DC46-4DCC-B46F-2392CFA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CBE9-EE4B-4417-8F46-CFFA21E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0D9C-3069-4163-BB86-78B1ED42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B08-8019-4259-9D5E-4D4794A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060C-606C-4A00-A942-9DDEDF6E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CA9C-CB9A-44E9-90FB-0074A96E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D12B-B21E-4830-8F60-C047E8698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DCAA-F62C-4D97-8FAE-F331A78CE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9C200-09DE-44EF-B44C-79B2A142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F7BE8-730B-4D7D-BC16-11266C04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41079-A6E3-4DB2-811E-0A67D8E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31EE-192F-4E87-AA9E-5815412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96FF-9EDC-48B1-9D6E-186FF81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AB7D2-0ECF-43A0-BB85-2B8732A7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79E3-BFE1-43E2-B49C-E9E23E9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09535-00A6-496B-8407-AAC574CB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328D3-7124-4309-AECC-E30CFC7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459F-B306-4FFF-9E57-9DAC61E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343-F59F-466A-8048-C63B2C3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0C21-2145-4ECB-B46B-B530EB86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2FCD-6E8B-4798-91E7-928884A2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AC31-D698-4DE8-8170-F0DF1A8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DFC7-6FE8-4A3C-A2D0-CDAB7F6F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8AE6-0B05-4A79-9B2E-4707B139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D5C4-055E-49B4-B42A-7418064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11F39-AB9F-4BDD-A2A0-D54BC9A0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982B-DF79-4173-A9D3-E0DE2FEB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02CD-5432-4604-BD8E-30C1A3FD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B6F3F-6526-44D6-9216-9EF6BE4F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EA7B-57F8-44E6-98CB-4BD281FC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B38AC-78B2-4CE1-9F56-24ED446C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C7EC-8C3D-43A0-97E5-6673949D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7C05-B4C4-449B-80F1-D94BED4D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2484-A8B0-441C-A5DC-D0B019FA6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32B-745C-45E4-B0C7-D5E17AD3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7A974B-8BB5-444A-91F9-EBACA33E4693}"/>
              </a:ext>
            </a:extLst>
          </p:cNvPr>
          <p:cNvGrpSpPr/>
          <p:nvPr/>
        </p:nvGrpSpPr>
        <p:grpSpPr>
          <a:xfrm>
            <a:off x="-123092" y="0"/>
            <a:ext cx="12315092" cy="6928338"/>
            <a:chOff x="-123092" y="0"/>
            <a:chExt cx="12315092" cy="6928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2D5F5-7360-4A57-B8A0-C321ADCFFEAA}"/>
                </a:ext>
              </a:extLst>
            </p:cNvPr>
            <p:cNvSpPr/>
            <p:nvPr/>
          </p:nvSpPr>
          <p:spPr>
            <a:xfrm>
              <a:off x="-123092" y="0"/>
              <a:ext cx="3182815" cy="6928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74D516-0A16-4C99-86AF-640DD69AAE40}"/>
                </a:ext>
              </a:extLst>
            </p:cNvPr>
            <p:cNvSpPr/>
            <p:nvPr/>
          </p:nvSpPr>
          <p:spPr>
            <a:xfrm>
              <a:off x="-123092" y="0"/>
              <a:ext cx="12315092" cy="739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6AE5AD-EB5E-4CB5-BB63-CA639508C176}"/>
                </a:ext>
              </a:extLst>
            </p:cNvPr>
            <p:cNvSpPr/>
            <p:nvPr/>
          </p:nvSpPr>
          <p:spPr>
            <a:xfrm>
              <a:off x="736600" y="148891"/>
              <a:ext cx="3185160" cy="4114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or jump to… </a:t>
              </a: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DAD341F-454D-4646-B4FE-DD6AADA4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5" y="148891"/>
              <a:ext cx="411480" cy="4114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0714FD-5592-430B-8FD1-F503F78BD3A1}"/>
              </a:ext>
            </a:extLst>
          </p:cNvPr>
          <p:cNvSpPr txBox="1"/>
          <p:nvPr/>
        </p:nvSpPr>
        <p:spPr>
          <a:xfrm>
            <a:off x="4069285" y="1699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D870B-CD2E-4555-9B30-9E0476A7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102" y="739742"/>
            <a:ext cx="3171825" cy="59721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B8AC7AD-0296-4A60-AA9F-32390C1EAC21}"/>
              </a:ext>
            </a:extLst>
          </p:cNvPr>
          <p:cNvGrpSpPr/>
          <p:nvPr/>
        </p:nvGrpSpPr>
        <p:grpSpPr>
          <a:xfrm>
            <a:off x="3234188" y="888633"/>
            <a:ext cx="8774298" cy="1036123"/>
            <a:chOff x="3234188" y="888633"/>
            <a:chExt cx="8774298" cy="10361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D5548E-32DE-4374-A671-B50DC11718AD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Présentation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objectifs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Picture 17" descr="A large body of water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6E2D8B15-F7D2-4E1A-9C02-51F49DF4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88" y="888633"/>
              <a:ext cx="400532" cy="4005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23265-C05C-4262-90C9-8DFDF469E760}"/>
                </a:ext>
              </a:extLst>
            </p:cNvPr>
            <p:cNvSpPr txBox="1"/>
            <p:nvPr/>
          </p:nvSpPr>
          <p:spPr>
            <a:xfrm>
              <a:off x="3634720" y="939388"/>
              <a:ext cx="332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MarylineChen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679C1-B700-4B45-AEC1-299267D100A3}"/>
              </a:ext>
            </a:extLst>
          </p:cNvPr>
          <p:cNvGrpSpPr/>
          <p:nvPr/>
        </p:nvGrpSpPr>
        <p:grpSpPr>
          <a:xfrm>
            <a:off x="3585065" y="2163265"/>
            <a:ext cx="8423421" cy="985368"/>
            <a:chOff x="3585065" y="939388"/>
            <a:chExt cx="8423421" cy="9853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1460739-E492-4A74-9488-6F9F22066A22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1 et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E5985-20F3-4FA9-BD83-10CDDAC7BA7F}"/>
                </a:ext>
              </a:extLst>
            </p:cNvPr>
            <p:cNvSpPr txBox="1"/>
            <p:nvPr/>
          </p:nvSpPr>
          <p:spPr>
            <a:xfrm>
              <a:off x="3634720" y="939388"/>
              <a:ext cx="2996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tpiganeau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27" name="Picture 26" descr="A person standing in front of a body of water posing for the camera&#10;&#10;Description automatically generated">
            <a:extLst>
              <a:ext uri="{FF2B5EF4-FFF2-40B4-BE49-F238E27FC236}">
                <a16:creationId xmlns:a16="http://schemas.microsoft.com/office/drawing/2014/main" id="{B97CD298-2C06-4AC3-843B-291B43C6B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88" y="2116887"/>
            <a:ext cx="400532" cy="40053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1DA2E-70E1-4BB3-BF2F-6329AEB0620D}"/>
              </a:ext>
            </a:extLst>
          </p:cNvPr>
          <p:cNvGrpSpPr/>
          <p:nvPr/>
        </p:nvGrpSpPr>
        <p:grpSpPr>
          <a:xfrm>
            <a:off x="3585065" y="3429000"/>
            <a:ext cx="8423421" cy="985366"/>
            <a:chOff x="3585065" y="939388"/>
            <a:chExt cx="8423421" cy="98536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1D6DA9-6F87-4D77-9AC8-9CE7F4705B56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3 et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59E80-9407-4AC5-A1AE-F0DAF7E0E102}"/>
                </a:ext>
              </a:extLst>
            </p:cNvPr>
            <p:cNvSpPr txBox="1"/>
            <p:nvPr/>
          </p:nvSpPr>
          <p:spPr>
            <a:xfrm>
              <a:off x="3634720" y="939388"/>
              <a:ext cx="2828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elbaylot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1D01C17-292E-4BEF-803E-06CF913E2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3382622"/>
            <a:ext cx="400532" cy="4005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FAA186-14D0-4EE8-B6A5-410335EC06F1}"/>
              </a:ext>
            </a:extLst>
          </p:cNvPr>
          <p:cNvGrpSpPr/>
          <p:nvPr/>
        </p:nvGrpSpPr>
        <p:grpSpPr>
          <a:xfrm>
            <a:off x="3585065" y="4655722"/>
            <a:ext cx="8423421" cy="985366"/>
            <a:chOff x="3585065" y="939388"/>
            <a:chExt cx="8423421" cy="9853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B0BA31-2AA3-421A-B212-E4AC0425BC79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Difficultés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rencontrées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Axes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d’amélioration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C13806-8C7C-4109-998B-48DCEF612E61}"/>
                </a:ext>
              </a:extLst>
            </p:cNvPr>
            <p:cNvSpPr txBox="1"/>
            <p:nvPr/>
          </p:nvSpPr>
          <p:spPr>
            <a:xfrm>
              <a:off x="3634720" y="939388"/>
              <a:ext cx="293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emiliepnt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A385C6B-6296-4570-A8D9-E5B6B94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4609344"/>
            <a:ext cx="400532" cy="40053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D5E9BBC-E3CA-4EDA-9370-8E432C97FDEC}"/>
              </a:ext>
            </a:extLst>
          </p:cNvPr>
          <p:cNvGrpSpPr/>
          <p:nvPr/>
        </p:nvGrpSpPr>
        <p:grpSpPr>
          <a:xfrm>
            <a:off x="3585065" y="5789689"/>
            <a:ext cx="8423421" cy="985366"/>
            <a:chOff x="3585065" y="939388"/>
            <a:chExt cx="8423421" cy="98536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BF3FA13-499D-43F8-9960-FDBD6634E15B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Démonstration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9C5411-3E57-4114-92D6-2F236ACE7159}"/>
                </a:ext>
              </a:extLst>
            </p:cNvPr>
            <p:cNvSpPr txBox="1"/>
            <p:nvPr/>
          </p:nvSpPr>
          <p:spPr>
            <a:xfrm>
              <a:off x="3634720" y="939388"/>
              <a:ext cx="2820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Spriithy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124AB51-CA73-4A79-BB44-9A06BF310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5743311"/>
            <a:ext cx="400532" cy="4005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258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0D6-99ED-4A9D-9415-DD0FDE9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Assisted Board Games – Chess :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E137-ADD0-4BCA-B9F9-387FD261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Support pour gestion générique de jeux de plateaux (ici: les échecs)</a:t>
            </a:r>
          </a:p>
          <a:p>
            <a:r>
              <a:rPr lang="fr-FR" dirty="0"/>
              <a:t>Etat initial:</a:t>
            </a:r>
          </a:p>
          <a:p>
            <a:pPr lvl="1"/>
            <a:r>
              <a:rPr lang="fr-FR" dirty="0"/>
              <a:t>Projet J2E</a:t>
            </a:r>
          </a:p>
          <a:p>
            <a:pPr lvl="1"/>
            <a:r>
              <a:rPr lang="fr-FR" dirty="0"/>
              <a:t>Jeu non fonctionnel en l’état</a:t>
            </a:r>
          </a:p>
          <a:p>
            <a:r>
              <a:rPr lang="fr-FR" dirty="0"/>
              <a:t>Objectifs:</a:t>
            </a:r>
          </a:p>
          <a:p>
            <a:pPr lvl="1"/>
            <a:r>
              <a:rPr lang="fr-FR" dirty="0"/>
              <a:t>Rendre le jeu fonctionnel</a:t>
            </a:r>
          </a:p>
          <a:p>
            <a:pPr lvl="1"/>
            <a:r>
              <a:rPr lang="fr-FR" dirty="0"/>
              <a:t>Améliorer le code backend (Java) et frontend (JS)</a:t>
            </a:r>
          </a:p>
          <a:p>
            <a:pPr lvl="1"/>
            <a:r>
              <a:rPr lang="fr-FR" dirty="0"/>
              <a:t>Meilleure gestion JSON</a:t>
            </a:r>
          </a:p>
          <a:p>
            <a:pPr lvl="1"/>
            <a:r>
              <a:rPr lang="fr-FR" dirty="0"/>
              <a:t>Ajouter les puzzles</a:t>
            </a:r>
          </a:p>
          <a:p>
            <a:pPr lvl="1"/>
            <a:r>
              <a:rPr lang="fr-FR" dirty="0"/>
              <a:t>Fournir une meilleure GUI</a:t>
            </a:r>
          </a:p>
          <a:p>
            <a:pPr lvl="1"/>
            <a:r>
              <a:rPr lang="fr-FR" dirty="0"/>
              <a:t>Travis / </a:t>
            </a:r>
            <a:r>
              <a:rPr lang="fr-FR" dirty="0" err="1"/>
              <a:t>Heroku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1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C7D77D-FDD5-48D7-AAFF-624CE66B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Détail</a:t>
            </a:r>
            <a:r>
              <a:rPr lang="en-US" dirty="0"/>
              <a:t> iterations 1 &amp;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5DFC8-DE13-49F2-8917-D905AE78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Itération 1: (SM/PO Théophile)</a:t>
            </a:r>
          </a:p>
          <a:p>
            <a:pPr lvl="1"/>
            <a:r>
              <a:rPr lang="fr-FR" dirty="0"/>
              <a:t>Migration J2E vers </a:t>
            </a:r>
            <a:r>
              <a:rPr lang="fr-FR" dirty="0" err="1"/>
              <a:t>Jetty</a:t>
            </a:r>
            <a:r>
              <a:rPr lang="fr-FR" dirty="0"/>
              <a:t>/Jersey</a:t>
            </a:r>
          </a:p>
          <a:p>
            <a:pPr lvl="1"/>
            <a:r>
              <a:rPr lang="fr-FR" dirty="0"/>
              <a:t>Réorganisation du code</a:t>
            </a:r>
          </a:p>
          <a:p>
            <a:pPr lvl="1"/>
            <a:r>
              <a:rPr lang="fr-FR" dirty="0"/>
              <a:t>Service des ressources web via de nouveaux </a:t>
            </a:r>
            <a:r>
              <a:rPr lang="fr-FR" dirty="0" err="1"/>
              <a:t>endpoints</a:t>
            </a:r>
            <a:endParaRPr lang="fr-FR" dirty="0"/>
          </a:p>
          <a:p>
            <a:pPr lvl="1"/>
            <a:r>
              <a:rPr lang="fr-FR" dirty="0"/>
              <a:t>Ajout de bibliothèques pour le frontend (GUI)</a:t>
            </a:r>
          </a:p>
          <a:p>
            <a:r>
              <a:rPr lang="fr-FR" dirty="0"/>
              <a:t>Itération 2: (SM/PO Thaïs)</a:t>
            </a:r>
          </a:p>
          <a:p>
            <a:pPr lvl="1"/>
            <a:r>
              <a:rPr lang="fr-FR" dirty="0"/>
              <a:t>Respect des conventions des méthodes HTTP (GET / PUT)</a:t>
            </a:r>
          </a:p>
          <a:p>
            <a:pPr lvl="1"/>
            <a:r>
              <a:rPr lang="fr-FR" dirty="0"/>
              <a:t>1ere version des modèles de Puzzle</a:t>
            </a:r>
          </a:p>
          <a:p>
            <a:pPr lvl="1"/>
            <a:r>
              <a:rPr lang="fr-FR" dirty="0"/>
              <a:t>Gestion du temps des parties</a:t>
            </a:r>
          </a:p>
          <a:p>
            <a:pPr lvl="1"/>
            <a:r>
              <a:rPr lang="fr-FR" dirty="0"/>
              <a:t>Immutabilité des classes de données utilisées</a:t>
            </a:r>
          </a:p>
        </p:txBody>
      </p:sp>
    </p:spTree>
    <p:extLst>
      <p:ext uri="{BB962C8B-B14F-4D97-AF65-F5344CB8AC3E}">
        <p14:creationId xmlns:p14="http://schemas.microsoft.com/office/powerpoint/2010/main" val="1747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0E623-82B4-43B8-975C-FAF90A5F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Détail</a:t>
            </a:r>
            <a:r>
              <a:rPr lang="en-US" dirty="0"/>
              <a:t> iterations 3 &amp;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2AD554-C92A-4E4F-8853-27B48BDF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Itération 3: (SM/PO Emilie)</a:t>
            </a:r>
          </a:p>
          <a:p>
            <a:pPr lvl="1"/>
            <a:r>
              <a:rPr lang="fr-FR" dirty="0"/>
              <a:t>Ajout massif de tests d’intégrations</a:t>
            </a:r>
          </a:p>
          <a:p>
            <a:pPr lvl="1"/>
            <a:r>
              <a:rPr lang="fr-FR" dirty="0"/>
              <a:t>Nouveau modèle de données pour les puzzles</a:t>
            </a:r>
          </a:p>
          <a:p>
            <a:pPr lvl="1"/>
            <a:r>
              <a:rPr lang="fr-FR" dirty="0"/>
              <a:t>Encodage des états via des classe « State » (vision à un instant T)</a:t>
            </a:r>
          </a:p>
          <a:p>
            <a:pPr lvl="1"/>
            <a:r>
              <a:rPr lang="fr-FR" dirty="0"/>
              <a:t>Essais de déploiement sur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Itération 4: (SM/PO Eliott)</a:t>
            </a:r>
          </a:p>
          <a:p>
            <a:pPr lvl="1"/>
            <a:r>
              <a:rPr lang="fr-FR" dirty="0"/>
              <a:t>Version final des puzzles fonctionnelle (+ puzzles jouables)</a:t>
            </a:r>
          </a:p>
          <a:p>
            <a:pPr lvl="1"/>
            <a:r>
              <a:rPr lang="fr-FR" dirty="0"/>
              <a:t>Ajout de Travis CI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r>
              <a:rPr lang="fr-FR" dirty="0"/>
              <a:t>Import de parties via FEN / PGN</a:t>
            </a:r>
          </a:p>
          <a:p>
            <a:pPr lvl="1"/>
            <a:r>
              <a:rPr lang="fr-FR" dirty="0"/>
              <a:t>Ajout des « variations » de parties (jouer à nouveau à partir d’un coup donné)</a:t>
            </a:r>
          </a:p>
        </p:txBody>
      </p:sp>
    </p:spTree>
    <p:extLst>
      <p:ext uri="{BB962C8B-B14F-4D97-AF65-F5344CB8AC3E}">
        <p14:creationId xmlns:p14="http://schemas.microsoft.com/office/powerpoint/2010/main" val="31299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96A24-F417-49A3-8887-925614F2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recontrées</a:t>
            </a:r>
            <a:r>
              <a:rPr lang="en-US" dirty="0"/>
              <a:t> &amp; Axes </a:t>
            </a:r>
            <a:r>
              <a:rPr lang="en-US" dirty="0" err="1"/>
              <a:t>d’amélioration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A04970-3DD5-4453-8C27-65275FEE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Difficultés :</a:t>
            </a:r>
          </a:p>
          <a:p>
            <a:pPr lvl="1"/>
            <a:r>
              <a:rPr lang="fr-FR" dirty="0"/>
              <a:t>Migration de J2E vers </a:t>
            </a:r>
            <a:r>
              <a:rPr lang="fr-FR" dirty="0" err="1"/>
              <a:t>Jetty</a:t>
            </a:r>
            <a:r>
              <a:rPr lang="fr-FR" dirty="0"/>
              <a:t> / Jersey</a:t>
            </a:r>
          </a:p>
          <a:p>
            <a:pPr lvl="1"/>
            <a:r>
              <a:rPr lang="fr-FR" dirty="0"/>
              <a:t>Problèmes de requêtes HTTP (CORS: Cross-Origin Policy)</a:t>
            </a:r>
          </a:p>
          <a:p>
            <a:pPr lvl="1"/>
            <a:r>
              <a:rPr lang="fr-FR" dirty="0"/>
              <a:t>Modélisation optimale des Puzzles</a:t>
            </a:r>
          </a:p>
          <a:p>
            <a:pPr lvl="1"/>
            <a:r>
              <a:rPr lang="fr-FR" dirty="0"/>
              <a:t>Déploiement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Axes d’amélioration:</a:t>
            </a:r>
          </a:p>
          <a:p>
            <a:pPr lvl="1"/>
            <a:r>
              <a:rPr lang="fr-FR" dirty="0"/>
              <a:t>Nouveaux jeux (dames, …)</a:t>
            </a:r>
          </a:p>
          <a:p>
            <a:pPr lvl="1"/>
            <a:r>
              <a:rPr lang="fr-FR" dirty="0"/>
              <a:t>Suggestions de coups (abandonné)</a:t>
            </a:r>
          </a:p>
          <a:p>
            <a:pPr lvl="1"/>
            <a:r>
              <a:rPr lang="fr-FR" dirty="0"/>
              <a:t>GUI (intégration des fonctionnalités backend: horloges, …)</a:t>
            </a:r>
          </a:p>
          <a:p>
            <a:pPr lvl="1"/>
            <a:r>
              <a:rPr lang="fr-FR" dirty="0"/>
              <a:t>Rendre réellement générique avec gestion de règles abstraites</a:t>
            </a:r>
          </a:p>
        </p:txBody>
      </p:sp>
    </p:spTree>
    <p:extLst>
      <p:ext uri="{BB962C8B-B14F-4D97-AF65-F5344CB8AC3E}">
        <p14:creationId xmlns:p14="http://schemas.microsoft.com/office/powerpoint/2010/main" val="75029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165-C7F3-4C27-AD12-56E417A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5588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Assisted Board Games – Chess : Présentation</vt:lpstr>
      <vt:lpstr>Détail iterations 1 &amp; 2</vt:lpstr>
      <vt:lpstr>Détail iterations 3 &amp; 4</vt:lpstr>
      <vt:lpstr>Difficultés recontrées &amp; Axes d’amélioration</vt:lpstr>
      <vt:lpstr>Démonstration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Theophile DANO</dc:creator>
  <cp:lastModifiedBy>Theophile DANO</cp:lastModifiedBy>
  <cp:revision>10</cp:revision>
  <dcterms:created xsi:type="dcterms:W3CDTF">2019-06-30T19:01:32Z</dcterms:created>
  <dcterms:modified xsi:type="dcterms:W3CDTF">2019-06-30T22:35:20Z</dcterms:modified>
</cp:coreProperties>
</file>