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60" r:id="rId4"/>
    <p:sldId id="258" r:id="rId5"/>
    <p:sldId id="289" r:id="rId6"/>
    <p:sldId id="259" r:id="rId7"/>
    <p:sldId id="261" r:id="rId8"/>
    <p:sldId id="287" r:id="rId9"/>
    <p:sldId id="286" r:id="rId10"/>
    <p:sldId id="262" r:id="rId11"/>
    <p:sldId id="288" r:id="rId12"/>
    <p:sldId id="290" r:id="rId13"/>
    <p:sldId id="291" r:id="rId14"/>
    <p:sldId id="292" r:id="rId15"/>
    <p:sldId id="271" r:id="rId16"/>
    <p:sldId id="285" r:id="rId17"/>
  </p:sldIdLst>
  <p:sldSz cx="9144000" cy="5143500" type="screen16x9"/>
  <p:notesSz cx="6858000" cy="9144000"/>
  <p:embeddedFontLst>
    <p:embeddedFont>
      <p:font typeface="Aldrich" panose="020B060402020202020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Didact Gothic" panose="020B0604020202020204" charset="0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04E9CA-072E-478F-82C4-E7CD059793FA}">
  <a:tblStyle styleId="{BB04E9CA-072E-478F-82C4-E7CD05979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50" d="100"/>
          <a:sy n="150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43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774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92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5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a77613c805_0_15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a77613c805_0_15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87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6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17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5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2" r:id="rId7"/>
    <p:sldLayoutId id="2147483668" r:id="rId8"/>
    <p:sldLayoutId id="2147483669" r:id="rId9"/>
    <p:sldLayoutId id="2147483670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046535" y="2233690"/>
            <a:ext cx="4961125" cy="178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 sz="1200" b="1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Membres de l’équipe : </a:t>
            </a:r>
            <a:br>
              <a:rPr lang="fr-FR" sz="12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fr-FR" sz="1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Dahuiss AMOUSSOU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Marina ATANGANA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James BURTON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Aaron DEMAY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Yasmine HAMNACHE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Kérim HUDAYBERDIYEV</a:t>
            </a:r>
            <a:b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Anam SHAIKH YUNUS / NASAR</a:t>
            </a:r>
            <a:b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fr-FR" sz="1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783208" y="1497042"/>
            <a:ext cx="5569218" cy="616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Présentation du projet Assisted Board Games </a:t>
            </a:r>
            <a:endParaRPr sz="1600" b="1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812597F-91A4-4607-AF76-5C324A1A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526" y="432604"/>
            <a:ext cx="2200582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611597" y="3062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5"/>
                </a:solidFill>
                <a:latin typeface="Aldrich"/>
                <a:sym typeface="Aldrich"/>
              </a:rPr>
              <a:t>Diagramme de séquence du CheckerBoard</a:t>
            </a:r>
          </a:p>
        </p:txBody>
      </p:sp>
      <p:sp>
        <p:nvSpPr>
          <p:cNvPr id="74" name="Google Shape;719;p33">
            <a:extLst>
              <a:ext uri="{FF2B5EF4-FFF2-40B4-BE49-F238E27FC236}">
                <a16:creationId xmlns:a16="http://schemas.microsoft.com/office/drawing/2014/main" id="{A8E13C11-02CD-46EC-90DC-DCB790ABB5B7}"/>
              </a:ext>
            </a:extLst>
          </p:cNvPr>
          <p:cNvSpPr txBox="1">
            <a:spLocks/>
          </p:cNvSpPr>
          <p:nvPr/>
        </p:nvSpPr>
        <p:spPr>
          <a:xfrm>
            <a:off x="517843" y="808149"/>
            <a:ext cx="3544565" cy="36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fr-FR" b="0" i="1" dirty="0">
                <a:solidFill>
                  <a:schemeClr val="accent3"/>
                </a:solidFill>
              </a:rPr>
              <a:t>Illustration du CheckerBoard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04336B3-3CA9-4B13-A1B4-E057A3E0D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755" y="1290986"/>
            <a:ext cx="6990572" cy="32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0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Rendus approuvés en Java</a:t>
            </a:r>
            <a:endParaRPr dirty="0"/>
          </a:p>
        </p:txBody>
      </p:sp>
      <p:sp>
        <p:nvSpPr>
          <p:cNvPr id="685" name="Google Shape;685;p32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5937203" y="2009662"/>
            <a:ext cx="2868414" cy="46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900" dirty="0">
              <a:solidFill>
                <a:schemeClr val="accent5"/>
              </a:solidFill>
              <a:latin typeface="Didact Gothic"/>
              <a:sym typeface="Didact Gothic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5891847" y="1779646"/>
            <a:ext cx="2485575" cy="27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5"/>
                </a:solidFill>
                <a:latin typeface="Aldrich"/>
                <a:sym typeface="Aldrich"/>
              </a:rPr>
              <a:t>Implémentation 2 </a:t>
            </a:r>
            <a:endParaRPr sz="1000" b="1" dirty="0">
              <a:solidFill>
                <a:schemeClr val="accent5"/>
              </a:solidFill>
              <a:latin typeface="Aldrich"/>
              <a:sym typeface="Aldrich"/>
            </a:endParaRPr>
          </a:p>
        </p:txBody>
      </p:sp>
      <p:sp>
        <p:nvSpPr>
          <p:cNvPr id="699" name="Google Shape;699;p32"/>
          <p:cNvSpPr txBox="1"/>
          <p:nvPr/>
        </p:nvSpPr>
        <p:spPr>
          <a:xfrm>
            <a:off x="415233" y="2025726"/>
            <a:ext cx="2836920" cy="37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9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369876" y="1840109"/>
            <a:ext cx="2836921" cy="23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Implémentation 1</a:t>
            </a:r>
            <a:endParaRPr sz="10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5891847" y="3731396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accent5"/>
              </a:solidFill>
              <a:latin typeface="Didact Gothic"/>
              <a:sym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5891847" y="3500718"/>
            <a:ext cx="2868414" cy="22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accent5"/>
                </a:solidFill>
                <a:latin typeface="Aldrich"/>
                <a:sym typeface="Aldrich"/>
              </a:rPr>
              <a:t>Implémentation 4</a:t>
            </a:r>
          </a:p>
        </p:txBody>
      </p:sp>
      <p:sp>
        <p:nvSpPr>
          <p:cNvPr id="703" name="Google Shape;703;p32"/>
          <p:cNvSpPr txBox="1"/>
          <p:nvPr/>
        </p:nvSpPr>
        <p:spPr>
          <a:xfrm>
            <a:off x="411151" y="3601151"/>
            <a:ext cx="3118613" cy="4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900" dirty="0">
              <a:solidFill>
                <a:schemeClr val="accent5"/>
              </a:solidFill>
              <a:latin typeface="Didact Gothic"/>
              <a:sym typeface="Didact Gothic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411151" y="3440718"/>
            <a:ext cx="2422630" cy="2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accent5"/>
                </a:solidFill>
                <a:latin typeface="Aldrich"/>
                <a:sym typeface="Aldrich"/>
              </a:rPr>
              <a:t>Implémentation 3</a:t>
            </a:r>
            <a:endParaRPr sz="1000" b="1" dirty="0">
              <a:solidFill>
                <a:schemeClr val="accent5"/>
              </a:solidFill>
              <a:latin typeface="Aldrich"/>
              <a:sym typeface="Aldrich"/>
            </a:endParaRPr>
          </a:p>
        </p:txBody>
      </p:sp>
      <p:cxnSp>
        <p:nvCxnSpPr>
          <p:cNvPr id="705" name="Google Shape;705;p32"/>
          <p:cNvCxnSpPr>
            <a:cxnSpLocks/>
          </p:cNvCxnSpPr>
          <p:nvPr/>
        </p:nvCxnSpPr>
        <p:spPr>
          <a:xfrm flipV="1">
            <a:off x="3189890" y="1950219"/>
            <a:ext cx="599821" cy="1205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>
            <a:cxnSpLocks/>
          </p:cNvCxnSpPr>
          <p:nvPr/>
        </p:nvCxnSpPr>
        <p:spPr>
          <a:xfrm flipH="1">
            <a:off x="5344233" y="1924894"/>
            <a:ext cx="547614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>
            <a:cxnSpLocks/>
          </p:cNvCxnSpPr>
          <p:nvPr/>
        </p:nvCxnSpPr>
        <p:spPr>
          <a:xfrm>
            <a:off x="3108246" y="3670304"/>
            <a:ext cx="68146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>
            <a:cxnSpLocks/>
          </p:cNvCxnSpPr>
          <p:nvPr/>
        </p:nvCxnSpPr>
        <p:spPr>
          <a:xfrm flipH="1">
            <a:off x="5350457" y="3641005"/>
            <a:ext cx="527558" cy="10919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297951"/>
            <a:ext cx="6941508" cy="6171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Démonstrations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7509AD4-D4D0-43E3-9500-906FFA46D84E}"/>
              </a:ext>
            </a:extLst>
          </p:cNvPr>
          <p:cNvSpPr txBox="1"/>
          <p:nvPr/>
        </p:nvSpPr>
        <p:spPr>
          <a:xfrm>
            <a:off x="2759771" y="3130859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/>
                <a:sym typeface="Aldrich"/>
              </a:rPr>
              <a:t>Voici notre participation à ce projet</a:t>
            </a:r>
          </a:p>
        </p:txBody>
      </p:sp>
    </p:spTree>
    <p:extLst>
      <p:ext uri="{BB962C8B-B14F-4D97-AF65-F5344CB8AC3E}">
        <p14:creationId xmlns:p14="http://schemas.microsoft.com/office/powerpoint/2010/main" val="34700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079056"/>
            <a:ext cx="7354278" cy="8360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Difficultés et axes d’améliorations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7509AD4-D4D0-43E3-9500-906FFA46D84E}"/>
              </a:ext>
            </a:extLst>
          </p:cNvPr>
          <p:cNvSpPr txBox="1"/>
          <p:nvPr/>
        </p:nvSpPr>
        <p:spPr>
          <a:xfrm>
            <a:off x="2759771" y="3130859"/>
            <a:ext cx="423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/>
                <a:sym typeface="Aldrich"/>
              </a:rPr>
              <a:t>Quels problèmes avons-nous eus ? </a:t>
            </a:r>
            <a:br>
              <a:rPr lang="fr-FR" sz="1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/>
                <a:sym typeface="Aldrich"/>
              </a:rPr>
            </a:br>
            <a:r>
              <a:rPr lang="fr-FR" sz="1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/>
                <a:sym typeface="Aldrich"/>
              </a:rPr>
              <a:t>Que faudrait-il améliorer pour la suite ?</a:t>
            </a:r>
          </a:p>
        </p:txBody>
      </p:sp>
    </p:spTree>
    <p:extLst>
      <p:ext uri="{BB962C8B-B14F-4D97-AF65-F5344CB8AC3E}">
        <p14:creationId xmlns:p14="http://schemas.microsoft.com/office/powerpoint/2010/main" val="420281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1429146" y="1389047"/>
            <a:ext cx="6415421" cy="2347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r>
              <a:rPr lang="en" sz="1200" b="1" dirty="0">
                <a:solidFill>
                  <a:schemeClr val="accent3"/>
                </a:solidFill>
              </a:rPr>
              <a:t>Dire ce que ce projet nous a apporté professionnellement et personnellement</a:t>
            </a:r>
            <a:endParaRPr sz="1200" b="1" dirty="0">
              <a:solidFill>
                <a:schemeClr val="accent3"/>
              </a:solidFill>
            </a:endParaRPr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956DC1-C914-4380-B7AF-192B7CFBB0DF}"/>
              </a:ext>
            </a:extLst>
          </p:cNvPr>
          <p:cNvSpPr txBox="1"/>
          <p:nvPr/>
        </p:nvSpPr>
        <p:spPr>
          <a:xfrm>
            <a:off x="533110" y="1248917"/>
            <a:ext cx="807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4"/>
                </a:solidFill>
                <a:latin typeface="Aldrich"/>
                <a:sym typeface="Aldrich"/>
              </a:rPr>
              <a:t>Toute l ’équipe Assisted Board Games vous remercie pour votre attention !! </a:t>
            </a:r>
          </a:p>
        </p:txBody>
      </p:sp>
      <p:pic>
        <p:nvPicPr>
          <p:cNvPr id="4" name="Image 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BA247A2B-B1CD-4855-B5E3-DE92E28E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5" y="2826328"/>
            <a:ext cx="762134" cy="762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7049D7-E264-4091-A8C1-C6F586544000}"/>
              </a:ext>
            </a:extLst>
          </p:cNvPr>
          <p:cNvSpPr txBox="1"/>
          <p:nvPr/>
        </p:nvSpPr>
        <p:spPr>
          <a:xfrm>
            <a:off x="264265" y="377269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Dahuiss</a:t>
            </a:r>
          </a:p>
        </p:txBody>
      </p:sp>
      <p:pic>
        <p:nvPicPr>
          <p:cNvPr id="7" name="Image 6" descr="Une image contenant habits, masque&#10;&#10;Description générée automatiquement">
            <a:extLst>
              <a:ext uri="{FF2B5EF4-FFF2-40B4-BE49-F238E27FC236}">
                <a16:creationId xmlns:a16="http://schemas.microsoft.com/office/drawing/2014/main" id="{2C96A27C-B0BB-463C-9DE1-7CCC8A0E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562" y="2826328"/>
            <a:ext cx="764086" cy="764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324D128-8F05-4E5C-9654-712EFC88EBBD}"/>
              </a:ext>
            </a:extLst>
          </p:cNvPr>
          <p:cNvSpPr txBox="1"/>
          <p:nvPr/>
        </p:nvSpPr>
        <p:spPr>
          <a:xfrm>
            <a:off x="1467562" y="377269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Marina</a:t>
            </a:r>
          </a:p>
        </p:txBody>
      </p:sp>
      <p:pic>
        <p:nvPicPr>
          <p:cNvPr id="9" name="Image 8" descr="Une image contenant habits, personne, postiche, posant&#10;&#10;Description générée automatiquement">
            <a:extLst>
              <a:ext uri="{FF2B5EF4-FFF2-40B4-BE49-F238E27FC236}">
                <a16:creationId xmlns:a16="http://schemas.microsoft.com/office/drawing/2014/main" id="{ABF96A76-16BA-44FC-8F69-94250D8DE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738" y="2826328"/>
            <a:ext cx="762134" cy="762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6AD0632-F26F-4EFF-99A0-450BA3739D58}"/>
              </a:ext>
            </a:extLst>
          </p:cNvPr>
          <p:cNvSpPr txBox="1"/>
          <p:nvPr/>
        </p:nvSpPr>
        <p:spPr>
          <a:xfrm>
            <a:off x="2637738" y="377269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Anam</a:t>
            </a:r>
          </a:p>
        </p:txBody>
      </p:sp>
      <p:pic>
        <p:nvPicPr>
          <p:cNvPr id="11" name="Image 10" descr="Une image contenant montagne, arbre, extérieur&#10;&#10;Description générée automatiquement">
            <a:extLst>
              <a:ext uri="{FF2B5EF4-FFF2-40B4-BE49-F238E27FC236}">
                <a16:creationId xmlns:a16="http://schemas.microsoft.com/office/drawing/2014/main" id="{AB31467D-4207-4988-AFD2-7D68BB5BB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483" y="2826328"/>
            <a:ext cx="762134" cy="762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AF2444C-203C-4C1A-A3D5-53E91044E0CB}"/>
              </a:ext>
            </a:extLst>
          </p:cNvPr>
          <p:cNvSpPr txBox="1"/>
          <p:nvPr/>
        </p:nvSpPr>
        <p:spPr>
          <a:xfrm>
            <a:off x="3702483" y="377269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Kérim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86" name="Google Shape;586;p31"/>
          <p:cNvGrpSpPr/>
          <p:nvPr/>
        </p:nvGrpSpPr>
        <p:grpSpPr>
          <a:xfrm>
            <a:off x="871286" y="1178546"/>
            <a:ext cx="3487507" cy="2665645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Expliquer en quoi consiste le projet ABG -&gt; Dire son objectif et annoncer le plan de présentation.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Plan de présentation</a:t>
            </a:r>
            <a:endParaRPr b="1" dirty="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658817" y="2256877"/>
            <a:ext cx="3258823" cy="676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Dans cette partie nous allons expliquer toutes les fonctionnalités existantes dans le projet Assisted Board Games</a:t>
            </a:r>
            <a:endParaRPr sz="1200" dirty="0"/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789194" y="3794220"/>
            <a:ext cx="3375021" cy="599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kern="100" dirty="0"/>
              <a:t>Interface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kern="100" dirty="0"/>
              <a:t>Horloge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kern="100" dirty="0"/>
              <a:t>Menu du jeu</a:t>
            </a:r>
            <a:endParaRPr sz="1200" kern="100" dirty="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4872344" y="2175123"/>
            <a:ext cx="36128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b="1" kern="100" dirty="0">
                <a:solidFill>
                  <a:schemeClr val="accent3"/>
                </a:solidFill>
              </a:rPr>
              <a:t>Rendus en UML </a:t>
            </a:r>
            <a:r>
              <a:rPr lang="fr-FR" sz="1200" kern="100" dirty="0"/>
              <a:t>: Diagrammes approuvés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b="1" kern="100" dirty="0">
                <a:solidFill>
                  <a:schemeClr val="accent3"/>
                </a:solidFill>
              </a:rPr>
              <a:t>Rendus en JAVA </a:t>
            </a:r>
            <a:r>
              <a:rPr lang="fr-FR" sz="1200" kern="100" dirty="0"/>
              <a:t>: Fonctionnalités implémentées</a:t>
            </a:r>
            <a:endParaRPr sz="1200" kern="100"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562990" y="1778912"/>
            <a:ext cx="4149969" cy="3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 existant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571975" y="1786232"/>
            <a:ext cx="3703535" cy="357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notre travail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722375" y="3416295"/>
            <a:ext cx="2084769" cy="331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Démonstrations</a:t>
            </a:r>
            <a:endParaRPr dirty="0"/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4873698" y="3748184"/>
            <a:ext cx="3913377" cy="650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200" kern="100" dirty="0"/>
              <a:t>Difficultés rencontrées pendant le projet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200" kern="100" dirty="0"/>
              <a:t>Axes d’améliorations</a:t>
            </a:r>
            <a:endParaRPr sz="1200" kern="100" dirty="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571975" y="3333820"/>
            <a:ext cx="4371752" cy="496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Difficultés et axes d’améliorations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297951"/>
            <a:ext cx="6941508" cy="6171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Présentation du projet existant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7509AD4-D4D0-43E3-9500-906FFA46D84E}"/>
              </a:ext>
            </a:extLst>
          </p:cNvPr>
          <p:cNvSpPr txBox="1"/>
          <p:nvPr/>
        </p:nvSpPr>
        <p:spPr>
          <a:xfrm>
            <a:off x="2971241" y="3210825"/>
            <a:ext cx="3201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/>
                <a:sym typeface="Aldrich"/>
              </a:rPr>
              <a:t>De quoi sommes-nous parti ? </a:t>
            </a:r>
          </a:p>
        </p:txBody>
      </p:sp>
    </p:spTree>
    <p:extLst>
      <p:ext uri="{BB962C8B-B14F-4D97-AF65-F5344CB8AC3E}">
        <p14:creationId xmlns:p14="http://schemas.microsoft.com/office/powerpoint/2010/main" val="5606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297951"/>
            <a:ext cx="6941508" cy="6171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Présentation du travail effectué</a:t>
            </a:r>
            <a:endParaRPr sz="3200" b="1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7509AD4-D4D0-43E3-9500-906FFA46D84E}"/>
              </a:ext>
            </a:extLst>
          </p:cNvPr>
          <p:cNvSpPr txBox="1"/>
          <p:nvPr/>
        </p:nvSpPr>
        <p:spPr>
          <a:xfrm>
            <a:off x="2669381" y="3221608"/>
            <a:ext cx="396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/>
                <a:sym typeface="Aldrich"/>
              </a:rPr>
              <a:t>Qu’avons-nous réalisé cette année 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Rendus approuvés en UML</a:t>
            </a:r>
            <a:endParaRPr dirty="0"/>
          </a:p>
        </p:txBody>
      </p:sp>
      <p:sp>
        <p:nvSpPr>
          <p:cNvPr id="685" name="Google Shape;685;p32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5937203" y="2009662"/>
            <a:ext cx="2868414" cy="46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accent5"/>
                </a:solidFill>
                <a:latin typeface="Didact Gothic"/>
                <a:sym typeface="Didact Gothic"/>
              </a:rPr>
              <a:t>Capture d’écran illustrant le diagramme de classe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accent5"/>
                </a:solidFill>
                <a:latin typeface="Didact Gothic"/>
                <a:sym typeface="Didact Gothic"/>
              </a:rPr>
              <a:t>Expliquer et montrer son utilité</a:t>
            </a:r>
            <a:endParaRPr sz="900" dirty="0">
              <a:solidFill>
                <a:schemeClr val="accent5"/>
              </a:solidFill>
              <a:latin typeface="Didact Gothic"/>
              <a:sym typeface="Didact Gothic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5891847" y="1779646"/>
            <a:ext cx="2485575" cy="27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5"/>
                </a:solidFill>
                <a:highlight>
                  <a:srgbClr val="FFFF00"/>
                </a:highlight>
                <a:latin typeface="Aldrich"/>
                <a:sym typeface="Aldrich"/>
              </a:rPr>
              <a:t>Diagramme de classe du jeu d’échec</a:t>
            </a:r>
            <a:endParaRPr sz="1000" b="1" dirty="0">
              <a:solidFill>
                <a:schemeClr val="accent5"/>
              </a:solidFill>
              <a:highlight>
                <a:srgbClr val="FFFF00"/>
              </a:highlight>
              <a:latin typeface="Aldrich"/>
              <a:sym typeface="Aldrich"/>
            </a:endParaRPr>
          </a:p>
        </p:txBody>
      </p:sp>
      <p:sp>
        <p:nvSpPr>
          <p:cNvPr id="699" name="Google Shape;699;p32"/>
          <p:cNvSpPr txBox="1"/>
          <p:nvPr/>
        </p:nvSpPr>
        <p:spPr>
          <a:xfrm>
            <a:off x="415233" y="2025726"/>
            <a:ext cx="2836920" cy="37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Capture d’écran du diagramme de séquence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Expliquer le diagramme et dire pourquoi il est utile</a:t>
            </a:r>
            <a:endParaRPr sz="9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369876" y="1840109"/>
            <a:ext cx="2836921" cy="23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Diagramme de séquence du PlayerState </a:t>
            </a:r>
            <a:endParaRPr sz="10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5891847" y="3731396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accent5"/>
                </a:solidFill>
                <a:latin typeface="Didact Gothic"/>
                <a:sym typeface="Didact Gothic"/>
              </a:rPr>
              <a:t>Montrer à l’aide de la capture d’écran du diagramme de séquence son utilité et expliquer ce qu’il fait.</a:t>
            </a:r>
            <a:endParaRPr sz="900" dirty="0">
              <a:solidFill>
                <a:schemeClr val="accent5"/>
              </a:solidFill>
              <a:latin typeface="Didact Gothic"/>
              <a:sym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5891847" y="3500718"/>
            <a:ext cx="2868414" cy="22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accent5"/>
                </a:solidFill>
                <a:highlight>
                  <a:srgbClr val="FFFF00"/>
                </a:highlight>
                <a:latin typeface="Aldrich"/>
                <a:sym typeface="Aldrich"/>
              </a:rPr>
              <a:t>Diagramme de séquence du CheckerBoard</a:t>
            </a:r>
            <a:endParaRPr sz="1000" b="1" dirty="0">
              <a:solidFill>
                <a:schemeClr val="accent5"/>
              </a:solidFill>
              <a:highlight>
                <a:srgbClr val="FFFF00"/>
              </a:highlight>
              <a:latin typeface="Aldrich"/>
              <a:sym typeface="Aldrich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411151" y="3601151"/>
            <a:ext cx="3118613" cy="4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accent5"/>
                </a:solidFill>
                <a:latin typeface="Didact Gothic"/>
                <a:sym typeface="Didact Gothic"/>
              </a:rPr>
              <a:t>Illustration avec la capture d’écran du diagramme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accent5"/>
                </a:solidFill>
                <a:latin typeface="Didact Gothic"/>
                <a:sym typeface="Didact Gothic"/>
              </a:rPr>
              <a:t>Exliquer ce que fait le diagramme ainsi que son utilité</a:t>
            </a:r>
            <a:endParaRPr sz="900" dirty="0">
              <a:solidFill>
                <a:schemeClr val="accent5"/>
              </a:solidFill>
              <a:latin typeface="Didact Gothic"/>
              <a:sym typeface="Didact Gothic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411151" y="3440718"/>
            <a:ext cx="2422630" cy="2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 dirty="0">
                <a:solidFill>
                  <a:schemeClr val="accent5"/>
                </a:solidFill>
                <a:latin typeface="Aldrich"/>
                <a:sym typeface="Aldrich"/>
              </a:rPr>
              <a:t>Diagramme de cas d’utilisation </a:t>
            </a:r>
            <a:endParaRPr sz="1000" b="1" dirty="0">
              <a:solidFill>
                <a:schemeClr val="accent5"/>
              </a:solidFill>
              <a:latin typeface="Aldrich"/>
              <a:sym typeface="Aldrich"/>
            </a:endParaRPr>
          </a:p>
        </p:txBody>
      </p:sp>
      <p:cxnSp>
        <p:nvCxnSpPr>
          <p:cNvPr id="705" name="Google Shape;705;p32"/>
          <p:cNvCxnSpPr>
            <a:cxnSpLocks/>
          </p:cNvCxnSpPr>
          <p:nvPr/>
        </p:nvCxnSpPr>
        <p:spPr>
          <a:xfrm flipV="1">
            <a:off x="3189890" y="1950219"/>
            <a:ext cx="599821" cy="1205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>
            <a:cxnSpLocks/>
          </p:cNvCxnSpPr>
          <p:nvPr/>
        </p:nvCxnSpPr>
        <p:spPr>
          <a:xfrm flipH="1">
            <a:off x="5344233" y="1924894"/>
            <a:ext cx="547614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>
            <a:cxnSpLocks/>
          </p:cNvCxnSpPr>
          <p:nvPr/>
        </p:nvCxnSpPr>
        <p:spPr>
          <a:xfrm>
            <a:off x="3056526" y="3641005"/>
            <a:ext cx="68146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>
            <a:cxnSpLocks/>
          </p:cNvCxnSpPr>
          <p:nvPr/>
        </p:nvCxnSpPr>
        <p:spPr>
          <a:xfrm flipH="1">
            <a:off x="5350457" y="3641005"/>
            <a:ext cx="527558" cy="10919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611597" y="3062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5"/>
                </a:solidFill>
                <a:latin typeface="Aldrich"/>
                <a:sym typeface="Aldrich"/>
              </a:rPr>
              <a:t>Diagramme de cas d’utilisation </a:t>
            </a:r>
          </a:p>
        </p:txBody>
      </p:sp>
      <p:sp>
        <p:nvSpPr>
          <p:cNvPr id="74" name="Google Shape;719;p33">
            <a:extLst>
              <a:ext uri="{FF2B5EF4-FFF2-40B4-BE49-F238E27FC236}">
                <a16:creationId xmlns:a16="http://schemas.microsoft.com/office/drawing/2014/main" id="{A8E13C11-02CD-46EC-90DC-DCB790ABB5B7}"/>
              </a:ext>
            </a:extLst>
          </p:cNvPr>
          <p:cNvSpPr txBox="1">
            <a:spLocks/>
          </p:cNvSpPr>
          <p:nvPr/>
        </p:nvSpPr>
        <p:spPr>
          <a:xfrm>
            <a:off x="453899" y="791305"/>
            <a:ext cx="3544565" cy="36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 algn="l"/>
            <a:r>
              <a:rPr lang="fr-FR" b="0" i="1" dirty="0">
                <a:solidFill>
                  <a:schemeClr val="accent3"/>
                </a:solidFill>
              </a:rPr>
              <a:t>PlayerPlaysGame</a:t>
            </a:r>
          </a:p>
        </p:txBody>
      </p:sp>
      <p:grpSp>
        <p:nvGrpSpPr>
          <p:cNvPr id="4" name="Graphique 2">
            <a:extLst>
              <a:ext uri="{FF2B5EF4-FFF2-40B4-BE49-F238E27FC236}">
                <a16:creationId xmlns:a16="http://schemas.microsoft.com/office/drawing/2014/main" id="{3BD1718D-7BDD-46FF-AF24-E54A680F9239}"/>
              </a:ext>
            </a:extLst>
          </p:cNvPr>
          <p:cNvGrpSpPr/>
          <p:nvPr/>
        </p:nvGrpSpPr>
        <p:grpSpPr>
          <a:xfrm>
            <a:off x="1099837" y="1364005"/>
            <a:ext cx="6350523" cy="3047429"/>
            <a:chOff x="747265" y="62649"/>
            <a:chExt cx="7649468" cy="5018201"/>
          </a:xfrm>
        </p:grpSpPr>
        <p:grpSp>
          <p:nvGrpSpPr>
            <p:cNvPr id="5" name="Graphique 2">
              <a:extLst>
                <a:ext uri="{FF2B5EF4-FFF2-40B4-BE49-F238E27FC236}">
                  <a16:creationId xmlns:a16="http://schemas.microsoft.com/office/drawing/2014/main" id="{1AE7D90E-50B7-464E-9434-FA94FA199E12}"/>
                </a:ext>
              </a:extLst>
            </p:cNvPr>
            <p:cNvGrpSpPr/>
            <p:nvPr/>
          </p:nvGrpSpPr>
          <p:grpSpPr>
            <a:xfrm>
              <a:off x="747265" y="62649"/>
              <a:ext cx="7649468" cy="5018201"/>
              <a:chOff x="747265" y="62649"/>
              <a:chExt cx="7649468" cy="5018201"/>
            </a:xfrm>
          </p:grpSpPr>
          <p:sp>
            <p:nvSpPr>
              <p:cNvPr id="6" name="Graphique 2">
                <a:extLst>
                  <a:ext uri="{FF2B5EF4-FFF2-40B4-BE49-F238E27FC236}">
                    <a16:creationId xmlns:a16="http://schemas.microsoft.com/office/drawing/2014/main" id="{5D3C9FE6-3168-4FFB-A293-4BF5F6ACFD89}"/>
                  </a:ext>
                </a:extLst>
              </p:cNvPr>
              <p:cNvSpPr/>
              <p:nvPr/>
            </p:nvSpPr>
            <p:spPr>
              <a:xfrm>
                <a:off x="747265" y="2067423"/>
                <a:ext cx="507458" cy="689141"/>
              </a:xfrm>
              <a:custGeom>
                <a:avLst/>
                <a:gdLst>
                  <a:gd name="connsiteX0" fmla="*/ 0 w 507458"/>
                  <a:gd name="connsiteY0" fmla="*/ 0 h 689141"/>
                  <a:gd name="connsiteX1" fmla="*/ 507459 w 507458"/>
                  <a:gd name="connsiteY1" fmla="*/ 0 h 689141"/>
                  <a:gd name="connsiteX2" fmla="*/ 507459 w 507458"/>
                  <a:gd name="connsiteY2" fmla="*/ 689141 h 689141"/>
                  <a:gd name="connsiteX3" fmla="*/ 0 w 507458"/>
                  <a:gd name="connsiteY3" fmla="*/ 689141 h 68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458" h="689141">
                    <a:moveTo>
                      <a:pt x="0" y="0"/>
                    </a:moveTo>
                    <a:lnTo>
                      <a:pt x="507459" y="0"/>
                    </a:lnTo>
                    <a:lnTo>
                      <a:pt x="507459" y="689141"/>
                    </a:lnTo>
                    <a:lnTo>
                      <a:pt x="0" y="689141"/>
                    </a:lnTo>
                    <a:close/>
                  </a:path>
                </a:pathLst>
              </a:custGeom>
              <a:solidFill>
                <a:srgbClr val="FFFFFF">
                  <a:alpha val="0"/>
                </a:srgbClr>
              </a:solidFill>
              <a:ln w="0" cap="sq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7" name="Graphique 2">
                <a:extLst>
                  <a:ext uri="{FF2B5EF4-FFF2-40B4-BE49-F238E27FC236}">
                    <a16:creationId xmlns:a16="http://schemas.microsoft.com/office/drawing/2014/main" id="{A5A6B4A0-EC5B-4134-AEF3-D63B1FADE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19" y="2067423"/>
                <a:ext cx="413484" cy="689141"/>
              </a:xfrm>
              <a:custGeom>
                <a:avLst/>
                <a:gdLst>
                  <a:gd name="connsiteX0" fmla="*/ 0 w 413484"/>
                  <a:gd name="connsiteY0" fmla="*/ 0 h 689141"/>
                  <a:gd name="connsiteX1" fmla="*/ 413485 w 413484"/>
                  <a:gd name="connsiteY1" fmla="*/ 0 h 689141"/>
                  <a:gd name="connsiteX2" fmla="*/ 413485 w 413484"/>
                  <a:gd name="connsiteY2" fmla="*/ 689141 h 689141"/>
                  <a:gd name="connsiteX3" fmla="*/ 0 w 413484"/>
                  <a:gd name="connsiteY3" fmla="*/ 689141 h 68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3484" h="689141">
                    <a:moveTo>
                      <a:pt x="0" y="0"/>
                    </a:moveTo>
                    <a:lnTo>
                      <a:pt x="413485" y="0"/>
                    </a:lnTo>
                    <a:lnTo>
                      <a:pt x="413485" y="689141"/>
                    </a:lnTo>
                    <a:lnTo>
                      <a:pt x="0" y="689141"/>
                    </a:lnTo>
                    <a:close/>
                  </a:path>
                </a:pathLst>
              </a:custGeom>
            </p:spPr>
          </p:pic>
          <p:sp>
            <p:nvSpPr>
              <p:cNvPr id="8" name="Graphique 2">
                <a:extLst>
                  <a:ext uri="{FF2B5EF4-FFF2-40B4-BE49-F238E27FC236}">
                    <a16:creationId xmlns:a16="http://schemas.microsoft.com/office/drawing/2014/main" id="{37158EC3-DC95-4D76-8109-6E9BEBF464EC}"/>
                  </a:ext>
                </a:extLst>
              </p:cNvPr>
              <p:cNvSpPr txBox="1"/>
              <p:nvPr/>
            </p:nvSpPr>
            <p:spPr>
              <a:xfrm>
                <a:off x="705944" y="2742169"/>
                <a:ext cx="452271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 PLAYER</a:t>
                </a:r>
              </a:p>
            </p:txBody>
          </p:sp>
          <p:sp>
            <p:nvSpPr>
              <p:cNvPr id="10" name="Graphique 2">
                <a:extLst>
                  <a:ext uri="{FF2B5EF4-FFF2-40B4-BE49-F238E27FC236}">
                    <a16:creationId xmlns:a16="http://schemas.microsoft.com/office/drawing/2014/main" id="{233B687A-47A9-4DC2-9DA3-007127A57D46}"/>
                  </a:ext>
                </a:extLst>
              </p:cNvPr>
              <p:cNvSpPr/>
              <p:nvPr/>
            </p:nvSpPr>
            <p:spPr>
              <a:xfrm>
                <a:off x="2376144" y="62649"/>
                <a:ext cx="6020589" cy="5018201"/>
              </a:xfrm>
              <a:custGeom>
                <a:avLst/>
                <a:gdLst>
                  <a:gd name="connsiteX0" fmla="*/ 0 w 6020589"/>
                  <a:gd name="connsiteY0" fmla="*/ 0 h 5018201"/>
                  <a:gd name="connsiteX1" fmla="*/ 6020589 w 6020589"/>
                  <a:gd name="connsiteY1" fmla="*/ 0 h 5018201"/>
                  <a:gd name="connsiteX2" fmla="*/ 6020589 w 6020589"/>
                  <a:gd name="connsiteY2" fmla="*/ 5018202 h 5018201"/>
                  <a:gd name="connsiteX3" fmla="*/ 0 w 6020589"/>
                  <a:gd name="connsiteY3" fmla="*/ 5018202 h 501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20589" h="5018201">
                    <a:moveTo>
                      <a:pt x="0" y="0"/>
                    </a:moveTo>
                    <a:lnTo>
                      <a:pt x="6020589" y="0"/>
                    </a:lnTo>
                    <a:lnTo>
                      <a:pt x="6020589" y="5018202"/>
                    </a:lnTo>
                    <a:lnTo>
                      <a:pt x="0" y="5018202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sq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11" name="Graphique 2">
                <a:extLst>
                  <a:ext uri="{FF2B5EF4-FFF2-40B4-BE49-F238E27FC236}">
                    <a16:creationId xmlns:a16="http://schemas.microsoft.com/office/drawing/2014/main" id="{9C95973F-52D0-4F30-9A0E-5C487BFAC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2113" y="106503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12" name="Graphique 2">
                <a:extLst>
                  <a:ext uri="{FF2B5EF4-FFF2-40B4-BE49-F238E27FC236}">
                    <a16:creationId xmlns:a16="http://schemas.microsoft.com/office/drawing/2014/main" id="{E666EB72-687A-4C11-96A3-0E556F80AEE5}"/>
                  </a:ext>
                </a:extLst>
              </p:cNvPr>
              <p:cNvSpPr txBox="1"/>
              <p:nvPr/>
            </p:nvSpPr>
            <p:spPr>
              <a:xfrm>
                <a:off x="4909706" y="35723"/>
                <a:ext cx="77804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Player plays game</a:t>
                </a:r>
              </a:p>
            </p:txBody>
          </p:sp>
          <p:sp>
            <p:nvSpPr>
              <p:cNvPr id="13" name="Graphique 2">
                <a:extLst>
                  <a:ext uri="{FF2B5EF4-FFF2-40B4-BE49-F238E27FC236}">
                    <a16:creationId xmlns:a16="http://schemas.microsoft.com/office/drawing/2014/main" id="{9510BBB8-5DE4-4F43-8FAE-D0062367D91C}"/>
                  </a:ext>
                </a:extLst>
              </p:cNvPr>
              <p:cNvSpPr/>
              <p:nvPr/>
            </p:nvSpPr>
            <p:spPr>
              <a:xfrm>
                <a:off x="3810811" y="1666468"/>
                <a:ext cx="1014917" cy="375895"/>
              </a:xfrm>
              <a:custGeom>
                <a:avLst/>
                <a:gdLst>
                  <a:gd name="connsiteX0" fmla="*/ 0 w 1014917"/>
                  <a:gd name="connsiteY0" fmla="*/ 0 h 375895"/>
                  <a:gd name="connsiteX1" fmla="*/ 1014917 w 1014917"/>
                  <a:gd name="connsiteY1" fmla="*/ 0 h 375895"/>
                  <a:gd name="connsiteX2" fmla="*/ 1014917 w 1014917"/>
                  <a:gd name="connsiteY2" fmla="*/ 375895 h 375895"/>
                  <a:gd name="connsiteX3" fmla="*/ 0 w 1014917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917" h="375895">
                    <a:moveTo>
                      <a:pt x="0" y="0"/>
                    </a:moveTo>
                    <a:lnTo>
                      <a:pt x="1014917" y="0"/>
                    </a:lnTo>
                    <a:lnTo>
                      <a:pt x="1014917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sq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14" name="Graphique 2">
                <a:extLst>
                  <a:ext uri="{FF2B5EF4-FFF2-40B4-BE49-F238E27FC236}">
                    <a16:creationId xmlns:a16="http://schemas.microsoft.com/office/drawing/2014/main" id="{076F8574-98B4-4A46-8447-07F883DD2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4666" y="1829356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15" name="Graphique 2">
                <a:extLst>
                  <a:ext uri="{FF2B5EF4-FFF2-40B4-BE49-F238E27FC236}">
                    <a16:creationId xmlns:a16="http://schemas.microsoft.com/office/drawing/2014/main" id="{512F81E3-AE82-443D-89EB-86501ECAEFA5}"/>
                  </a:ext>
                </a:extLst>
              </p:cNvPr>
              <p:cNvSpPr txBox="1"/>
              <p:nvPr/>
            </p:nvSpPr>
            <p:spPr>
              <a:xfrm>
                <a:off x="3882259" y="1758577"/>
                <a:ext cx="727928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Play chess game</a:t>
                </a:r>
              </a:p>
            </p:txBody>
          </p:sp>
        </p:grpSp>
        <p:grpSp>
          <p:nvGrpSpPr>
            <p:cNvPr id="16" name="Graphique 2">
              <a:extLst>
                <a:ext uri="{FF2B5EF4-FFF2-40B4-BE49-F238E27FC236}">
                  <a16:creationId xmlns:a16="http://schemas.microsoft.com/office/drawing/2014/main" id="{FA3250AD-4D8B-4988-AED6-A8314763616D}"/>
                </a:ext>
              </a:extLst>
            </p:cNvPr>
            <p:cNvGrpSpPr/>
            <p:nvPr/>
          </p:nvGrpSpPr>
          <p:grpSpPr>
            <a:xfrm>
              <a:off x="1123160" y="62649"/>
              <a:ext cx="7273573" cy="5011936"/>
              <a:chOff x="1123160" y="62649"/>
              <a:chExt cx="7273573" cy="5011936"/>
            </a:xfrm>
          </p:grpSpPr>
          <p:sp>
            <p:nvSpPr>
              <p:cNvPr id="17" name="Graphique 2">
                <a:extLst>
                  <a:ext uri="{FF2B5EF4-FFF2-40B4-BE49-F238E27FC236}">
                    <a16:creationId xmlns:a16="http://schemas.microsoft.com/office/drawing/2014/main" id="{0A9D6464-8103-4544-A44A-242BADD2BE90}"/>
                  </a:ext>
                </a:extLst>
              </p:cNvPr>
              <p:cNvSpPr/>
              <p:nvPr/>
            </p:nvSpPr>
            <p:spPr>
              <a:xfrm>
                <a:off x="3810811" y="1666468"/>
                <a:ext cx="1008652" cy="369630"/>
              </a:xfrm>
              <a:custGeom>
                <a:avLst/>
                <a:gdLst>
                  <a:gd name="connsiteX0" fmla="*/ 501194 w 1008652"/>
                  <a:gd name="connsiteY0" fmla="*/ 0 h 369630"/>
                  <a:gd name="connsiteX1" fmla="*/ 1008652 w 1008652"/>
                  <a:gd name="connsiteY1" fmla="*/ 187948 h 369630"/>
                  <a:gd name="connsiteX2" fmla="*/ 1008652 w 1008652"/>
                  <a:gd name="connsiteY2" fmla="*/ 181683 h 369630"/>
                  <a:gd name="connsiteX3" fmla="*/ 501194 w 1008652"/>
                  <a:gd name="connsiteY3" fmla="*/ 369630 h 369630"/>
                  <a:gd name="connsiteX4" fmla="*/ 507459 w 1008652"/>
                  <a:gd name="connsiteY4" fmla="*/ 369630 h 369630"/>
                  <a:gd name="connsiteX5" fmla="*/ 0 w 1008652"/>
                  <a:gd name="connsiteY5" fmla="*/ 181683 h 369630"/>
                  <a:gd name="connsiteX6" fmla="*/ 0 w 1008652"/>
                  <a:gd name="connsiteY6" fmla="*/ 187948 h 369630"/>
                  <a:gd name="connsiteX7" fmla="*/ 507459 w 1008652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8652" h="369630">
                    <a:moveTo>
                      <a:pt x="501194" y="0"/>
                    </a:moveTo>
                    <a:cubicBezTo>
                      <a:pt x="781455" y="0"/>
                      <a:pt x="1008652" y="84147"/>
                      <a:pt x="1008652" y="187948"/>
                    </a:cubicBezTo>
                    <a:lnTo>
                      <a:pt x="1008652" y="181683"/>
                    </a:lnTo>
                    <a:cubicBezTo>
                      <a:pt x="1008652" y="285483"/>
                      <a:pt x="781455" y="369630"/>
                      <a:pt x="501194" y="369630"/>
                    </a:cubicBezTo>
                    <a:lnTo>
                      <a:pt x="507459" y="369630"/>
                    </a:lnTo>
                    <a:cubicBezTo>
                      <a:pt x="227197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227197" y="0"/>
                      <a:pt x="507459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Graphique 2">
                <a:extLst>
                  <a:ext uri="{FF2B5EF4-FFF2-40B4-BE49-F238E27FC236}">
                    <a16:creationId xmlns:a16="http://schemas.microsoft.com/office/drawing/2014/main" id="{33CF6192-7C60-4348-9BBF-5811A3841A63}"/>
                  </a:ext>
                </a:extLst>
              </p:cNvPr>
              <p:cNvSpPr/>
              <p:nvPr/>
            </p:nvSpPr>
            <p:spPr>
              <a:xfrm>
                <a:off x="4756814" y="689141"/>
                <a:ext cx="1271778" cy="375895"/>
              </a:xfrm>
              <a:custGeom>
                <a:avLst/>
                <a:gdLst>
                  <a:gd name="connsiteX0" fmla="*/ 0 w 1271778"/>
                  <a:gd name="connsiteY0" fmla="*/ 0 h 375895"/>
                  <a:gd name="connsiteX1" fmla="*/ 1271779 w 1271778"/>
                  <a:gd name="connsiteY1" fmla="*/ 0 h 375895"/>
                  <a:gd name="connsiteX2" fmla="*/ 1271779 w 1271778"/>
                  <a:gd name="connsiteY2" fmla="*/ 375895 h 375895"/>
                  <a:gd name="connsiteX3" fmla="*/ 0 w 1271778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778" h="375895">
                    <a:moveTo>
                      <a:pt x="0" y="0"/>
                    </a:moveTo>
                    <a:lnTo>
                      <a:pt x="1271779" y="0"/>
                    </a:lnTo>
                    <a:lnTo>
                      <a:pt x="1271779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19" name="Graphique 2">
                <a:extLst>
                  <a:ext uri="{FF2B5EF4-FFF2-40B4-BE49-F238E27FC236}">
                    <a16:creationId xmlns:a16="http://schemas.microsoft.com/office/drawing/2014/main" id="{CC8FF679-C3B0-46B7-AF13-54CC486CB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0669" y="852029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20" name="Graphique 2">
                <a:extLst>
                  <a:ext uri="{FF2B5EF4-FFF2-40B4-BE49-F238E27FC236}">
                    <a16:creationId xmlns:a16="http://schemas.microsoft.com/office/drawing/2014/main" id="{F9CDE707-827B-44D1-8838-D1F6785F5459}"/>
                  </a:ext>
                </a:extLst>
              </p:cNvPr>
              <p:cNvSpPr txBox="1"/>
              <p:nvPr/>
            </p:nvSpPr>
            <p:spPr>
              <a:xfrm>
                <a:off x="4828262" y="781249"/>
                <a:ext cx="897080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Start new chess game</a:t>
                </a:r>
              </a:p>
            </p:txBody>
          </p:sp>
          <p:sp>
            <p:nvSpPr>
              <p:cNvPr id="21" name="Graphique 2">
                <a:extLst>
                  <a:ext uri="{FF2B5EF4-FFF2-40B4-BE49-F238E27FC236}">
                    <a16:creationId xmlns:a16="http://schemas.microsoft.com/office/drawing/2014/main" id="{EC9690C2-5A20-448E-8BD1-BA722B1BEC9A}"/>
                  </a:ext>
                </a:extLst>
              </p:cNvPr>
              <p:cNvSpPr/>
              <p:nvPr/>
            </p:nvSpPr>
            <p:spPr>
              <a:xfrm>
                <a:off x="4756814" y="689141"/>
                <a:ext cx="1265514" cy="369630"/>
              </a:xfrm>
              <a:custGeom>
                <a:avLst/>
                <a:gdLst>
                  <a:gd name="connsiteX0" fmla="*/ 629625 w 1265514"/>
                  <a:gd name="connsiteY0" fmla="*/ 0 h 369630"/>
                  <a:gd name="connsiteX1" fmla="*/ 1265514 w 1265514"/>
                  <a:gd name="connsiteY1" fmla="*/ 187948 h 369630"/>
                  <a:gd name="connsiteX2" fmla="*/ 1265514 w 1265514"/>
                  <a:gd name="connsiteY2" fmla="*/ 181683 h 369630"/>
                  <a:gd name="connsiteX3" fmla="*/ 629625 w 1265514"/>
                  <a:gd name="connsiteY3" fmla="*/ 369630 h 369630"/>
                  <a:gd name="connsiteX4" fmla="*/ 635890 w 1265514"/>
                  <a:gd name="connsiteY4" fmla="*/ 369630 h 369630"/>
                  <a:gd name="connsiteX5" fmla="*/ 0 w 1265514"/>
                  <a:gd name="connsiteY5" fmla="*/ 181683 h 369630"/>
                  <a:gd name="connsiteX6" fmla="*/ 0 w 1265514"/>
                  <a:gd name="connsiteY6" fmla="*/ 187948 h 369630"/>
                  <a:gd name="connsiteX7" fmla="*/ 635890 w 1265514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5514" h="369630">
                    <a:moveTo>
                      <a:pt x="629625" y="0"/>
                    </a:moveTo>
                    <a:cubicBezTo>
                      <a:pt x="980817" y="0"/>
                      <a:pt x="1265514" y="84147"/>
                      <a:pt x="1265514" y="187948"/>
                    </a:cubicBezTo>
                    <a:lnTo>
                      <a:pt x="1265514" y="181683"/>
                    </a:lnTo>
                    <a:cubicBezTo>
                      <a:pt x="1265514" y="285483"/>
                      <a:pt x="980817" y="369630"/>
                      <a:pt x="629625" y="369630"/>
                    </a:cubicBezTo>
                    <a:lnTo>
                      <a:pt x="635890" y="369630"/>
                    </a:lnTo>
                    <a:cubicBezTo>
                      <a:pt x="284698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284698" y="0"/>
                      <a:pt x="635890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Graphique 2">
                <a:extLst>
                  <a:ext uri="{FF2B5EF4-FFF2-40B4-BE49-F238E27FC236}">
                    <a16:creationId xmlns:a16="http://schemas.microsoft.com/office/drawing/2014/main" id="{711B63A8-4AA0-4DB1-8223-67441602D8E5}"/>
                  </a:ext>
                </a:extLst>
              </p:cNvPr>
              <p:cNvSpPr/>
              <p:nvPr/>
            </p:nvSpPr>
            <p:spPr>
              <a:xfrm>
                <a:off x="3002636" y="1065036"/>
                <a:ext cx="1202864" cy="375895"/>
              </a:xfrm>
              <a:custGeom>
                <a:avLst/>
                <a:gdLst>
                  <a:gd name="connsiteX0" fmla="*/ 0 w 1202864"/>
                  <a:gd name="connsiteY0" fmla="*/ 0 h 375895"/>
                  <a:gd name="connsiteX1" fmla="*/ 1202865 w 1202864"/>
                  <a:gd name="connsiteY1" fmla="*/ 0 h 375895"/>
                  <a:gd name="connsiteX2" fmla="*/ 1202865 w 1202864"/>
                  <a:gd name="connsiteY2" fmla="*/ 375895 h 375895"/>
                  <a:gd name="connsiteX3" fmla="*/ 0 w 1202864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2864" h="375895">
                    <a:moveTo>
                      <a:pt x="0" y="0"/>
                    </a:moveTo>
                    <a:lnTo>
                      <a:pt x="1202865" y="0"/>
                    </a:lnTo>
                    <a:lnTo>
                      <a:pt x="1202865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23" name="Graphique 2">
                <a:extLst>
                  <a:ext uri="{FF2B5EF4-FFF2-40B4-BE49-F238E27FC236}">
                    <a16:creationId xmlns:a16="http://schemas.microsoft.com/office/drawing/2014/main" id="{AC11F184-2931-40CC-8BA9-CEE4AC9E5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6491" y="1227924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24" name="Graphique 2">
                <a:extLst>
                  <a:ext uri="{FF2B5EF4-FFF2-40B4-BE49-F238E27FC236}">
                    <a16:creationId xmlns:a16="http://schemas.microsoft.com/office/drawing/2014/main" id="{1450D10B-446F-4531-9197-4E2BE85CE5D5}"/>
                  </a:ext>
                </a:extLst>
              </p:cNvPr>
              <p:cNvSpPr txBox="1"/>
              <p:nvPr/>
            </p:nvSpPr>
            <p:spPr>
              <a:xfrm>
                <a:off x="3074084" y="1157144"/>
                <a:ext cx="853226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Resume chess game</a:t>
                </a:r>
              </a:p>
            </p:txBody>
          </p:sp>
          <p:sp>
            <p:nvSpPr>
              <p:cNvPr id="25" name="Graphique 2">
                <a:extLst>
                  <a:ext uri="{FF2B5EF4-FFF2-40B4-BE49-F238E27FC236}">
                    <a16:creationId xmlns:a16="http://schemas.microsoft.com/office/drawing/2014/main" id="{8F9EFB2C-0756-4316-8C3A-6B44D2EC6C45}"/>
                  </a:ext>
                </a:extLst>
              </p:cNvPr>
              <p:cNvSpPr/>
              <p:nvPr/>
            </p:nvSpPr>
            <p:spPr>
              <a:xfrm>
                <a:off x="3002636" y="1065036"/>
                <a:ext cx="1196599" cy="369630"/>
              </a:xfrm>
              <a:custGeom>
                <a:avLst/>
                <a:gdLst>
                  <a:gd name="connsiteX0" fmla="*/ 595168 w 1196599"/>
                  <a:gd name="connsiteY0" fmla="*/ 0 h 369630"/>
                  <a:gd name="connsiteX1" fmla="*/ 1196600 w 1196599"/>
                  <a:gd name="connsiteY1" fmla="*/ 187948 h 369630"/>
                  <a:gd name="connsiteX2" fmla="*/ 1196600 w 1196599"/>
                  <a:gd name="connsiteY2" fmla="*/ 181683 h 369630"/>
                  <a:gd name="connsiteX3" fmla="*/ 595168 w 1196599"/>
                  <a:gd name="connsiteY3" fmla="*/ 369630 h 369630"/>
                  <a:gd name="connsiteX4" fmla="*/ 601432 w 1196599"/>
                  <a:gd name="connsiteY4" fmla="*/ 369630 h 369630"/>
                  <a:gd name="connsiteX5" fmla="*/ 0 w 1196599"/>
                  <a:gd name="connsiteY5" fmla="*/ 181683 h 369630"/>
                  <a:gd name="connsiteX6" fmla="*/ 0 w 1196599"/>
                  <a:gd name="connsiteY6" fmla="*/ 187948 h 369630"/>
                  <a:gd name="connsiteX7" fmla="*/ 601432 w 1196599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6599" h="369630">
                    <a:moveTo>
                      <a:pt x="595168" y="0"/>
                    </a:moveTo>
                    <a:cubicBezTo>
                      <a:pt x="927330" y="0"/>
                      <a:pt x="1196600" y="84147"/>
                      <a:pt x="1196600" y="187948"/>
                    </a:cubicBezTo>
                    <a:lnTo>
                      <a:pt x="1196600" y="181683"/>
                    </a:lnTo>
                    <a:cubicBezTo>
                      <a:pt x="1196600" y="285483"/>
                      <a:pt x="927330" y="369630"/>
                      <a:pt x="595168" y="369630"/>
                    </a:cubicBezTo>
                    <a:lnTo>
                      <a:pt x="601432" y="369630"/>
                    </a:lnTo>
                    <a:cubicBezTo>
                      <a:pt x="269270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269270" y="0"/>
                      <a:pt x="601432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Graphique 2">
                <a:extLst>
                  <a:ext uri="{FF2B5EF4-FFF2-40B4-BE49-F238E27FC236}">
                    <a16:creationId xmlns:a16="http://schemas.microsoft.com/office/drawing/2014/main" id="{2B28F332-7F6B-4A7C-9B6C-A80C96499CC5}"/>
                  </a:ext>
                </a:extLst>
              </p:cNvPr>
              <p:cNvSpPr/>
              <p:nvPr/>
            </p:nvSpPr>
            <p:spPr>
              <a:xfrm>
                <a:off x="3629128" y="2443319"/>
                <a:ext cx="1165275" cy="375895"/>
              </a:xfrm>
              <a:custGeom>
                <a:avLst/>
                <a:gdLst>
                  <a:gd name="connsiteX0" fmla="*/ 0 w 1165275"/>
                  <a:gd name="connsiteY0" fmla="*/ 0 h 375895"/>
                  <a:gd name="connsiteX1" fmla="*/ 1165275 w 1165275"/>
                  <a:gd name="connsiteY1" fmla="*/ 0 h 375895"/>
                  <a:gd name="connsiteX2" fmla="*/ 1165275 w 1165275"/>
                  <a:gd name="connsiteY2" fmla="*/ 375895 h 375895"/>
                  <a:gd name="connsiteX3" fmla="*/ 0 w 1165275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5275" h="375895">
                    <a:moveTo>
                      <a:pt x="0" y="0"/>
                    </a:moveTo>
                    <a:lnTo>
                      <a:pt x="1165275" y="0"/>
                    </a:lnTo>
                    <a:lnTo>
                      <a:pt x="1165275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27" name="Graphique 2">
                <a:extLst>
                  <a:ext uri="{FF2B5EF4-FFF2-40B4-BE49-F238E27FC236}">
                    <a16:creationId xmlns:a16="http://schemas.microsoft.com/office/drawing/2014/main" id="{BD0C4A41-056D-4C71-A6F2-6E3CEA20B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2983" y="2606207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28" name="Graphique 2">
                <a:extLst>
                  <a:ext uri="{FF2B5EF4-FFF2-40B4-BE49-F238E27FC236}">
                    <a16:creationId xmlns:a16="http://schemas.microsoft.com/office/drawing/2014/main" id="{2C644D24-5B70-4DC4-B719-247D97B56284}"/>
                  </a:ext>
                </a:extLst>
              </p:cNvPr>
              <p:cNvSpPr txBox="1"/>
              <p:nvPr/>
            </p:nvSpPr>
            <p:spPr>
              <a:xfrm>
                <a:off x="3700576" y="2535427"/>
                <a:ext cx="834431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Play checkers game</a:t>
                </a:r>
              </a:p>
            </p:txBody>
          </p:sp>
          <p:sp>
            <p:nvSpPr>
              <p:cNvPr id="29" name="Graphique 2">
                <a:extLst>
                  <a:ext uri="{FF2B5EF4-FFF2-40B4-BE49-F238E27FC236}">
                    <a16:creationId xmlns:a16="http://schemas.microsoft.com/office/drawing/2014/main" id="{D3A04A70-7C6B-44A0-945B-B0CA68C01E1D}"/>
                  </a:ext>
                </a:extLst>
              </p:cNvPr>
              <p:cNvSpPr/>
              <p:nvPr/>
            </p:nvSpPr>
            <p:spPr>
              <a:xfrm>
                <a:off x="3629128" y="2443319"/>
                <a:ext cx="1159010" cy="369630"/>
              </a:xfrm>
              <a:custGeom>
                <a:avLst/>
                <a:gdLst>
                  <a:gd name="connsiteX0" fmla="*/ 576373 w 1159010"/>
                  <a:gd name="connsiteY0" fmla="*/ 0 h 369630"/>
                  <a:gd name="connsiteX1" fmla="*/ 1159010 w 1159010"/>
                  <a:gd name="connsiteY1" fmla="*/ 187948 h 369630"/>
                  <a:gd name="connsiteX2" fmla="*/ 1159010 w 1159010"/>
                  <a:gd name="connsiteY2" fmla="*/ 181683 h 369630"/>
                  <a:gd name="connsiteX3" fmla="*/ 576373 w 1159010"/>
                  <a:gd name="connsiteY3" fmla="*/ 369630 h 369630"/>
                  <a:gd name="connsiteX4" fmla="*/ 582638 w 1159010"/>
                  <a:gd name="connsiteY4" fmla="*/ 369630 h 369630"/>
                  <a:gd name="connsiteX5" fmla="*/ 0 w 1159010"/>
                  <a:gd name="connsiteY5" fmla="*/ 181683 h 369630"/>
                  <a:gd name="connsiteX6" fmla="*/ 0 w 1159010"/>
                  <a:gd name="connsiteY6" fmla="*/ 187948 h 369630"/>
                  <a:gd name="connsiteX7" fmla="*/ 582638 w 1159010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010" h="369630">
                    <a:moveTo>
                      <a:pt x="576373" y="0"/>
                    </a:moveTo>
                    <a:cubicBezTo>
                      <a:pt x="898155" y="0"/>
                      <a:pt x="1159010" y="84147"/>
                      <a:pt x="1159010" y="187948"/>
                    </a:cubicBezTo>
                    <a:lnTo>
                      <a:pt x="1159010" y="181683"/>
                    </a:lnTo>
                    <a:cubicBezTo>
                      <a:pt x="1159010" y="285483"/>
                      <a:pt x="898155" y="369630"/>
                      <a:pt x="576373" y="369630"/>
                    </a:cubicBezTo>
                    <a:lnTo>
                      <a:pt x="582638" y="369630"/>
                    </a:lnTo>
                    <a:cubicBezTo>
                      <a:pt x="260856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260856" y="0"/>
                      <a:pt x="582638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Graphique 2">
                <a:extLst>
                  <a:ext uri="{FF2B5EF4-FFF2-40B4-BE49-F238E27FC236}">
                    <a16:creationId xmlns:a16="http://schemas.microsoft.com/office/drawing/2014/main" id="{BF2E3B46-396E-483C-AE20-674684DFEF77}"/>
                  </a:ext>
                </a:extLst>
              </p:cNvPr>
              <p:cNvSpPr/>
              <p:nvPr/>
            </p:nvSpPr>
            <p:spPr>
              <a:xfrm>
                <a:off x="3002636" y="3069811"/>
                <a:ext cx="1353222" cy="375895"/>
              </a:xfrm>
              <a:custGeom>
                <a:avLst/>
                <a:gdLst>
                  <a:gd name="connsiteX0" fmla="*/ 0 w 1353222"/>
                  <a:gd name="connsiteY0" fmla="*/ 0 h 375895"/>
                  <a:gd name="connsiteX1" fmla="*/ 1353223 w 1353222"/>
                  <a:gd name="connsiteY1" fmla="*/ 0 h 375895"/>
                  <a:gd name="connsiteX2" fmla="*/ 1353223 w 1353222"/>
                  <a:gd name="connsiteY2" fmla="*/ 375895 h 375895"/>
                  <a:gd name="connsiteX3" fmla="*/ 0 w 1353222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3222" h="375895">
                    <a:moveTo>
                      <a:pt x="0" y="0"/>
                    </a:moveTo>
                    <a:lnTo>
                      <a:pt x="1353223" y="0"/>
                    </a:lnTo>
                    <a:lnTo>
                      <a:pt x="1353223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31" name="Graphique 2">
                <a:extLst>
                  <a:ext uri="{FF2B5EF4-FFF2-40B4-BE49-F238E27FC236}">
                    <a16:creationId xmlns:a16="http://schemas.microsoft.com/office/drawing/2014/main" id="{68D376AF-11AB-4894-95F0-86DB3497F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6491" y="3232699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32" name="Graphique 2">
                <a:extLst>
                  <a:ext uri="{FF2B5EF4-FFF2-40B4-BE49-F238E27FC236}">
                    <a16:creationId xmlns:a16="http://schemas.microsoft.com/office/drawing/2014/main" id="{26DAE7BA-FB22-4582-9B05-02B8DCEEC969}"/>
                  </a:ext>
                </a:extLst>
              </p:cNvPr>
              <p:cNvSpPr txBox="1"/>
              <p:nvPr/>
            </p:nvSpPr>
            <p:spPr>
              <a:xfrm>
                <a:off x="3074084" y="3161919"/>
                <a:ext cx="959730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Resume checkers game</a:t>
                </a:r>
              </a:p>
            </p:txBody>
          </p:sp>
          <p:sp>
            <p:nvSpPr>
              <p:cNvPr id="33" name="Graphique 2">
                <a:extLst>
                  <a:ext uri="{FF2B5EF4-FFF2-40B4-BE49-F238E27FC236}">
                    <a16:creationId xmlns:a16="http://schemas.microsoft.com/office/drawing/2014/main" id="{8BE9A438-E6C0-4BD8-8299-8872B54BFAD1}"/>
                  </a:ext>
                </a:extLst>
              </p:cNvPr>
              <p:cNvSpPr/>
              <p:nvPr/>
            </p:nvSpPr>
            <p:spPr>
              <a:xfrm>
                <a:off x="3002636" y="3069811"/>
                <a:ext cx="1346958" cy="369630"/>
              </a:xfrm>
              <a:custGeom>
                <a:avLst/>
                <a:gdLst>
                  <a:gd name="connsiteX0" fmla="*/ 670347 w 1346958"/>
                  <a:gd name="connsiteY0" fmla="*/ 0 h 369630"/>
                  <a:gd name="connsiteX1" fmla="*/ 1346958 w 1346958"/>
                  <a:gd name="connsiteY1" fmla="*/ 187948 h 369630"/>
                  <a:gd name="connsiteX2" fmla="*/ 1346958 w 1346958"/>
                  <a:gd name="connsiteY2" fmla="*/ 181683 h 369630"/>
                  <a:gd name="connsiteX3" fmla="*/ 670347 w 1346958"/>
                  <a:gd name="connsiteY3" fmla="*/ 369630 h 369630"/>
                  <a:gd name="connsiteX4" fmla="*/ 676612 w 1346958"/>
                  <a:gd name="connsiteY4" fmla="*/ 369630 h 369630"/>
                  <a:gd name="connsiteX5" fmla="*/ 0 w 1346958"/>
                  <a:gd name="connsiteY5" fmla="*/ 181683 h 369630"/>
                  <a:gd name="connsiteX6" fmla="*/ 0 w 1346958"/>
                  <a:gd name="connsiteY6" fmla="*/ 187948 h 369630"/>
                  <a:gd name="connsiteX7" fmla="*/ 676612 w 1346958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958" h="369630">
                    <a:moveTo>
                      <a:pt x="670347" y="0"/>
                    </a:moveTo>
                    <a:cubicBezTo>
                      <a:pt x="1044029" y="0"/>
                      <a:pt x="1346958" y="84147"/>
                      <a:pt x="1346958" y="187948"/>
                    </a:cubicBezTo>
                    <a:lnTo>
                      <a:pt x="1346958" y="181683"/>
                    </a:lnTo>
                    <a:cubicBezTo>
                      <a:pt x="1346958" y="285483"/>
                      <a:pt x="1044029" y="369630"/>
                      <a:pt x="670347" y="369630"/>
                    </a:cubicBezTo>
                    <a:lnTo>
                      <a:pt x="676612" y="369630"/>
                    </a:lnTo>
                    <a:cubicBezTo>
                      <a:pt x="302929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302929" y="0"/>
                      <a:pt x="676612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4" name="Graphique 2">
                <a:extLst>
                  <a:ext uri="{FF2B5EF4-FFF2-40B4-BE49-F238E27FC236}">
                    <a16:creationId xmlns:a16="http://schemas.microsoft.com/office/drawing/2014/main" id="{1A0E562F-1A06-4774-85C9-A07FFED6FDD5}"/>
                  </a:ext>
                </a:extLst>
              </p:cNvPr>
              <p:cNvSpPr/>
              <p:nvPr/>
            </p:nvSpPr>
            <p:spPr>
              <a:xfrm>
                <a:off x="4506217" y="3069811"/>
                <a:ext cx="1422137" cy="375895"/>
              </a:xfrm>
              <a:custGeom>
                <a:avLst/>
                <a:gdLst>
                  <a:gd name="connsiteX0" fmla="*/ 0 w 1422137"/>
                  <a:gd name="connsiteY0" fmla="*/ 0 h 375895"/>
                  <a:gd name="connsiteX1" fmla="*/ 1422137 w 1422137"/>
                  <a:gd name="connsiteY1" fmla="*/ 0 h 375895"/>
                  <a:gd name="connsiteX2" fmla="*/ 1422137 w 1422137"/>
                  <a:gd name="connsiteY2" fmla="*/ 375895 h 375895"/>
                  <a:gd name="connsiteX3" fmla="*/ 0 w 1422137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2137" h="375895">
                    <a:moveTo>
                      <a:pt x="0" y="0"/>
                    </a:moveTo>
                    <a:lnTo>
                      <a:pt x="1422137" y="0"/>
                    </a:lnTo>
                    <a:lnTo>
                      <a:pt x="1422137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35" name="Graphique 2">
                <a:extLst>
                  <a:ext uri="{FF2B5EF4-FFF2-40B4-BE49-F238E27FC236}">
                    <a16:creationId xmlns:a16="http://schemas.microsoft.com/office/drawing/2014/main" id="{1AE4810B-A4D2-4D04-A47F-23BAA434C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0072" y="3232699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36" name="Graphique 2">
                <a:extLst>
                  <a:ext uri="{FF2B5EF4-FFF2-40B4-BE49-F238E27FC236}">
                    <a16:creationId xmlns:a16="http://schemas.microsoft.com/office/drawing/2014/main" id="{A90A2508-6E0A-48AF-9D77-2952844E6D51}"/>
                  </a:ext>
                </a:extLst>
              </p:cNvPr>
              <p:cNvSpPr txBox="1"/>
              <p:nvPr/>
            </p:nvSpPr>
            <p:spPr>
              <a:xfrm>
                <a:off x="4577665" y="3161919"/>
                <a:ext cx="1003584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Start new checkers game</a:t>
                </a:r>
              </a:p>
            </p:txBody>
          </p:sp>
          <p:sp>
            <p:nvSpPr>
              <p:cNvPr id="37" name="Graphique 2">
                <a:extLst>
                  <a:ext uri="{FF2B5EF4-FFF2-40B4-BE49-F238E27FC236}">
                    <a16:creationId xmlns:a16="http://schemas.microsoft.com/office/drawing/2014/main" id="{CBF79B53-23E1-486E-89BE-1587B2700985}"/>
                  </a:ext>
                </a:extLst>
              </p:cNvPr>
              <p:cNvSpPr/>
              <p:nvPr/>
            </p:nvSpPr>
            <p:spPr>
              <a:xfrm>
                <a:off x="4506217" y="3069811"/>
                <a:ext cx="1415872" cy="369630"/>
              </a:xfrm>
              <a:custGeom>
                <a:avLst/>
                <a:gdLst>
                  <a:gd name="connsiteX0" fmla="*/ 704804 w 1415872"/>
                  <a:gd name="connsiteY0" fmla="*/ 0 h 369630"/>
                  <a:gd name="connsiteX1" fmla="*/ 1415872 w 1415872"/>
                  <a:gd name="connsiteY1" fmla="*/ 187948 h 369630"/>
                  <a:gd name="connsiteX2" fmla="*/ 1415872 w 1415872"/>
                  <a:gd name="connsiteY2" fmla="*/ 181683 h 369630"/>
                  <a:gd name="connsiteX3" fmla="*/ 704804 w 1415872"/>
                  <a:gd name="connsiteY3" fmla="*/ 369630 h 369630"/>
                  <a:gd name="connsiteX4" fmla="*/ 711069 w 1415872"/>
                  <a:gd name="connsiteY4" fmla="*/ 369630 h 369630"/>
                  <a:gd name="connsiteX5" fmla="*/ 0 w 1415872"/>
                  <a:gd name="connsiteY5" fmla="*/ 181683 h 369630"/>
                  <a:gd name="connsiteX6" fmla="*/ 0 w 1415872"/>
                  <a:gd name="connsiteY6" fmla="*/ 187948 h 369630"/>
                  <a:gd name="connsiteX7" fmla="*/ 711069 w 1415872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5872" h="369630">
                    <a:moveTo>
                      <a:pt x="704804" y="0"/>
                    </a:moveTo>
                    <a:cubicBezTo>
                      <a:pt x="1097516" y="0"/>
                      <a:pt x="1415872" y="84147"/>
                      <a:pt x="1415872" y="187948"/>
                    </a:cubicBezTo>
                    <a:lnTo>
                      <a:pt x="1415872" y="181683"/>
                    </a:lnTo>
                    <a:cubicBezTo>
                      <a:pt x="1415872" y="285483"/>
                      <a:pt x="1097516" y="369630"/>
                      <a:pt x="704804" y="369630"/>
                    </a:cubicBezTo>
                    <a:lnTo>
                      <a:pt x="711069" y="369630"/>
                    </a:lnTo>
                    <a:cubicBezTo>
                      <a:pt x="318356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318356" y="0"/>
                      <a:pt x="711069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Graphique 2">
                <a:extLst>
                  <a:ext uri="{FF2B5EF4-FFF2-40B4-BE49-F238E27FC236}">
                    <a16:creationId xmlns:a16="http://schemas.microsoft.com/office/drawing/2014/main" id="{7FD9BEB5-1F8B-446A-90DA-1B209E55CD80}"/>
                  </a:ext>
                </a:extLst>
              </p:cNvPr>
              <p:cNvSpPr/>
              <p:nvPr/>
            </p:nvSpPr>
            <p:spPr>
              <a:xfrm>
                <a:off x="6510992" y="2192722"/>
                <a:ext cx="877088" cy="375895"/>
              </a:xfrm>
              <a:custGeom>
                <a:avLst/>
                <a:gdLst>
                  <a:gd name="connsiteX0" fmla="*/ 0 w 877088"/>
                  <a:gd name="connsiteY0" fmla="*/ 0 h 375895"/>
                  <a:gd name="connsiteX1" fmla="*/ 877089 w 877088"/>
                  <a:gd name="connsiteY1" fmla="*/ 0 h 375895"/>
                  <a:gd name="connsiteX2" fmla="*/ 877089 w 877088"/>
                  <a:gd name="connsiteY2" fmla="*/ 375895 h 375895"/>
                  <a:gd name="connsiteX3" fmla="*/ 0 w 877088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7088" h="375895">
                    <a:moveTo>
                      <a:pt x="0" y="0"/>
                    </a:moveTo>
                    <a:lnTo>
                      <a:pt x="877089" y="0"/>
                    </a:lnTo>
                    <a:lnTo>
                      <a:pt x="877089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39" name="Graphique 2">
                <a:extLst>
                  <a:ext uri="{FF2B5EF4-FFF2-40B4-BE49-F238E27FC236}">
                    <a16:creationId xmlns:a16="http://schemas.microsoft.com/office/drawing/2014/main" id="{79200B0C-4253-4085-8056-BFC1F658C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7376" y="2355610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40" name="Graphique 2">
                <a:extLst>
                  <a:ext uri="{FF2B5EF4-FFF2-40B4-BE49-F238E27FC236}">
                    <a16:creationId xmlns:a16="http://schemas.microsoft.com/office/drawing/2014/main" id="{0717E77F-A4D0-4765-B5B8-2423942A2660}"/>
                  </a:ext>
                </a:extLst>
              </p:cNvPr>
              <p:cNvSpPr txBox="1"/>
              <p:nvPr/>
            </p:nvSpPr>
            <p:spPr>
              <a:xfrm>
                <a:off x="6594970" y="2284830"/>
                <a:ext cx="621424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Set time limit</a:t>
                </a:r>
              </a:p>
            </p:txBody>
          </p:sp>
          <p:sp>
            <p:nvSpPr>
              <p:cNvPr id="41" name="Graphique 2">
                <a:extLst>
                  <a:ext uri="{FF2B5EF4-FFF2-40B4-BE49-F238E27FC236}">
                    <a16:creationId xmlns:a16="http://schemas.microsoft.com/office/drawing/2014/main" id="{E102E23F-AC39-4950-9C04-DD99FB724072}"/>
                  </a:ext>
                </a:extLst>
              </p:cNvPr>
              <p:cNvSpPr/>
              <p:nvPr/>
            </p:nvSpPr>
            <p:spPr>
              <a:xfrm>
                <a:off x="6510992" y="2192722"/>
                <a:ext cx="870824" cy="369630"/>
              </a:xfrm>
              <a:custGeom>
                <a:avLst/>
                <a:gdLst>
                  <a:gd name="connsiteX0" fmla="*/ 432280 w 870824"/>
                  <a:gd name="connsiteY0" fmla="*/ 0 h 369630"/>
                  <a:gd name="connsiteX1" fmla="*/ 870824 w 870824"/>
                  <a:gd name="connsiteY1" fmla="*/ 187948 h 369630"/>
                  <a:gd name="connsiteX2" fmla="*/ 870824 w 870824"/>
                  <a:gd name="connsiteY2" fmla="*/ 181683 h 369630"/>
                  <a:gd name="connsiteX3" fmla="*/ 432280 w 870824"/>
                  <a:gd name="connsiteY3" fmla="*/ 369630 h 369630"/>
                  <a:gd name="connsiteX4" fmla="*/ 438544 w 870824"/>
                  <a:gd name="connsiteY4" fmla="*/ 369630 h 369630"/>
                  <a:gd name="connsiteX5" fmla="*/ 0 w 870824"/>
                  <a:gd name="connsiteY5" fmla="*/ 181683 h 369630"/>
                  <a:gd name="connsiteX6" fmla="*/ 0 w 870824"/>
                  <a:gd name="connsiteY6" fmla="*/ 187948 h 369630"/>
                  <a:gd name="connsiteX7" fmla="*/ 438544 w 870824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0824" h="369630">
                    <a:moveTo>
                      <a:pt x="432280" y="0"/>
                    </a:moveTo>
                    <a:cubicBezTo>
                      <a:pt x="674481" y="0"/>
                      <a:pt x="870824" y="84147"/>
                      <a:pt x="870824" y="187948"/>
                    </a:cubicBezTo>
                    <a:lnTo>
                      <a:pt x="870824" y="181683"/>
                    </a:lnTo>
                    <a:cubicBezTo>
                      <a:pt x="870824" y="285483"/>
                      <a:pt x="674481" y="369630"/>
                      <a:pt x="432280" y="369630"/>
                    </a:cubicBezTo>
                    <a:lnTo>
                      <a:pt x="438544" y="369630"/>
                    </a:lnTo>
                    <a:cubicBezTo>
                      <a:pt x="196343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196343" y="0"/>
                      <a:pt x="438544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Graphique 2">
                <a:extLst>
                  <a:ext uri="{FF2B5EF4-FFF2-40B4-BE49-F238E27FC236}">
                    <a16:creationId xmlns:a16="http://schemas.microsoft.com/office/drawing/2014/main" id="{C58F1F98-2109-4543-9734-FF22FC162512}"/>
                  </a:ext>
                </a:extLst>
              </p:cNvPr>
              <p:cNvSpPr/>
              <p:nvPr/>
            </p:nvSpPr>
            <p:spPr>
              <a:xfrm>
                <a:off x="2501443" y="3946900"/>
                <a:ext cx="877088" cy="375895"/>
              </a:xfrm>
              <a:custGeom>
                <a:avLst/>
                <a:gdLst>
                  <a:gd name="connsiteX0" fmla="*/ 0 w 877088"/>
                  <a:gd name="connsiteY0" fmla="*/ 0 h 375895"/>
                  <a:gd name="connsiteX1" fmla="*/ 877089 w 877088"/>
                  <a:gd name="connsiteY1" fmla="*/ 0 h 375895"/>
                  <a:gd name="connsiteX2" fmla="*/ 877089 w 877088"/>
                  <a:gd name="connsiteY2" fmla="*/ 375895 h 375895"/>
                  <a:gd name="connsiteX3" fmla="*/ 0 w 877088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7088" h="375895">
                    <a:moveTo>
                      <a:pt x="0" y="0"/>
                    </a:moveTo>
                    <a:lnTo>
                      <a:pt x="877089" y="0"/>
                    </a:lnTo>
                    <a:lnTo>
                      <a:pt x="877089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43" name="Graphique 2">
                <a:extLst>
                  <a:ext uri="{FF2B5EF4-FFF2-40B4-BE49-F238E27FC236}">
                    <a16:creationId xmlns:a16="http://schemas.microsoft.com/office/drawing/2014/main" id="{56ABA92E-926D-4694-9D49-6E3DBA121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4331" y="4109788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44" name="Graphique 2">
                <a:extLst>
                  <a:ext uri="{FF2B5EF4-FFF2-40B4-BE49-F238E27FC236}">
                    <a16:creationId xmlns:a16="http://schemas.microsoft.com/office/drawing/2014/main" id="{B2FB6512-5CAE-46CE-A7AD-900FC827D587}"/>
                  </a:ext>
                </a:extLst>
              </p:cNvPr>
              <p:cNvSpPr txBox="1"/>
              <p:nvPr/>
            </p:nvSpPr>
            <p:spPr>
              <a:xfrm>
                <a:off x="2691924" y="4039008"/>
                <a:ext cx="477331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Enter fen</a:t>
                </a:r>
              </a:p>
            </p:txBody>
          </p:sp>
          <p:sp>
            <p:nvSpPr>
              <p:cNvPr id="45" name="Graphique 2">
                <a:extLst>
                  <a:ext uri="{FF2B5EF4-FFF2-40B4-BE49-F238E27FC236}">
                    <a16:creationId xmlns:a16="http://schemas.microsoft.com/office/drawing/2014/main" id="{1A2513BD-62AE-4824-819A-0E7793646E19}"/>
                  </a:ext>
                </a:extLst>
              </p:cNvPr>
              <p:cNvSpPr/>
              <p:nvPr/>
            </p:nvSpPr>
            <p:spPr>
              <a:xfrm>
                <a:off x="2501443" y="3946900"/>
                <a:ext cx="870824" cy="369630"/>
              </a:xfrm>
              <a:custGeom>
                <a:avLst/>
                <a:gdLst>
                  <a:gd name="connsiteX0" fmla="*/ 432280 w 870824"/>
                  <a:gd name="connsiteY0" fmla="*/ 0 h 369630"/>
                  <a:gd name="connsiteX1" fmla="*/ 870824 w 870824"/>
                  <a:gd name="connsiteY1" fmla="*/ 187948 h 369630"/>
                  <a:gd name="connsiteX2" fmla="*/ 870824 w 870824"/>
                  <a:gd name="connsiteY2" fmla="*/ 181683 h 369630"/>
                  <a:gd name="connsiteX3" fmla="*/ 432280 w 870824"/>
                  <a:gd name="connsiteY3" fmla="*/ 369630 h 369630"/>
                  <a:gd name="connsiteX4" fmla="*/ 438544 w 870824"/>
                  <a:gd name="connsiteY4" fmla="*/ 369630 h 369630"/>
                  <a:gd name="connsiteX5" fmla="*/ 0 w 870824"/>
                  <a:gd name="connsiteY5" fmla="*/ 181683 h 369630"/>
                  <a:gd name="connsiteX6" fmla="*/ 0 w 870824"/>
                  <a:gd name="connsiteY6" fmla="*/ 187948 h 369630"/>
                  <a:gd name="connsiteX7" fmla="*/ 438544 w 870824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0824" h="369630">
                    <a:moveTo>
                      <a:pt x="432280" y="0"/>
                    </a:moveTo>
                    <a:cubicBezTo>
                      <a:pt x="674481" y="0"/>
                      <a:pt x="870824" y="84147"/>
                      <a:pt x="870824" y="187948"/>
                    </a:cubicBezTo>
                    <a:lnTo>
                      <a:pt x="870824" y="181683"/>
                    </a:lnTo>
                    <a:cubicBezTo>
                      <a:pt x="870824" y="285483"/>
                      <a:pt x="674481" y="369630"/>
                      <a:pt x="432280" y="369630"/>
                    </a:cubicBezTo>
                    <a:lnTo>
                      <a:pt x="438544" y="369630"/>
                    </a:lnTo>
                    <a:cubicBezTo>
                      <a:pt x="196343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196343" y="0"/>
                      <a:pt x="438544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Graphique 2">
                <a:extLst>
                  <a:ext uri="{FF2B5EF4-FFF2-40B4-BE49-F238E27FC236}">
                    <a16:creationId xmlns:a16="http://schemas.microsoft.com/office/drawing/2014/main" id="{6BD4AE2E-2D00-4E80-8D28-D0133EF84ABC}"/>
                  </a:ext>
                </a:extLst>
              </p:cNvPr>
              <p:cNvSpPr/>
              <p:nvPr/>
            </p:nvSpPr>
            <p:spPr>
              <a:xfrm>
                <a:off x="2626741" y="313246"/>
                <a:ext cx="902148" cy="375895"/>
              </a:xfrm>
              <a:custGeom>
                <a:avLst/>
                <a:gdLst>
                  <a:gd name="connsiteX0" fmla="*/ 0 w 902148"/>
                  <a:gd name="connsiteY0" fmla="*/ 0 h 375895"/>
                  <a:gd name="connsiteX1" fmla="*/ 902149 w 902148"/>
                  <a:gd name="connsiteY1" fmla="*/ 0 h 375895"/>
                  <a:gd name="connsiteX2" fmla="*/ 902149 w 902148"/>
                  <a:gd name="connsiteY2" fmla="*/ 375895 h 375895"/>
                  <a:gd name="connsiteX3" fmla="*/ 0 w 902148"/>
                  <a:gd name="connsiteY3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2148" h="375895">
                    <a:moveTo>
                      <a:pt x="0" y="0"/>
                    </a:moveTo>
                    <a:lnTo>
                      <a:pt x="902149" y="0"/>
                    </a:lnTo>
                    <a:lnTo>
                      <a:pt x="902149" y="375895"/>
                    </a:lnTo>
                    <a:lnTo>
                      <a:pt x="0" y="375895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pic>
            <p:nvPicPr>
              <p:cNvPr id="47" name="Graphique 2">
                <a:extLst>
                  <a:ext uri="{FF2B5EF4-FFF2-40B4-BE49-F238E27FC236}">
                    <a16:creationId xmlns:a16="http://schemas.microsoft.com/office/drawing/2014/main" id="{9881FBD9-2E5D-4AB1-8A56-8866193C8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595" y="476133"/>
                <a:ext cx="100238" cy="100238"/>
              </a:xfrm>
              <a:custGeom>
                <a:avLst/>
                <a:gdLst>
                  <a:gd name="connsiteX0" fmla="*/ 0 w 100238"/>
                  <a:gd name="connsiteY0" fmla="*/ 0 h 100238"/>
                  <a:gd name="connsiteX1" fmla="*/ 100239 w 100238"/>
                  <a:gd name="connsiteY1" fmla="*/ 0 h 100238"/>
                  <a:gd name="connsiteX2" fmla="*/ 100239 w 100238"/>
                  <a:gd name="connsiteY2" fmla="*/ 100239 h 100238"/>
                  <a:gd name="connsiteX3" fmla="*/ 0 w 100238"/>
                  <a:gd name="connsiteY3" fmla="*/ 100239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238" h="100238">
                    <a:moveTo>
                      <a:pt x="0" y="0"/>
                    </a:moveTo>
                    <a:lnTo>
                      <a:pt x="100239" y="0"/>
                    </a:lnTo>
                    <a:lnTo>
                      <a:pt x="100239" y="100239"/>
                    </a:lnTo>
                    <a:lnTo>
                      <a:pt x="0" y="100239"/>
                    </a:lnTo>
                    <a:close/>
                  </a:path>
                </a:pathLst>
              </a:custGeom>
            </p:spPr>
          </p:pic>
          <p:sp>
            <p:nvSpPr>
              <p:cNvPr id="48" name="Graphique 2">
                <a:extLst>
                  <a:ext uri="{FF2B5EF4-FFF2-40B4-BE49-F238E27FC236}">
                    <a16:creationId xmlns:a16="http://schemas.microsoft.com/office/drawing/2014/main" id="{01BDACF9-9538-4829-92B4-27B887659218}"/>
                  </a:ext>
                </a:extLst>
              </p:cNvPr>
              <p:cNvSpPr txBox="1"/>
              <p:nvPr/>
            </p:nvSpPr>
            <p:spPr>
              <a:xfrm>
                <a:off x="2698189" y="405354"/>
                <a:ext cx="646484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Enter game ID</a:t>
                </a:r>
              </a:p>
            </p:txBody>
          </p:sp>
          <p:sp>
            <p:nvSpPr>
              <p:cNvPr id="49" name="Graphique 2">
                <a:extLst>
                  <a:ext uri="{FF2B5EF4-FFF2-40B4-BE49-F238E27FC236}">
                    <a16:creationId xmlns:a16="http://schemas.microsoft.com/office/drawing/2014/main" id="{B9FC2CD0-49A8-41B6-BCED-0105E29387DF}"/>
                  </a:ext>
                </a:extLst>
              </p:cNvPr>
              <p:cNvSpPr/>
              <p:nvPr/>
            </p:nvSpPr>
            <p:spPr>
              <a:xfrm>
                <a:off x="2626741" y="313246"/>
                <a:ext cx="895883" cy="369630"/>
              </a:xfrm>
              <a:custGeom>
                <a:avLst/>
                <a:gdLst>
                  <a:gd name="connsiteX0" fmla="*/ 444809 w 895883"/>
                  <a:gd name="connsiteY0" fmla="*/ 0 h 369630"/>
                  <a:gd name="connsiteX1" fmla="*/ 895884 w 895883"/>
                  <a:gd name="connsiteY1" fmla="*/ 187948 h 369630"/>
                  <a:gd name="connsiteX2" fmla="*/ 895884 w 895883"/>
                  <a:gd name="connsiteY2" fmla="*/ 181683 h 369630"/>
                  <a:gd name="connsiteX3" fmla="*/ 444809 w 895883"/>
                  <a:gd name="connsiteY3" fmla="*/ 369630 h 369630"/>
                  <a:gd name="connsiteX4" fmla="*/ 451074 w 895883"/>
                  <a:gd name="connsiteY4" fmla="*/ 369630 h 369630"/>
                  <a:gd name="connsiteX5" fmla="*/ 0 w 895883"/>
                  <a:gd name="connsiteY5" fmla="*/ 181683 h 369630"/>
                  <a:gd name="connsiteX6" fmla="*/ 0 w 895883"/>
                  <a:gd name="connsiteY6" fmla="*/ 187948 h 369630"/>
                  <a:gd name="connsiteX7" fmla="*/ 451074 w 895883"/>
                  <a:gd name="connsiteY7" fmla="*/ 0 h 36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883" h="369630">
                    <a:moveTo>
                      <a:pt x="444809" y="0"/>
                    </a:moveTo>
                    <a:cubicBezTo>
                      <a:pt x="693931" y="0"/>
                      <a:pt x="895884" y="84147"/>
                      <a:pt x="895884" y="187948"/>
                    </a:cubicBezTo>
                    <a:lnTo>
                      <a:pt x="895884" y="181683"/>
                    </a:lnTo>
                    <a:cubicBezTo>
                      <a:pt x="895884" y="285483"/>
                      <a:pt x="693931" y="369630"/>
                      <a:pt x="444809" y="369630"/>
                    </a:cubicBezTo>
                    <a:lnTo>
                      <a:pt x="451074" y="369630"/>
                    </a:lnTo>
                    <a:cubicBezTo>
                      <a:pt x="201953" y="369630"/>
                      <a:pt x="0" y="285483"/>
                      <a:pt x="0" y="181683"/>
                    </a:cubicBezTo>
                    <a:lnTo>
                      <a:pt x="0" y="187948"/>
                    </a:lnTo>
                    <a:cubicBezTo>
                      <a:pt x="0" y="84147"/>
                      <a:pt x="201953" y="0"/>
                      <a:pt x="451074" y="0"/>
                    </a:cubicBez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0" name="Graphique 2">
                <a:extLst>
                  <a:ext uri="{FF2B5EF4-FFF2-40B4-BE49-F238E27FC236}">
                    <a16:creationId xmlns:a16="http://schemas.microsoft.com/office/drawing/2014/main" id="{9149ACE2-116C-442F-9740-81DE324F6665}"/>
                  </a:ext>
                </a:extLst>
              </p:cNvPr>
              <p:cNvSpPr/>
              <p:nvPr/>
            </p:nvSpPr>
            <p:spPr>
              <a:xfrm>
                <a:off x="2376144" y="244331"/>
                <a:ext cx="6020589" cy="6264"/>
              </a:xfrm>
              <a:custGeom>
                <a:avLst/>
                <a:gdLst>
                  <a:gd name="connsiteX0" fmla="*/ 0 w 6020589"/>
                  <a:gd name="connsiteY0" fmla="*/ 0 h 6264"/>
                  <a:gd name="connsiteX1" fmla="*/ 6020589 w 6020589"/>
                  <a:gd name="connsiteY1" fmla="*/ 0 h 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20589" h="6264">
                    <a:moveTo>
                      <a:pt x="0" y="0"/>
                    </a:moveTo>
                    <a:lnTo>
                      <a:pt x="6020589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1" name="Graphique 2">
                <a:extLst>
                  <a:ext uri="{FF2B5EF4-FFF2-40B4-BE49-F238E27FC236}">
                    <a16:creationId xmlns:a16="http://schemas.microsoft.com/office/drawing/2014/main" id="{0C0A1ED0-C8A6-49C7-AE02-0B725A733B41}"/>
                  </a:ext>
                </a:extLst>
              </p:cNvPr>
              <p:cNvSpPr/>
              <p:nvPr/>
            </p:nvSpPr>
            <p:spPr>
              <a:xfrm>
                <a:off x="2376144" y="62649"/>
                <a:ext cx="6014324" cy="5011936"/>
              </a:xfrm>
              <a:custGeom>
                <a:avLst/>
                <a:gdLst>
                  <a:gd name="connsiteX0" fmla="*/ 0 w 6014324"/>
                  <a:gd name="connsiteY0" fmla="*/ 0 h 5011936"/>
                  <a:gd name="connsiteX1" fmla="*/ 6014324 w 6014324"/>
                  <a:gd name="connsiteY1" fmla="*/ 0 h 5011936"/>
                  <a:gd name="connsiteX2" fmla="*/ 6014324 w 6014324"/>
                  <a:gd name="connsiteY2" fmla="*/ 5011937 h 5011936"/>
                  <a:gd name="connsiteX3" fmla="*/ 0 w 6014324"/>
                  <a:gd name="connsiteY3" fmla="*/ 5011937 h 501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14324" h="5011936">
                    <a:moveTo>
                      <a:pt x="0" y="0"/>
                    </a:moveTo>
                    <a:lnTo>
                      <a:pt x="6014324" y="0"/>
                    </a:lnTo>
                    <a:lnTo>
                      <a:pt x="6014324" y="5011937"/>
                    </a:lnTo>
                    <a:lnTo>
                      <a:pt x="0" y="5011937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2" name="Graphique 2">
                <a:extLst>
                  <a:ext uri="{FF2B5EF4-FFF2-40B4-BE49-F238E27FC236}">
                    <a16:creationId xmlns:a16="http://schemas.microsoft.com/office/drawing/2014/main" id="{E2E2D733-BB8E-4E04-9D19-09F79DCAE778}"/>
                  </a:ext>
                </a:extLst>
              </p:cNvPr>
              <p:cNvSpPr/>
              <p:nvPr/>
            </p:nvSpPr>
            <p:spPr>
              <a:xfrm>
                <a:off x="4756814" y="2443319"/>
                <a:ext cx="1779237" cy="125298"/>
              </a:xfrm>
              <a:custGeom>
                <a:avLst/>
                <a:gdLst>
                  <a:gd name="connsiteX0" fmla="*/ 0 w 1779237"/>
                  <a:gd name="connsiteY0" fmla="*/ 125298 h 125298"/>
                  <a:gd name="connsiteX1" fmla="*/ 1779238 w 1779237"/>
                  <a:gd name="connsiteY1" fmla="*/ 0 h 12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79237" h="125298">
                    <a:moveTo>
                      <a:pt x="0" y="125298"/>
                    </a:moveTo>
                    <a:lnTo>
                      <a:pt x="1779238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3" name="Graphique 2">
                <a:extLst>
                  <a:ext uri="{FF2B5EF4-FFF2-40B4-BE49-F238E27FC236}">
                    <a16:creationId xmlns:a16="http://schemas.microsoft.com/office/drawing/2014/main" id="{0239F215-2CAF-4096-BF5E-D63AA845B5B1}"/>
                  </a:ext>
                </a:extLst>
              </p:cNvPr>
              <p:cNvSpPr txBox="1"/>
              <p:nvPr/>
            </p:nvSpPr>
            <p:spPr>
              <a:xfrm>
                <a:off x="5410900" y="2272300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54" name="Graphique 2">
                <a:extLst>
                  <a:ext uri="{FF2B5EF4-FFF2-40B4-BE49-F238E27FC236}">
                    <a16:creationId xmlns:a16="http://schemas.microsoft.com/office/drawing/2014/main" id="{9F1CEED1-93C5-45AC-B59B-C8BA19461DAA}"/>
                  </a:ext>
                </a:extLst>
              </p:cNvPr>
              <p:cNvSpPr/>
              <p:nvPr/>
            </p:nvSpPr>
            <p:spPr>
              <a:xfrm>
                <a:off x="6442078" y="2443319"/>
                <a:ext cx="93973" cy="37589"/>
              </a:xfrm>
              <a:custGeom>
                <a:avLst/>
                <a:gdLst>
                  <a:gd name="connsiteX0" fmla="*/ 0 w 93973"/>
                  <a:gd name="connsiteY0" fmla="*/ 37590 h 37589"/>
                  <a:gd name="connsiteX1" fmla="*/ 93974 w 93973"/>
                  <a:gd name="connsiteY1" fmla="*/ 0 h 3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973" h="37589">
                    <a:moveTo>
                      <a:pt x="0" y="37590"/>
                    </a:moveTo>
                    <a:lnTo>
                      <a:pt x="93974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5" name="Graphique 2">
                <a:extLst>
                  <a:ext uri="{FF2B5EF4-FFF2-40B4-BE49-F238E27FC236}">
                    <a16:creationId xmlns:a16="http://schemas.microsoft.com/office/drawing/2014/main" id="{403538DE-13CF-42A6-88A9-2D06F1470CFA}"/>
                  </a:ext>
                </a:extLst>
              </p:cNvPr>
              <p:cNvSpPr/>
              <p:nvPr/>
            </p:nvSpPr>
            <p:spPr>
              <a:xfrm>
                <a:off x="6442078" y="2418259"/>
                <a:ext cx="93973" cy="25059"/>
              </a:xfrm>
              <a:custGeom>
                <a:avLst/>
                <a:gdLst>
                  <a:gd name="connsiteX0" fmla="*/ 93974 w 93973"/>
                  <a:gd name="connsiteY0" fmla="*/ 25060 h 25059"/>
                  <a:gd name="connsiteX1" fmla="*/ 0 w 93973"/>
                  <a:gd name="connsiteY1" fmla="*/ 0 h 2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973" h="25059">
                    <a:moveTo>
                      <a:pt x="93974" y="25060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Graphique 2">
                <a:extLst>
                  <a:ext uri="{FF2B5EF4-FFF2-40B4-BE49-F238E27FC236}">
                    <a16:creationId xmlns:a16="http://schemas.microsoft.com/office/drawing/2014/main" id="{78F03DE8-8446-4D2F-83AF-E2C5D810752B}"/>
                  </a:ext>
                </a:extLst>
              </p:cNvPr>
              <p:cNvSpPr/>
              <p:nvPr/>
            </p:nvSpPr>
            <p:spPr>
              <a:xfrm>
                <a:off x="3253233" y="1403342"/>
                <a:ext cx="563842" cy="413484"/>
              </a:xfrm>
              <a:custGeom>
                <a:avLst/>
                <a:gdLst>
                  <a:gd name="connsiteX0" fmla="*/ 0 w 563842"/>
                  <a:gd name="connsiteY0" fmla="*/ 0 h 413484"/>
                  <a:gd name="connsiteX1" fmla="*/ 563843 w 563842"/>
                  <a:gd name="connsiteY1" fmla="*/ 413485 h 41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842" h="413484">
                    <a:moveTo>
                      <a:pt x="0" y="0"/>
                    </a:moveTo>
                    <a:lnTo>
                      <a:pt x="563843" y="413485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Graphique 2">
                <a:extLst>
                  <a:ext uri="{FF2B5EF4-FFF2-40B4-BE49-F238E27FC236}">
                    <a16:creationId xmlns:a16="http://schemas.microsoft.com/office/drawing/2014/main" id="{C1CB354D-2FDC-49FC-959C-70E167B95556}"/>
                  </a:ext>
                </a:extLst>
              </p:cNvPr>
              <p:cNvSpPr/>
              <p:nvPr/>
            </p:nvSpPr>
            <p:spPr>
              <a:xfrm>
                <a:off x="3735632" y="1741647"/>
                <a:ext cx="81443" cy="81443"/>
              </a:xfrm>
              <a:custGeom>
                <a:avLst/>
                <a:gdLst>
                  <a:gd name="connsiteX0" fmla="*/ 81444 w 81443"/>
                  <a:gd name="connsiteY0" fmla="*/ 75179 h 81443"/>
                  <a:gd name="connsiteX1" fmla="*/ 0 w 81443"/>
                  <a:gd name="connsiteY1" fmla="*/ 81444 h 81443"/>
                  <a:gd name="connsiteX2" fmla="*/ 62649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75179"/>
                    </a:moveTo>
                    <a:lnTo>
                      <a:pt x="0" y="81444"/>
                    </a:lnTo>
                    <a:lnTo>
                      <a:pt x="626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Graphique 2">
                <a:extLst>
                  <a:ext uri="{FF2B5EF4-FFF2-40B4-BE49-F238E27FC236}">
                    <a16:creationId xmlns:a16="http://schemas.microsoft.com/office/drawing/2014/main" id="{FE40CCA0-3617-4261-8D49-26B383A3B7B2}"/>
                  </a:ext>
                </a:extLst>
              </p:cNvPr>
              <p:cNvSpPr/>
              <p:nvPr/>
            </p:nvSpPr>
            <p:spPr>
              <a:xfrm>
                <a:off x="3735632" y="1741647"/>
                <a:ext cx="81443" cy="81443"/>
              </a:xfrm>
              <a:custGeom>
                <a:avLst/>
                <a:gdLst>
                  <a:gd name="connsiteX0" fmla="*/ 81444 w 81443"/>
                  <a:gd name="connsiteY0" fmla="*/ 75179 h 81443"/>
                  <a:gd name="connsiteX1" fmla="*/ 0 w 81443"/>
                  <a:gd name="connsiteY1" fmla="*/ 81444 h 81443"/>
                  <a:gd name="connsiteX2" fmla="*/ 62649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75179"/>
                    </a:moveTo>
                    <a:lnTo>
                      <a:pt x="0" y="81444"/>
                    </a:lnTo>
                    <a:lnTo>
                      <a:pt x="62649" y="0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9" name="Graphique 2">
                <a:extLst>
                  <a:ext uri="{FF2B5EF4-FFF2-40B4-BE49-F238E27FC236}">
                    <a16:creationId xmlns:a16="http://schemas.microsoft.com/office/drawing/2014/main" id="{D6AE20AA-AF52-46B8-9782-D6809D78A7D0}"/>
                  </a:ext>
                </a:extLst>
              </p:cNvPr>
              <p:cNvSpPr/>
              <p:nvPr/>
            </p:nvSpPr>
            <p:spPr>
              <a:xfrm>
                <a:off x="3002636" y="3420646"/>
                <a:ext cx="375895" cy="526253"/>
              </a:xfrm>
              <a:custGeom>
                <a:avLst/>
                <a:gdLst>
                  <a:gd name="connsiteX0" fmla="*/ 375895 w 375895"/>
                  <a:gd name="connsiteY0" fmla="*/ 0 h 526253"/>
                  <a:gd name="connsiteX1" fmla="*/ 0 w 375895"/>
                  <a:gd name="connsiteY1" fmla="*/ 526253 h 52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895" h="526253">
                    <a:moveTo>
                      <a:pt x="375895" y="0"/>
                    </a:moveTo>
                    <a:lnTo>
                      <a:pt x="0" y="526253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0" name="Graphique 2">
                <a:extLst>
                  <a:ext uri="{FF2B5EF4-FFF2-40B4-BE49-F238E27FC236}">
                    <a16:creationId xmlns:a16="http://schemas.microsoft.com/office/drawing/2014/main" id="{C6D9639C-11F4-4800-AF2D-F0A1B774FD12}"/>
                  </a:ext>
                </a:extLst>
              </p:cNvPr>
              <p:cNvSpPr txBox="1"/>
              <p:nvPr/>
            </p:nvSpPr>
            <p:spPr>
              <a:xfrm>
                <a:off x="3055289" y="3631788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61" name="Graphique 2">
                <a:extLst>
                  <a:ext uri="{FF2B5EF4-FFF2-40B4-BE49-F238E27FC236}">
                    <a16:creationId xmlns:a16="http://schemas.microsoft.com/office/drawing/2014/main" id="{C2B95493-6043-4926-AFBB-75D05C08C1BB}"/>
                  </a:ext>
                </a:extLst>
              </p:cNvPr>
              <p:cNvSpPr/>
              <p:nvPr/>
            </p:nvSpPr>
            <p:spPr>
              <a:xfrm>
                <a:off x="3002636" y="3852926"/>
                <a:ext cx="31324" cy="93973"/>
              </a:xfrm>
              <a:custGeom>
                <a:avLst/>
                <a:gdLst>
                  <a:gd name="connsiteX0" fmla="*/ 31325 w 31324"/>
                  <a:gd name="connsiteY0" fmla="*/ 0 h 93973"/>
                  <a:gd name="connsiteX1" fmla="*/ 0 w 31324"/>
                  <a:gd name="connsiteY1" fmla="*/ 93974 h 9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24" h="93973">
                    <a:moveTo>
                      <a:pt x="31325" y="0"/>
                    </a:moveTo>
                    <a:lnTo>
                      <a:pt x="0" y="93974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2" name="Graphique 2">
                <a:extLst>
                  <a:ext uri="{FF2B5EF4-FFF2-40B4-BE49-F238E27FC236}">
                    <a16:creationId xmlns:a16="http://schemas.microsoft.com/office/drawing/2014/main" id="{C85F990D-9332-4BB5-BDA3-D56076DA1BA6}"/>
                  </a:ext>
                </a:extLst>
              </p:cNvPr>
              <p:cNvSpPr/>
              <p:nvPr/>
            </p:nvSpPr>
            <p:spPr>
              <a:xfrm>
                <a:off x="3002636" y="3890515"/>
                <a:ext cx="81443" cy="56384"/>
              </a:xfrm>
              <a:custGeom>
                <a:avLst/>
                <a:gdLst>
                  <a:gd name="connsiteX0" fmla="*/ 0 w 81443"/>
                  <a:gd name="connsiteY0" fmla="*/ 56384 h 56384"/>
                  <a:gd name="connsiteX1" fmla="*/ 81444 w 81443"/>
                  <a:gd name="connsiteY1" fmla="*/ 0 h 5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43" h="56384">
                    <a:moveTo>
                      <a:pt x="0" y="56384"/>
                    </a:moveTo>
                    <a:lnTo>
                      <a:pt x="81444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Graphique 2">
                <a:extLst>
                  <a:ext uri="{FF2B5EF4-FFF2-40B4-BE49-F238E27FC236}">
                    <a16:creationId xmlns:a16="http://schemas.microsoft.com/office/drawing/2014/main" id="{2A1B5E31-ABF7-4C25-8E2C-6A8E4BE8983D}"/>
                  </a:ext>
                </a:extLst>
              </p:cNvPr>
              <p:cNvSpPr/>
              <p:nvPr/>
            </p:nvSpPr>
            <p:spPr>
              <a:xfrm>
                <a:off x="3253233" y="670346"/>
                <a:ext cx="6264" cy="426014"/>
              </a:xfrm>
              <a:custGeom>
                <a:avLst/>
                <a:gdLst>
                  <a:gd name="connsiteX0" fmla="*/ 0 w 6264"/>
                  <a:gd name="connsiteY0" fmla="*/ 426015 h 426014"/>
                  <a:gd name="connsiteX1" fmla="*/ 0 w 6264"/>
                  <a:gd name="connsiteY1" fmla="*/ 0 h 4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64" h="426014">
                    <a:moveTo>
                      <a:pt x="0" y="426015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Graphique 2">
                <a:extLst>
                  <a:ext uri="{FF2B5EF4-FFF2-40B4-BE49-F238E27FC236}">
                    <a16:creationId xmlns:a16="http://schemas.microsoft.com/office/drawing/2014/main" id="{5D1B6A88-14B0-4722-834C-A08E68D48EA1}"/>
                  </a:ext>
                </a:extLst>
              </p:cNvPr>
              <p:cNvSpPr txBox="1"/>
              <p:nvPr/>
            </p:nvSpPr>
            <p:spPr>
              <a:xfrm>
                <a:off x="2892402" y="762454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65" name="Graphique 2">
                <a:extLst>
                  <a:ext uri="{FF2B5EF4-FFF2-40B4-BE49-F238E27FC236}">
                    <a16:creationId xmlns:a16="http://schemas.microsoft.com/office/drawing/2014/main" id="{51EFDFE3-E473-4F0A-97EC-198F0EE9EBBA}"/>
                  </a:ext>
                </a:extLst>
              </p:cNvPr>
              <p:cNvSpPr/>
              <p:nvPr/>
            </p:nvSpPr>
            <p:spPr>
              <a:xfrm>
                <a:off x="3253233" y="670346"/>
                <a:ext cx="31324" cy="93973"/>
              </a:xfrm>
              <a:custGeom>
                <a:avLst/>
                <a:gdLst>
                  <a:gd name="connsiteX0" fmla="*/ 31325 w 31324"/>
                  <a:gd name="connsiteY0" fmla="*/ 93974 h 93973"/>
                  <a:gd name="connsiteX1" fmla="*/ 0 w 31324"/>
                  <a:gd name="connsiteY1" fmla="*/ 0 h 9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24" h="93973">
                    <a:moveTo>
                      <a:pt x="31325" y="93974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Graphique 2">
                <a:extLst>
                  <a:ext uri="{FF2B5EF4-FFF2-40B4-BE49-F238E27FC236}">
                    <a16:creationId xmlns:a16="http://schemas.microsoft.com/office/drawing/2014/main" id="{E6055ECE-BB7E-4587-9ECA-F267F4948D9D}"/>
                  </a:ext>
                </a:extLst>
              </p:cNvPr>
              <p:cNvSpPr/>
              <p:nvPr/>
            </p:nvSpPr>
            <p:spPr>
              <a:xfrm>
                <a:off x="3221909" y="670346"/>
                <a:ext cx="31324" cy="93973"/>
              </a:xfrm>
              <a:custGeom>
                <a:avLst/>
                <a:gdLst>
                  <a:gd name="connsiteX0" fmla="*/ 31325 w 31324"/>
                  <a:gd name="connsiteY0" fmla="*/ 0 h 93973"/>
                  <a:gd name="connsiteX1" fmla="*/ 0 w 31324"/>
                  <a:gd name="connsiteY1" fmla="*/ 93974 h 9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24" h="93973">
                    <a:moveTo>
                      <a:pt x="31325" y="0"/>
                    </a:moveTo>
                    <a:lnTo>
                      <a:pt x="0" y="93974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Graphique 2">
                <a:extLst>
                  <a:ext uri="{FF2B5EF4-FFF2-40B4-BE49-F238E27FC236}">
                    <a16:creationId xmlns:a16="http://schemas.microsoft.com/office/drawing/2014/main" id="{1F96448E-D306-4C2E-8C1F-AEDFE7007266}"/>
                  </a:ext>
                </a:extLst>
              </p:cNvPr>
              <p:cNvSpPr/>
              <p:nvPr/>
            </p:nvSpPr>
            <p:spPr>
              <a:xfrm>
                <a:off x="4506217" y="2787889"/>
                <a:ext cx="250596" cy="325775"/>
              </a:xfrm>
              <a:custGeom>
                <a:avLst/>
                <a:gdLst>
                  <a:gd name="connsiteX0" fmla="*/ 250597 w 250596"/>
                  <a:gd name="connsiteY0" fmla="*/ 325776 h 325775"/>
                  <a:gd name="connsiteX1" fmla="*/ 0 w 250596"/>
                  <a:gd name="connsiteY1" fmla="*/ 0 h 32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96" h="325775">
                    <a:moveTo>
                      <a:pt x="250597" y="325776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Graphique 2">
                <a:extLst>
                  <a:ext uri="{FF2B5EF4-FFF2-40B4-BE49-F238E27FC236}">
                    <a16:creationId xmlns:a16="http://schemas.microsoft.com/office/drawing/2014/main" id="{9B382FE7-F9E9-4E12-ADD4-4FDC7837DD0D}"/>
                  </a:ext>
                </a:extLst>
              </p:cNvPr>
              <p:cNvSpPr/>
              <p:nvPr/>
            </p:nvSpPr>
            <p:spPr>
              <a:xfrm>
                <a:off x="4506217" y="2787889"/>
                <a:ext cx="75179" cy="81443"/>
              </a:xfrm>
              <a:custGeom>
                <a:avLst/>
                <a:gdLst>
                  <a:gd name="connsiteX0" fmla="*/ 0 w 75179"/>
                  <a:gd name="connsiteY0" fmla="*/ 0 h 81443"/>
                  <a:gd name="connsiteX1" fmla="*/ 75179 w 75179"/>
                  <a:gd name="connsiteY1" fmla="*/ 18795 h 81443"/>
                  <a:gd name="connsiteX2" fmla="*/ 0 w 75179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179" h="81443">
                    <a:moveTo>
                      <a:pt x="0" y="0"/>
                    </a:moveTo>
                    <a:lnTo>
                      <a:pt x="75179" y="18795"/>
                    </a:lnTo>
                    <a:lnTo>
                      <a:pt x="0" y="81444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Graphique 2">
                <a:extLst>
                  <a:ext uri="{FF2B5EF4-FFF2-40B4-BE49-F238E27FC236}">
                    <a16:creationId xmlns:a16="http://schemas.microsoft.com/office/drawing/2014/main" id="{306C7226-8B8A-4774-AEC6-971FA3152D82}"/>
                  </a:ext>
                </a:extLst>
              </p:cNvPr>
              <p:cNvSpPr/>
              <p:nvPr/>
            </p:nvSpPr>
            <p:spPr>
              <a:xfrm>
                <a:off x="4506217" y="2787889"/>
                <a:ext cx="75179" cy="81443"/>
              </a:xfrm>
              <a:custGeom>
                <a:avLst/>
                <a:gdLst>
                  <a:gd name="connsiteX0" fmla="*/ 0 w 75179"/>
                  <a:gd name="connsiteY0" fmla="*/ 0 h 81443"/>
                  <a:gd name="connsiteX1" fmla="*/ 75179 w 75179"/>
                  <a:gd name="connsiteY1" fmla="*/ 18795 h 81443"/>
                  <a:gd name="connsiteX2" fmla="*/ 0 w 75179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179" h="81443">
                    <a:moveTo>
                      <a:pt x="0" y="0"/>
                    </a:moveTo>
                    <a:lnTo>
                      <a:pt x="75179" y="18795"/>
                    </a:lnTo>
                    <a:lnTo>
                      <a:pt x="0" y="81444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Graphique 2">
                <a:extLst>
                  <a:ext uri="{FF2B5EF4-FFF2-40B4-BE49-F238E27FC236}">
                    <a16:creationId xmlns:a16="http://schemas.microsoft.com/office/drawing/2014/main" id="{7C7EC3E8-9D5A-44B0-B698-FB5E983DCD43}"/>
                  </a:ext>
                </a:extLst>
              </p:cNvPr>
              <p:cNvSpPr/>
              <p:nvPr/>
            </p:nvSpPr>
            <p:spPr>
              <a:xfrm>
                <a:off x="3679248" y="2806684"/>
                <a:ext cx="325775" cy="263126"/>
              </a:xfrm>
              <a:custGeom>
                <a:avLst/>
                <a:gdLst>
                  <a:gd name="connsiteX0" fmla="*/ 0 w 325775"/>
                  <a:gd name="connsiteY0" fmla="*/ 263127 h 263126"/>
                  <a:gd name="connsiteX1" fmla="*/ 325776 w 325775"/>
                  <a:gd name="connsiteY1" fmla="*/ 0 h 263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5775" h="263126">
                    <a:moveTo>
                      <a:pt x="0" y="263127"/>
                    </a:moveTo>
                    <a:lnTo>
                      <a:pt x="325776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1" name="Graphique 2">
                <a:extLst>
                  <a:ext uri="{FF2B5EF4-FFF2-40B4-BE49-F238E27FC236}">
                    <a16:creationId xmlns:a16="http://schemas.microsoft.com/office/drawing/2014/main" id="{4C579D76-1447-48C0-95A3-14CABB8B9AA2}"/>
                  </a:ext>
                </a:extLst>
              </p:cNvPr>
              <p:cNvSpPr/>
              <p:nvPr/>
            </p:nvSpPr>
            <p:spPr>
              <a:xfrm>
                <a:off x="3923580" y="2806684"/>
                <a:ext cx="81443" cy="81443"/>
              </a:xfrm>
              <a:custGeom>
                <a:avLst/>
                <a:gdLst>
                  <a:gd name="connsiteX0" fmla="*/ 81444 w 81443"/>
                  <a:gd name="connsiteY0" fmla="*/ 0 h 81443"/>
                  <a:gd name="connsiteX1" fmla="*/ 62649 w 81443"/>
                  <a:gd name="connsiteY1" fmla="*/ 81444 h 81443"/>
                  <a:gd name="connsiteX2" fmla="*/ 0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0"/>
                    </a:moveTo>
                    <a:lnTo>
                      <a:pt x="62649" y="8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2" name="Graphique 2">
                <a:extLst>
                  <a:ext uri="{FF2B5EF4-FFF2-40B4-BE49-F238E27FC236}">
                    <a16:creationId xmlns:a16="http://schemas.microsoft.com/office/drawing/2014/main" id="{C16C354C-887D-49DA-905D-530EADA1AC26}"/>
                  </a:ext>
                </a:extLst>
              </p:cNvPr>
              <p:cNvSpPr/>
              <p:nvPr/>
            </p:nvSpPr>
            <p:spPr>
              <a:xfrm>
                <a:off x="3923580" y="2806684"/>
                <a:ext cx="81443" cy="81443"/>
              </a:xfrm>
              <a:custGeom>
                <a:avLst/>
                <a:gdLst>
                  <a:gd name="connsiteX0" fmla="*/ 81444 w 81443"/>
                  <a:gd name="connsiteY0" fmla="*/ 0 h 81443"/>
                  <a:gd name="connsiteX1" fmla="*/ 62649 w 81443"/>
                  <a:gd name="connsiteY1" fmla="*/ 81444 h 81443"/>
                  <a:gd name="connsiteX2" fmla="*/ 0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0"/>
                    </a:moveTo>
                    <a:lnTo>
                      <a:pt x="62649" y="814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3" name="Graphique 2">
                <a:extLst>
                  <a:ext uri="{FF2B5EF4-FFF2-40B4-BE49-F238E27FC236}">
                    <a16:creationId xmlns:a16="http://schemas.microsoft.com/office/drawing/2014/main" id="{DAE7761D-44E4-4530-8ECB-2556AC289C52}"/>
                  </a:ext>
                </a:extLst>
              </p:cNvPr>
              <p:cNvSpPr/>
              <p:nvPr/>
            </p:nvSpPr>
            <p:spPr>
              <a:xfrm>
                <a:off x="4255620" y="1021182"/>
                <a:ext cx="751790" cy="645286"/>
              </a:xfrm>
              <a:custGeom>
                <a:avLst/>
                <a:gdLst>
                  <a:gd name="connsiteX0" fmla="*/ 751791 w 751790"/>
                  <a:gd name="connsiteY0" fmla="*/ 0 h 645286"/>
                  <a:gd name="connsiteX1" fmla="*/ 0 w 751790"/>
                  <a:gd name="connsiteY1" fmla="*/ 645287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1790" h="645286">
                    <a:moveTo>
                      <a:pt x="751791" y="0"/>
                    </a:moveTo>
                    <a:lnTo>
                      <a:pt x="0" y="645287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5" name="Graphique 2">
                <a:extLst>
                  <a:ext uri="{FF2B5EF4-FFF2-40B4-BE49-F238E27FC236}">
                    <a16:creationId xmlns:a16="http://schemas.microsoft.com/office/drawing/2014/main" id="{0A4E1C59-C17D-48CC-956B-1A0D6FDCFCCF}"/>
                  </a:ext>
                </a:extLst>
              </p:cNvPr>
              <p:cNvSpPr/>
              <p:nvPr/>
            </p:nvSpPr>
            <p:spPr>
              <a:xfrm>
                <a:off x="4255620" y="1585024"/>
                <a:ext cx="81443" cy="81443"/>
              </a:xfrm>
              <a:custGeom>
                <a:avLst/>
                <a:gdLst>
                  <a:gd name="connsiteX0" fmla="*/ 0 w 81443"/>
                  <a:gd name="connsiteY0" fmla="*/ 81444 h 81443"/>
                  <a:gd name="connsiteX1" fmla="*/ 12530 w 81443"/>
                  <a:gd name="connsiteY1" fmla="*/ 0 h 81443"/>
                  <a:gd name="connsiteX2" fmla="*/ 81444 w 81443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0" y="81444"/>
                    </a:moveTo>
                    <a:lnTo>
                      <a:pt x="12530" y="0"/>
                    </a:lnTo>
                    <a:lnTo>
                      <a:pt x="81444" y="81444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6" name="Graphique 2">
                <a:extLst>
                  <a:ext uri="{FF2B5EF4-FFF2-40B4-BE49-F238E27FC236}">
                    <a16:creationId xmlns:a16="http://schemas.microsoft.com/office/drawing/2014/main" id="{19D491D6-62FA-4E3D-BE7C-0237DD4BFAAF}"/>
                  </a:ext>
                </a:extLst>
              </p:cNvPr>
              <p:cNvSpPr/>
              <p:nvPr/>
            </p:nvSpPr>
            <p:spPr>
              <a:xfrm>
                <a:off x="4255620" y="1585024"/>
                <a:ext cx="81443" cy="81443"/>
              </a:xfrm>
              <a:custGeom>
                <a:avLst/>
                <a:gdLst>
                  <a:gd name="connsiteX0" fmla="*/ 0 w 81443"/>
                  <a:gd name="connsiteY0" fmla="*/ 81444 h 81443"/>
                  <a:gd name="connsiteX1" fmla="*/ 12530 w 81443"/>
                  <a:gd name="connsiteY1" fmla="*/ 0 h 81443"/>
                  <a:gd name="connsiteX2" fmla="*/ 81444 w 81443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0" y="81444"/>
                    </a:moveTo>
                    <a:lnTo>
                      <a:pt x="12530" y="0"/>
                    </a:lnTo>
                    <a:lnTo>
                      <a:pt x="81444" y="81444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Graphique 2">
                <a:extLst>
                  <a:ext uri="{FF2B5EF4-FFF2-40B4-BE49-F238E27FC236}">
                    <a16:creationId xmlns:a16="http://schemas.microsoft.com/office/drawing/2014/main" id="{39F9B2DA-8715-485D-A898-D238AFEC1F74}"/>
                  </a:ext>
                </a:extLst>
              </p:cNvPr>
              <p:cNvSpPr/>
              <p:nvPr/>
            </p:nvSpPr>
            <p:spPr>
              <a:xfrm>
                <a:off x="4763079" y="1942125"/>
                <a:ext cx="1772972" cy="375895"/>
              </a:xfrm>
              <a:custGeom>
                <a:avLst/>
                <a:gdLst>
                  <a:gd name="connsiteX0" fmla="*/ 0 w 1772972"/>
                  <a:gd name="connsiteY0" fmla="*/ 0 h 375895"/>
                  <a:gd name="connsiteX1" fmla="*/ 1772973 w 1772972"/>
                  <a:gd name="connsiteY1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72972" h="375895">
                    <a:moveTo>
                      <a:pt x="0" y="0"/>
                    </a:moveTo>
                    <a:lnTo>
                      <a:pt x="1772973" y="375895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Graphique 2">
                <a:extLst>
                  <a:ext uri="{FF2B5EF4-FFF2-40B4-BE49-F238E27FC236}">
                    <a16:creationId xmlns:a16="http://schemas.microsoft.com/office/drawing/2014/main" id="{002144EC-37FA-4515-B671-1649D663D49F}"/>
                  </a:ext>
                </a:extLst>
              </p:cNvPr>
              <p:cNvSpPr txBox="1"/>
              <p:nvPr/>
            </p:nvSpPr>
            <p:spPr>
              <a:xfrm>
                <a:off x="5435959" y="1902670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79" name="Graphique 2">
                <a:extLst>
                  <a:ext uri="{FF2B5EF4-FFF2-40B4-BE49-F238E27FC236}">
                    <a16:creationId xmlns:a16="http://schemas.microsoft.com/office/drawing/2014/main" id="{8732DCE1-0063-4759-A4E8-97C2343EA152}"/>
                  </a:ext>
                </a:extLst>
              </p:cNvPr>
              <p:cNvSpPr/>
              <p:nvPr/>
            </p:nvSpPr>
            <p:spPr>
              <a:xfrm>
                <a:off x="6435813" y="2318020"/>
                <a:ext cx="100238" cy="12529"/>
              </a:xfrm>
              <a:custGeom>
                <a:avLst/>
                <a:gdLst>
                  <a:gd name="connsiteX0" fmla="*/ 0 w 100238"/>
                  <a:gd name="connsiteY0" fmla="*/ 12530 h 12529"/>
                  <a:gd name="connsiteX1" fmla="*/ 100239 w 100238"/>
                  <a:gd name="connsiteY1" fmla="*/ 0 h 1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238" h="12529">
                    <a:moveTo>
                      <a:pt x="0" y="12530"/>
                    </a:moveTo>
                    <a:lnTo>
                      <a:pt x="100239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Graphique 2">
                <a:extLst>
                  <a:ext uri="{FF2B5EF4-FFF2-40B4-BE49-F238E27FC236}">
                    <a16:creationId xmlns:a16="http://schemas.microsoft.com/office/drawing/2014/main" id="{327D5B36-6239-4AEB-BEC3-D4A38B0AE5DA}"/>
                  </a:ext>
                </a:extLst>
              </p:cNvPr>
              <p:cNvSpPr/>
              <p:nvPr/>
            </p:nvSpPr>
            <p:spPr>
              <a:xfrm>
                <a:off x="6448343" y="2267901"/>
                <a:ext cx="87708" cy="50119"/>
              </a:xfrm>
              <a:custGeom>
                <a:avLst/>
                <a:gdLst>
                  <a:gd name="connsiteX0" fmla="*/ 87709 w 87708"/>
                  <a:gd name="connsiteY0" fmla="*/ 50119 h 50119"/>
                  <a:gd name="connsiteX1" fmla="*/ 0 w 87708"/>
                  <a:gd name="connsiteY1" fmla="*/ 0 h 50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08" h="50119">
                    <a:moveTo>
                      <a:pt x="87709" y="50119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Graphique 2">
                <a:extLst>
                  <a:ext uri="{FF2B5EF4-FFF2-40B4-BE49-F238E27FC236}">
                    <a16:creationId xmlns:a16="http://schemas.microsoft.com/office/drawing/2014/main" id="{FDA94C3D-1AC5-43FF-A64E-D4B77D57E5BC}"/>
                  </a:ext>
                </a:extLst>
              </p:cNvPr>
              <p:cNvSpPr/>
              <p:nvPr/>
            </p:nvSpPr>
            <p:spPr>
              <a:xfrm>
                <a:off x="1254723" y="1942125"/>
                <a:ext cx="2612472" cy="751790"/>
              </a:xfrm>
              <a:custGeom>
                <a:avLst/>
                <a:gdLst>
                  <a:gd name="connsiteX0" fmla="*/ 0 w 2612472"/>
                  <a:gd name="connsiteY0" fmla="*/ 751791 h 751790"/>
                  <a:gd name="connsiteX1" fmla="*/ 2612472 w 2612472"/>
                  <a:gd name="connsiteY1" fmla="*/ 0 h 75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2472" h="751790">
                    <a:moveTo>
                      <a:pt x="0" y="751791"/>
                    </a:moveTo>
                    <a:lnTo>
                      <a:pt x="2612472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Graphique 2">
                <a:extLst>
                  <a:ext uri="{FF2B5EF4-FFF2-40B4-BE49-F238E27FC236}">
                    <a16:creationId xmlns:a16="http://schemas.microsoft.com/office/drawing/2014/main" id="{9072E197-CF91-4611-9AEA-9ECEF2423D23}"/>
                  </a:ext>
                </a:extLst>
              </p:cNvPr>
              <p:cNvSpPr/>
              <p:nvPr/>
            </p:nvSpPr>
            <p:spPr>
              <a:xfrm>
                <a:off x="3253233" y="1403342"/>
                <a:ext cx="563842" cy="413484"/>
              </a:xfrm>
              <a:custGeom>
                <a:avLst/>
                <a:gdLst>
                  <a:gd name="connsiteX0" fmla="*/ 0 w 563842"/>
                  <a:gd name="connsiteY0" fmla="*/ 0 h 413484"/>
                  <a:gd name="connsiteX1" fmla="*/ 563843 w 563842"/>
                  <a:gd name="connsiteY1" fmla="*/ 413485 h 41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842" h="413484">
                    <a:moveTo>
                      <a:pt x="0" y="0"/>
                    </a:moveTo>
                    <a:lnTo>
                      <a:pt x="563843" y="413485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3" name="Graphique 2">
                <a:extLst>
                  <a:ext uri="{FF2B5EF4-FFF2-40B4-BE49-F238E27FC236}">
                    <a16:creationId xmlns:a16="http://schemas.microsoft.com/office/drawing/2014/main" id="{9283FF7C-B256-415D-9D8C-4A4ADDD20666}"/>
                  </a:ext>
                </a:extLst>
              </p:cNvPr>
              <p:cNvSpPr/>
              <p:nvPr/>
            </p:nvSpPr>
            <p:spPr>
              <a:xfrm>
                <a:off x="3735632" y="1741647"/>
                <a:ext cx="81443" cy="81443"/>
              </a:xfrm>
              <a:custGeom>
                <a:avLst/>
                <a:gdLst>
                  <a:gd name="connsiteX0" fmla="*/ 81444 w 81443"/>
                  <a:gd name="connsiteY0" fmla="*/ 75179 h 81443"/>
                  <a:gd name="connsiteX1" fmla="*/ 0 w 81443"/>
                  <a:gd name="connsiteY1" fmla="*/ 81444 h 81443"/>
                  <a:gd name="connsiteX2" fmla="*/ 62649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75179"/>
                    </a:moveTo>
                    <a:lnTo>
                      <a:pt x="0" y="81444"/>
                    </a:lnTo>
                    <a:lnTo>
                      <a:pt x="626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4" name="Graphique 2">
                <a:extLst>
                  <a:ext uri="{FF2B5EF4-FFF2-40B4-BE49-F238E27FC236}">
                    <a16:creationId xmlns:a16="http://schemas.microsoft.com/office/drawing/2014/main" id="{03C31006-7238-4453-9958-BEB6AE24E874}"/>
                  </a:ext>
                </a:extLst>
              </p:cNvPr>
              <p:cNvSpPr/>
              <p:nvPr/>
            </p:nvSpPr>
            <p:spPr>
              <a:xfrm>
                <a:off x="3735632" y="1741647"/>
                <a:ext cx="81443" cy="81443"/>
              </a:xfrm>
              <a:custGeom>
                <a:avLst/>
                <a:gdLst>
                  <a:gd name="connsiteX0" fmla="*/ 81444 w 81443"/>
                  <a:gd name="connsiteY0" fmla="*/ 75179 h 81443"/>
                  <a:gd name="connsiteX1" fmla="*/ 0 w 81443"/>
                  <a:gd name="connsiteY1" fmla="*/ 81444 h 81443"/>
                  <a:gd name="connsiteX2" fmla="*/ 62649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75179"/>
                    </a:moveTo>
                    <a:lnTo>
                      <a:pt x="0" y="81444"/>
                    </a:lnTo>
                    <a:lnTo>
                      <a:pt x="62649" y="0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Graphique 2">
                <a:extLst>
                  <a:ext uri="{FF2B5EF4-FFF2-40B4-BE49-F238E27FC236}">
                    <a16:creationId xmlns:a16="http://schemas.microsoft.com/office/drawing/2014/main" id="{234A8E9C-10B0-4F6B-A023-51F5D1ABBDBB}"/>
                  </a:ext>
                </a:extLst>
              </p:cNvPr>
              <p:cNvSpPr/>
              <p:nvPr/>
            </p:nvSpPr>
            <p:spPr>
              <a:xfrm>
                <a:off x="4255620" y="1021182"/>
                <a:ext cx="751790" cy="645286"/>
              </a:xfrm>
              <a:custGeom>
                <a:avLst/>
                <a:gdLst>
                  <a:gd name="connsiteX0" fmla="*/ 751791 w 751790"/>
                  <a:gd name="connsiteY0" fmla="*/ 0 h 645286"/>
                  <a:gd name="connsiteX1" fmla="*/ 0 w 751790"/>
                  <a:gd name="connsiteY1" fmla="*/ 645287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1790" h="645286">
                    <a:moveTo>
                      <a:pt x="751791" y="0"/>
                    </a:moveTo>
                    <a:lnTo>
                      <a:pt x="0" y="645287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Graphique 2">
                <a:extLst>
                  <a:ext uri="{FF2B5EF4-FFF2-40B4-BE49-F238E27FC236}">
                    <a16:creationId xmlns:a16="http://schemas.microsoft.com/office/drawing/2014/main" id="{61413EB0-50D1-44DD-99BC-F205AD6D598F}"/>
                  </a:ext>
                </a:extLst>
              </p:cNvPr>
              <p:cNvSpPr/>
              <p:nvPr/>
            </p:nvSpPr>
            <p:spPr>
              <a:xfrm>
                <a:off x="4255620" y="1585024"/>
                <a:ext cx="81443" cy="81443"/>
              </a:xfrm>
              <a:custGeom>
                <a:avLst/>
                <a:gdLst>
                  <a:gd name="connsiteX0" fmla="*/ 0 w 81443"/>
                  <a:gd name="connsiteY0" fmla="*/ 81444 h 81443"/>
                  <a:gd name="connsiteX1" fmla="*/ 12530 w 81443"/>
                  <a:gd name="connsiteY1" fmla="*/ 0 h 81443"/>
                  <a:gd name="connsiteX2" fmla="*/ 81444 w 81443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0" y="81444"/>
                    </a:moveTo>
                    <a:lnTo>
                      <a:pt x="12530" y="0"/>
                    </a:lnTo>
                    <a:lnTo>
                      <a:pt x="81444" y="81444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Graphique 2">
                <a:extLst>
                  <a:ext uri="{FF2B5EF4-FFF2-40B4-BE49-F238E27FC236}">
                    <a16:creationId xmlns:a16="http://schemas.microsoft.com/office/drawing/2014/main" id="{5A4AFC1F-4D99-4DBA-8D4F-6476A8FD3810}"/>
                  </a:ext>
                </a:extLst>
              </p:cNvPr>
              <p:cNvSpPr/>
              <p:nvPr/>
            </p:nvSpPr>
            <p:spPr>
              <a:xfrm>
                <a:off x="4255620" y="1585024"/>
                <a:ext cx="81443" cy="81443"/>
              </a:xfrm>
              <a:custGeom>
                <a:avLst/>
                <a:gdLst>
                  <a:gd name="connsiteX0" fmla="*/ 0 w 81443"/>
                  <a:gd name="connsiteY0" fmla="*/ 81444 h 81443"/>
                  <a:gd name="connsiteX1" fmla="*/ 12530 w 81443"/>
                  <a:gd name="connsiteY1" fmla="*/ 0 h 81443"/>
                  <a:gd name="connsiteX2" fmla="*/ 81444 w 81443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0" y="81444"/>
                    </a:moveTo>
                    <a:lnTo>
                      <a:pt x="12530" y="0"/>
                    </a:lnTo>
                    <a:lnTo>
                      <a:pt x="81444" y="81444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Graphique 2">
                <a:extLst>
                  <a:ext uri="{FF2B5EF4-FFF2-40B4-BE49-F238E27FC236}">
                    <a16:creationId xmlns:a16="http://schemas.microsoft.com/office/drawing/2014/main" id="{909D4C7C-62AF-4649-A820-A89843904B89}"/>
                  </a:ext>
                </a:extLst>
              </p:cNvPr>
              <p:cNvSpPr/>
              <p:nvPr/>
            </p:nvSpPr>
            <p:spPr>
              <a:xfrm>
                <a:off x="1123160" y="2631266"/>
                <a:ext cx="2505968" cy="125298"/>
              </a:xfrm>
              <a:custGeom>
                <a:avLst/>
                <a:gdLst>
                  <a:gd name="connsiteX0" fmla="*/ 0 w 2505968"/>
                  <a:gd name="connsiteY0" fmla="*/ 125298 h 125298"/>
                  <a:gd name="connsiteX1" fmla="*/ 2505969 w 2505968"/>
                  <a:gd name="connsiteY1" fmla="*/ 0 h 12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968" h="125298">
                    <a:moveTo>
                      <a:pt x="0" y="125298"/>
                    </a:moveTo>
                    <a:lnTo>
                      <a:pt x="2505969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Graphique 2">
                <a:extLst>
                  <a:ext uri="{FF2B5EF4-FFF2-40B4-BE49-F238E27FC236}">
                    <a16:creationId xmlns:a16="http://schemas.microsoft.com/office/drawing/2014/main" id="{CFE830D2-E9E1-4E24-9B0E-8FE68ECB71E9}"/>
                  </a:ext>
                </a:extLst>
              </p:cNvPr>
              <p:cNvSpPr/>
              <p:nvPr/>
            </p:nvSpPr>
            <p:spPr>
              <a:xfrm>
                <a:off x="3679248" y="2806684"/>
                <a:ext cx="325775" cy="263126"/>
              </a:xfrm>
              <a:custGeom>
                <a:avLst/>
                <a:gdLst>
                  <a:gd name="connsiteX0" fmla="*/ 0 w 325775"/>
                  <a:gd name="connsiteY0" fmla="*/ 263127 h 263126"/>
                  <a:gd name="connsiteX1" fmla="*/ 325776 w 325775"/>
                  <a:gd name="connsiteY1" fmla="*/ 0 h 263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5775" h="263126">
                    <a:moveTo>
                      <a:pt x="0" y="263127"/>
                    </a:moveTo>
                    <a:lnTo>
                      <a:pt x="325776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0" name="Graphique 2">
                <a:extLst>
                  <a:ext uri="{FF2B5EF4-FFF2-40B4-BE49-F238E27FC236}">
                    <a16:creationId xmlns:a16="http://schemas.microsoft.com/office/drawing/2014/main" id="{ACF6BCC1-5818-4C7A-8B89-84937CB9CA93}"/>
                  </a:ext>
                </a:extLst>
              </p:cNvPr>
              <p:cNvSpPr/>
              <p:nvPr/>
            </p:nvSpPr>
            <p:spPr>
              <a:xfrm>
                <a:off x="3923580" y="2806684"/>
                <a:ext cx="81443" cy="81443"/>
              </a:xfrm>
              <a:custGeom>
                <a:avLst/>
                <a:gdLst>
                  <a:gd name="connsiteX0" fmla="*/ 81444 w 81443"/>
                  <a:gd name="connsiteY0" fmla="*/ 0 h 81443"/>
                  <a:gd name="connsiteX1" fmla="*/ 62649 w 81443"/>
                  <a:gd name="connsiteY1" fmla="*/ 81444 h 81443"/>
                  <a:gd name="connsiteX2" fmla="*/ 0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0"/>
                    </a:moveTo>
                    <a:lnTo>
                      <a:pt x="62649" y="8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Graphique 2">
                <a:extLst>
                  <a:ext uri="{FF2B5EF4-FFF2-40B4-BE49-F238E27FC236}">
                    <a16:creationId xmlns:a16="http://schemas.microsoft.com/office/drawing/2014/main" id="{E207600B-ED49-4B46-AE25-98F2BA3944BA}"/>
                  </a:ext>
                </a:extLst>
              </p:cNvPr>
              <p:cNvSpPr/>
              <p:nvPr/>
            </p:nvSpPr>
            <p:spPr>
              <a:xfrm>
                <a:off x="3923580" y="2806684"/>
                <a:ext cx="81443" cy="81443"/>
              </a:xfrm>
              <a:custGeom>
                <a:avLst/>
                <a:gdLst>
                  <a:gd name="connsiteX0" fmla="*/ 81444 w 81443"/>
                  <a:gd name="connsiteY0" fmla="*/ 0 h 81443"/>
                  <a:gd name="connsiteX1" fmla="*/ 62649 w 81443"/>
                  <a:gd name="connsiteY1" fmla="*/ 81444 h 81443"/>
                  <a:gd name="connsiteX2" fmla="*/ 0 w 81443"/>
                  <a:gd name="connsiteY2" fmla="*/ 0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43" h="81443">
                    <a:moveTo>
                      <a:pt x="81444" y="0"/>
                    </a:moveTo>
                    <a:lnTo>
                      <a:pt x="62649" y="814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Graphique 2">
                <a:extLst>
                  <a:ext uri="{FF2B5EF4-FFF2-40B4-BE49-F238E27FC236}">
                    <a16:creationId xmlns:a16="http://schemas.microsoft.com/office/drawing/2014/main" id="{483BDFB9-91ED-4A7B-9597-43040B163B88}"/>
                  </a:ext>
                </a:extLst>
              </p:cNvPr>
              <p:cNvSpPr/>
              <p:nvPr/>
            </p:nvSpPr>
            <p:spPr>
              <a:xfrm>
                <a:off x="4506217" y="2787889"/>
                <a:ext cx="250596" cy="325775"/>
              </a:xfrm>
              <a:custGeom>
                <a:avLst/>
                <a:gdLst>
                  <a:gd name="connsiteX0" fmla="*/ 250597 w 250596"/>
                  <a:gd name="connsiteY0" fmla="*/ 325776 h 325775"/>
                  <a:gd name="connsiteX1" fmla="*/ 0 w 250596"/>
                  <a:gd name="connsiteY1" fmla="*/ 0 h 32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96" h="325775">
                    <a:moveTo>
                      <a:pt x="250597" y="325776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3" name="Graphique 2">
                <a:extLst>
                  <a:ext uri="{FF2B5EF4-FFF2-40B4-BE49-F238E27FC236}">
                    <a16:creationId xmlns:a16="http://schemas.microsoft.com/office/drawing/2014/main" id="{E33D9CAB-16F3-4278-9534-8465B6AC7224}"/>
                  </a:ext>
                </a:extLst>
              </p:cNvPr>
              <p:cNvSpPr/>
              <p:nvPr/>
            </p:nvSpPr>
            <p:spPr>
              <a:xfrm>
                <a:off x="4506217" y="2787889"/>
                <a:ext cx="75179" cy="81443"/>
              </a:xfrm>
              <a:custGeom>
                <a:avLst/>
                <a:gdLst>
                  <a:gd name="connsiteX0" fmla="*/ 0 w 75179"/>
                  <a:gd name="connsiteY0" fmla="*/ 0 h 81443"/>
                  <a:gd name="connsiteX1" fmla="*/ 75179 w 75179"/>
                  <a:gd name="connsiteY1" fmla="*/ 18795 h 81443"/>
                  <a:gd name="connsiteX2" fmla="*/ 0 w 75179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179" h="81443">
                    <a:moveTo>
                      <a:pt x="0" y="0"/>
                    </a:moveTo>
                    <a:lnTo>
                      <a:pt x="75179" y="18795"/>
                    </a:lnTo>
                    <a:lnTo>
                      <a:pt x="0" y="81444"/>
                    </a:lnTo>
                    <a:close/>
                  </a:path>
                </a:pathLst>
              </a:custGeom>
              <a:solidFill>
                <a:srgbClr val="FFFFFF"/>
              </a:solidFill>
              <a:ln w="68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Graphique 2">
                <a:extLst>
                  <a:ext uri="{FF2B5EF4-FFF2-40B4-BE49-F238E27FC236}">
                    <a16:creationId xmlns:a16="http://schemas.microsoft.com/office/drawing/2014/main" id="{09D1A530-422D-48CF-BA80-A1BD6B1F94C4}"/>
                  </a:ext>
                </a:extLst>
              </p:cNvPr>
              <p:cNvSpPr/>
              <p:nvPr/>
            </p:nvSpPr>
            <p:spPr>
              <a:xfrm>
                <a:off x="4506217" y="2787889"/>
                <a:ext cx="75179" cy="81443"/>
              </a:xfrm>
              <a:custGeom>
                <a:avLst/>
                <a:gdLst>
                  <a:gd name="connsiteX0" fmla="*/ 0 w 75179"/>
                  <a:gd name="connsiteY0" fmla="*/ 0 h 81443"/>
                  <a:gd name="connsiteX1" fmla="*/ 75179 w 75179"/>
                  <a:gd name="connsiteY1" fmla="*/ 18795 h 81443"/>
                  <a:gd name="connsiteX2" fmla="*/ 0 w 75179"/>
                  <a:gd name="connsiteY2" fmla="*/ 81444 h 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179" h="81443">
                    <a:moveTo>
                      <a:pt x="0" y="0"/>
                    </a:moveTo>
                    <a:lnTo>
                      <a:pt x="75179" y="18795"/>
                    </a:lnTo>
                    <a:lnTo>
                      <a:pt x="0" y="81444"/>
                    </a:lnTo>
                    <a:close/>
                  </a:path>
                </a:pathLst>
              </a:custGeom>
              <a:noFill/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Graphique 2">
                <a:extLst>
                  <a:ext uri="{FF2B5EF4-FFF2-40B4-BE49-F238E27FC236}">
                    <a16:creationId xmlns:a16="http://schemas.microsoft.com/office/drawing/2014/main" id="{E60FCBF6-9B7C-483F-A371-D5374E94AF16}"/>
                  </a:ext>
                </a:extLst>
              </p:cNvPr>
              <p:cNvSpPr/>
              <p:nvPr/>
            </p:nvSpPr>
            <p:spPr>
              <a:xfrm>
                <a:off x="4763079" y="1942125"/>
                <a:ext cx="1772972" cy="375895"/>
              </a:xfrm>
              <a:custGeom>
                <a:avLst/>
                <a:gdLst>
                  <a:gd name="connsiteX0" fmla="*/ 0 w 1772972"/>
                  <a:gd name="connsiteY0" fmla="*/ 0 h 375895"/>
                  <a:gd name="connsiteX1" fmla="*/ 1772973 w 1772972"/>
                  <a:gd name="connsiteY1" fmla="*/ 375895 h 37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72972" h="375895">
                    <a:moveTo>
                      <a:pt x="0" y="0"/>
                    </a:moveTo>
                    <a:lnTo>
                      <a:pt x="1772973" y="375895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Graphique 2">
                <a:extLst>
                  <a:ext uri="{FF2B5EF4-FFF2-40B4-BE49-F238E27FC236}">
                    <a16:creationId xmlns:a16="http://schemas.microsoft.com/office/drawing/2014/main" id="{8F597217-9390-4C89-8F18-EE4DA5F766F5}"/>
                  </a:ext>
                </a:extLst>
              </p:cNvPr>
              <p:cNvSpPr txBox="1"/>
              <p:nvPr/>
            </p:nvSpPr>
            <p:spPr>
              <a:xfrm>
                <a:off x="5435959" y="1902670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97" name="Graphique 2">
                <a:extLst>
                  <a:ext uri="{FF2B5EF4-FFF2-40B4-BE49-F238E27FC236}">
                    <a16:creationId xmlns:a16="http://schemas.microsoft.com/office/drawing/2014/main" id="{4514FD75-DE36-45D5-8887-26A96C4EC18E}"/>
                  </a:ext>
                </a:extLst>
              </p:cNvPr>
              <p:cNvSpPr/>
              <p:nvPr/>
            </p:nvSpPr>
            <p:spPr>
              <a:xfrm>
                <a:off x="6435813" y="2318020"/>
                <a:ext cx="100238" cy="12529"/>
              </a:xfrm>
              <a:custGeom>
                <a:avLst/>
                <a:gdLst>
                  <a:gd name="connsiteX0" fmla="*/ 0 w 100238"/>
                  <a:gd name="connsiteY0" fmla="*/ 12530 h 12529"/>
                  <a:gd name="connsiteX1" fmla="*/ 100239 w 100238"/>
                  <a:gd name="connsiteY1" fmla="*/ 0 h 1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238" h="12529">
                    <a:moveTo>
                      <a:pt x="0" y="12530"/>
                    </a:moveTo>
                    <a:lnTo>
                      <a:pt x="100239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8" name="Graphique 2">
                <a:extLst>
                  <a:ext uri="{FF2B5EF4-FFF2-40B4-BE49-F238E27FC236}">
                    <a16:creationId xmlns:a16="http://schemas.microsoft.com/office/drawing/2014/main" id="{6541DC7D-CC5D-4837-8D34-591C7D4D9F98}"/>
                  </a:ext>
                </a:extLst>
              </p:cNvPr>
              <p:cNvSpPr/>
              <p:nvPr/>
            </p:nvSpPr>
            <p:spPr>
              <a:xfrm>
                <a:off x="6448343" y="2267901"/>
                <a:ext cx="87708" cy="50119"/>
              </a:xfrm>
              <a:custGeom>
                <a:avLst/>
                <a:gdLst>
                  <a:gd name="connsiteX0" fmla="*/ 87709 w 87708"/>
                  <a:gd name="connsiteY0" fmla="*/ 50119 h 50119"/>
                  <a:gd name="connsiteX1" fmla="*/ 0 w 87708"/>
                  <a:gd name="connsiteY1" fmla="*/ 0 h 50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708" h="50119">
                    <a:moveTo>
                      <a:pt x="87709" y="50119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Graphique 2">
                <a:extLst>
                  <a:ext uri="{FF2B5EF4-FFF2-40B4-BE49-F238E27FC236}">
                    <a16:creationId xmlns:a16="http://schemas.microsoft.com/office/drawing/2014/main" id="{EFF28874-03A4-456F-B393-E6B5E59895B4}"/>
                  </a:ext>
                </a:extLst>
              </p:cNvPr>
              <p:cNvSpPr/>
              <p:nvPr/>
            </p:nvSpPr>
            <p:spPr>
              <a:xfrm>
                <a:off x="4756814" y="2443319"/>
                <a:ext cx="1779237" cy="125298"/>
              </a:xfrm>
              <a:custGeom>
                <a:avLst/>
                <a:gdLst>
                  <a:gd name="connsiteX0" fmla="*/ 0 w 1779237"/>
                  <a:gd name="connsiteY0" fmla="*/ 125298 h 125298"/>
                  <a:gd name="connsiteX1" fmla="*/ 1779238 w 1779237"/>
                  <a:gd name="connsiteY1" fmla="*/ 0 h 12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79237" h="125298">
                    <a:moveTo>
                      <a:pt x="0" y="125298"/>
                    </a:moveTo>
                    <a:lnTo>
                      <a:pt x="1779238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Graphique 2">
                <a:extLst>
                  <a:ext uri="{FF2B5EF4-FFF2-40B4-BE49-F238E27FC236}">
                    <a16:creationId xmlns:a16="http://schemas.microsoft.com/office/drawing/2014/main" id="{D3BA4088-3B6B-427C-B601-046E52365762}"/>
                  </a:ext>
                </a:extLst>
              </p:cNvPr>
              <p:cNvSpPr txBox="1"/>
              <p:nvPr/>
            </p:nvSpPr>
            <p:spPr>
              <a:xfrm>
                <a:off x="5410900" y="2272300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101" name="Graphique 2">
                <a:extLst>
                  <a:ext uri="{FF2B5EF4-FFF2-40B4-BE49-F238E27FC236}">
                    <a16:creationId xmlns:a16="http://schemas.microsoft.com/office/drawing/2014/main" id="{2595EE94-14C2-4279-A00B-F8B2E3870534}"/>
                  </a:ext>
                </a:extLst>
              </p:cNvPr>
              <p:cNvSpPr/>
              <p:nvPr/>
            </p:nvSpPr>
            <p:spPr>
              <a:xfrm>
                <a:off x="6442078" y="2443319"/>
                <a:ext cx="93973" cy="37589"/>
              </a:xfrm>
              <a:custGeom>
                <a:avLst/>
                <a:gdLst>
                  <a:gd name="connsiteX0" fmla="*/ 0 w 93973"/>
                  <a:gd name="connsiteY0" fmla="*/ 37590 h 37589"/>
                  <a:gd name="connsiteX1" fmla="*/ 93974 w 93973"/>
                  <a:gd name="connsiteY1" fmla="*/ 0 h 37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973" h="37589">
                    <a:moveTo>
                      <a:pt x="0" y="37590"/>
                    </a:moveTo>
                    <a:lnTo>
                      <a:pt x="93974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2" name="Graphique 2">
                <a:extLst>
                  <a:ext uri="{FF2B5EF4-FFF2-40B4-BE49-F238E27FC236}">
                    <a16:creationId xmlns:a16="http://schemas.microsoft.com/office/drawing/2014/main" id="{BE7FDC8B-DF5C-416C-BB0C-2B7760D3CF39}"/>
                  </a:ext>
                </a:extLst>
              </p:cNvPr>
              <p:cNvSpPr/>
              <p:nvPr/>
            </p:nvSpPr>
            <p:spPr>
              <a:xfrm>
                <a:off x="6442078" y="2418259"/>
                <a:ext cx="93973" cy="25059"/>
              </a:xfrm>
              <a:custGeom>
                <a:avLst/>
                <a:gdLst>
                  <a:gd name="connsiteX0" fmla="*/ 93974 w 93973"/>
                  <a:gd name="connsiteY0" fmla="*/ 25060 h 25059"/>
                  <a:gd name="connsiteX1" fmla="*/ 0 w 93973"/>
                  <a:gd name="connsiteY1" fmla="*/ 0 h 2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973" h="25059">
                    <a:moveTo>
                      <a:pt x="93974" y="25060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3" name="Graphique 2">
                <a:extLst>
                  <a:ext uri="{FF2B5EF4-FFF2-40B4-BE49-F238E27FC236}">
                    <a16:creationId xmlns:a16="http://schemas.microsoft.com/office/drawing/2014/main" id="{5B0AD887-AC74-4BAF-AE01-273DFCF2ED3C}"/>
                  </a:ext>
                </a:extLst>
              </p:cNvPr>
              <p:cNvSpPr/>
              <p:nvPr/>
            </p:nvSpPr>
            <p:spPr>
              <a:xfrm>
                <a:off x="3253233" y="670346"/>
                <a:ext cx="6264" cy="426014"/>
              </a:xfrm>
              <a:custGeom>
                <a:avLst/>
                <a:gdLst>
                  <a:gd name="connsiteX0" fmla="*/ 0 w 6264"/>
                  <a:gd name="connsiteY0" fmla="*/ 426015 h 426014"/>
                  <a:gd name="connsiteX1" fmla="*/ 0 w 6264"/>
                  <a:gd name="connsiteY1" fmla="*/ 0 h 4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64" h="426014">
                    <a:moveTo>
                      <a:pt x="0" y="426015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4" name="Graphique 2">
                <a:extLst>
                  <a:ext uri="{FF2B5EF4-FFF2-40B4-BE49-F238E27FC236}">
                    <a16:creationId xmlns:a16="http://schemas.microsoft.com/office/drawing/2014/main" id="{4404A1E1-A264-44A0-84CC-EDA2C5B5F8C8}"/>
                  </a:ext>
                </a:extLst>
              </p:cNvPr>
              <p:cNvSpPr txBox="1"/>
              <p:nvPr/>
            </p:nvSpPr>
            <p:spPr>
              <a:xfrm>
                <a:off x="2892402" y="762454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105" name="Graphique 2">
                <a:extLst>
                  <a:ext uri="{FF2B5EF4-FFF2-40B4-BE49-F238E27FC236}">
                    <a16:creationId xmlns:a16="http://schemas.microsoft.com/office/drawing/2014/main" id="{ABCC5E7F-8D57-48EC-A748-241EDA617CA3}"/>
                  </a:ext>
                </a:extLst>
              </p:cNvPr>
              <p:cNvSpPr/>
              <p:nvPr/>
            </p:nvSpPr>
            <p:spPr>
              <a:xfrm>
                <a:off x="3253233" y="670346"/>
                <a:ext cx="31324" cy="93973"/>
              </a:xfrm>
              <a:custGeom>
                <a:avLst/>
                <a:gdLst>
                  <a:gd name="connsiteX0" fmla="*/ 31325 w 31324"/>
                  <a:gd name="connsiteY0" fmla="*/ 93974 h 93973"/>
                  <a:gd name="connsiteX1" fmla="*/ 0 w 31324"/>
                  <a:gd name="connsiteY1" fmla="*/ 0 h 9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24" h="93973">
                    <a:moveTo>
                      <a:pt x="31325" y="93974"/>
                    </a:moveTo>
                    <a:lnTo>
                      <a:pt x="0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6" name="Graphique 2">
                <a:extLst>
                  <a:ext uri="{FF2B5EF4-FFF2-40B4-BE49-F238E27FC236}">
                    <a16:creationId xmlns:a16="http://schemas.microsoft.com/office/drawing/2014/main" id="{46A7784F-F478-48F6-B358-0ACD37949CBC}"/>
                  </a:ext>
                </a:extLst>
              </p:cNvPr>
              <p:cNvSpPr/>
              <p:nvPr/>
            </p:nvSpPr>
            <p:spPr>
              <a:xfrm>
                <a:off x="3221909" y="670346"/>
                <a:ext cx="31324" cy="93973"/>
              </a:xfrm>
              <a:custGeom>
                <a:avLst/>
                <a:gdLst>
                  <a:gd name="connsiteX0" fmla="*/ 31325 w 31324"/>
                  <a:gd name="connsiteY0" fmla="*/ 0 h 93973"/>
                  <a:gd name="connsiteX1" fmla="*/ 0 w 31324"/>
                  <a:gd name="connsiteY1" fmla="*/ 93974 h 9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24" h="93973">
                    <a:moveTo>
                      <a:pt x="31325" y="0"/>
                    </a:moveTo>
                    <a:lnTo>
                      <a:pt x="0" y="93974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7" name="Graphique 2">
                <a:extLst>
                  <a:ext uri="{FF2B5EF4-FFF2-40B4-BE49-F238E27FC236}">
                    <a16:creationId xmlns:a16="http://schemas.microsoft.com/office/drawing/2014/main" id="{C5897436-C54D-48DC-A960-CC824290E659}"/>
                  </a:ext>
                </a:extLst>
              </p:cNvPr>
              <p:cNvSpPr/>
              <p:nvPr/>
            </p:nvSpPr>
            <p:spPr>
              <a:xfrm>
                <a:off x="3002636" y="3420646"/>
                <a:ext cx="375895" cy="526253"/>
              </a:xfrm>
              <a:custGeom>
                <a:avLst/>
                <a:gdLst>
                  <a:gd name="connsiteX0" fmla="*/ 375895 w 375895"/>
                  <a:gd name="connsiteY0" fmla="*/ 0 h 526253"/>
                  <a:gd name="connsiteX1" fmla="*/ 0 w 375895"/>
                  <a:gd name="connsiteY1" fmla="*/ 526253 h 52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895" h="526253">
                    <a:moveTo>
                      <a:pt x="375895" y="0"/>
                    </a:moveTo>
                    <a:lnTo>
                      <a:pt x="0" y="526253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custDash>
                  <a:ds d="375000" sp="375000"/>
                  <a:ds d="375000" sp="375000"/>
                  <a:ds d="375000" sp="375000"/>
                  <a:ds d="375000" sp="375000"/>
                  <a:ds d="375000" sp="375000"/>
                </a:custDash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8" name="Graphique 2">
                <a:extLst>
                  <a:ext uri="{FF2B5EF4-FFF2-40B4-BE49-F238E27FC236}">
                    <a16:creationId xmlns:a16="http://schemas.microsoft.com/office/drawing/2014/main" id="{FB39E4C9-6AF7-45C2-A596-5CA5275F075F}"/>
                  </a:ext>
                </a:extLst>
              </p:cNvPr>
              <p:cNvSpPr txBox="1"/>
              <p:nvPr/>
            </p:nvSpPr>
            <p:spPr>
              <a:xfrm>
                <a:off x="3055289" y="3631788"/>
                <a:ext cx="370827" cy="19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592" spc="0" baseline="0">
                    <a:solidFill>
                      <a:srgbClr val="000000"/>
                    </a:solidFill>
                    <a:latin typeface="Segoe UI"/>
                    <a:cs typeface="Segoe UI"/>
                    <a:sym typeface="Segoe UI"/>
                    <a:rtl val="0"/>
                  </a:rPr>
                  <a:t>«use»</a:t>
                </a:r>
              </a:p>
            </p:txBody>
          </p:sp>
          <p:sp>
            <p:nvSpPr>
              <p:cNvPr id="109" name="Graphique 2">
                <a:extLst>
                  <a:ext uri="{FF2B5EF4-FFF2-40B4-BE49-F238E27FC236}">
                    <a16:creationId xmlns:a16="http://schemas.microsoft.com/office/drawing/2014/main" id="{193FDFF6-EF50-4640-8C40-8E7BB7676CC7}"/>
                  </a:ext>
                </a:extLst>
              </p:cNvPr>
              <p:cNvSpPr/>
              <p:nvPr/>
            </p:nvSpPr>
            <p:spPr>
              <a:xfrm>
                <a:off x="3002636" y="3852926"/>
                <a:ext cx="31324" cy="93973"/>
              </a:xfrm>
              <a:custGeom>
                <a:avLst/>
                <a:gdLst>
                  <a:gd name="connsiteX0" fmla="*/ 31325 w 31324"/>
                  <a:gd name="connsiteY0" fmla="*/ 0 h 93973"/>
                  <a:gd name="connsiteX1" fmla="*/ 0 w 31324"/>
                  <a:gd name="connsiteY1" fmla="*/ 93974 h 9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24" h="93973">
                    <a:moveTo>
                      <a:pt x="31325" y="0"/>
                    </a:moveTo>
                    <a:lnTo>
                      <a:pt x="0" y="93974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0" name="Graphique 2">
                <a:extLst>
                  <a:ext uri="{FF2B5EF4-FFF2-40B4-BE49-F238E27FC236}">
                    <a16:creationId xmlns:a16="http://schemas.microsoft.com/office/drawing/2014/main" id="{BF06F5BB-76F4-4649-B1A6-BEE629755F18}"/>
                  </a:ext>
                </a:extLst>
              </p:cNvPr>
              <p:cNvSpPr/>
              <p:nvPr/>
            </p:nvSpPr>
            <p:spPr>
              <a:xfrm>
                <a:off x="3002636" y="3890515"/>
                <a:ext cx="81443" cy="56384"/>
              </a:xfrm>
              <a:custGeom>
                <a:avLst/>
                <a:gdLst>
                  <a:gd name="connsiteX0" fmla="*/ 0 w 81443"/>
                  <a:gd name="connsiteY0" fmla="*/ 56384 h 56384"/>
                  <a:gd name="connsiteX1" fmla="*/ 81444 w 81443"/>
                  <a:gd name="connsiteY1" fmla="*/ 0 h 5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43" h="56384">
                    <a:moveTo>
                      <a:pt x="0" y="56384"/>
                    </a:moveTo>
                    <a:lnTo>
                      <a:pt x="81444" y="0"/>
                    </a:lnTo>
                  </a:path>
                </a:pathLst>
              </a:custGeom>
              <a:ln w="68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993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611597" y="3062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5"/>
                </a:solidFill>
                <a:latin typeface="Aldrich"/>
                <a:sym typeface="Aldrich"/>
              </a:rPr>
              <a:t>Diagramme de classe du jeu d’échec</a:t>
            </a:r>
          </a:p>
        </p:txBody>
      </p:sp>
      <p:sp>
        <p:nvSpPr>
          <p:cNvPr id="74" name="Google Shape;719;p33">
            <a:extLst>
              <a:ext uri="{FF2B5EF4-FFF2-40B4-BE49-F238E27FC236}">
                <a16:creationId xmlns:a16="http://schemas.microsoft.com/office/drawing/2014/main" id="{A8E13C11-02CD-46EC-90DC-DCB790ABB5B7}"/>
              </a:ext>
            </a:extLst>
          </p:cNvPr>
          <p:cNvSpPr txBox="1">
            <a:spLocks/>
          </p:cNvSpPr>
          <p:nvPr/>
        </p:nvSpPr>
        <p:spPr>
          <a:xfrm>
            <a:off x="400646" y="801756"/>
            <a:ext cx="4060551" cy="36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fr-FR" b="0" i="1" dirty="0">
                <a:solidFill>
                  <a:schemeClr val="accent3"/>
                </a:solidFill>
              </a:rPr>
              <a:t>Game_And_Player_Management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3DDD921-1B7F-4C8D-AD8E-D40A40A43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019" y="1304118"/>
            <a:ext cx="6533028" cy="32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611597" y="3062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ldrich"/>
              </a:rPr>
              <a:t>Diagramme de séquence du PlayerState </a:t>
            </a:r>
            <a:br>
              <a:rPr lang="fr-FR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ldrich"/>
              </a:rPr>
            </a:b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19;p33">
            <a:extLst>
              <a:ext uri="{FF2B5EF4-FFF2-40B4-BE49-F238E27FC236}">
                <a16:creationId xmlns:a16="http://schemas.microsoft.com/office/drawing/2014/main" id="{A8E13C11-02CD-46EC-90DC-DCB790ABB5B7}"/>
              </a:ext>
            </a:extLst>
          </p:cNvPr>
          <p:cNvSpPr txBox="1">
            <a:spLocks/>
          </p:cNvSpPr>
          <p:nvPr/>
        </p:nvSpPr>
        <p:spPr>
          <a:xfrm>
            <a:off x="249278" y="708643"/>
            <a:ext cx="3544565" cy="36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fr-FR" b="0" i="1" dirty="0">
                <a:solidFill>
                  <a:schemeClr val="accent3"/>
                </a:solidFill>
              </a:rPr>
              <a:t>Illustration du PlayerState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496E47FD-4178-47D5-B0A1-051AE2E7E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328" y="1077596"/>
            <a:ext cx="3634288" cy="3663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375</Words>
  <Application>Microsoft Office PowerPoint</Application>
  <PresentationFormat>Affichage à l'écran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Proxima Nova Semibold</vt:lpstr>
      <vt:lpstr>Proxima Nova</vt:lpstr>
      <vt:lpstr>Century Gothic</vt:lpstr>
      <vt:lpstr>Arial</vt:lpstr>
      <vt:lpstr>Aldrich</vt:lpstr>
      <vt:lpstr>Didact Gothic</vt:lpstr>
      <vt:lpstr>Segoe UI</vt:lpstr>
      <vt:lpstr>Virtual Slides for Education Day by Slidesgo</vt:lpstr>
      <vt:lpstr>Slidesgo Final Pages</vt:lpstr>
      <vt:lpstr>Présentation du projet Assisted Board Games </vt:lpstr>
      <vt:lpstr>INTRODUCTION</vt:lpstr>
      <vt:lpstr>Plan de présentation</vt:lpstr>
      <vt:lpstr>Présentation du projet existant</vt:lpstr>
      <vt:lpstr>Présentation du travail effectué</vt:lpstr>
      <vt:lpstr>Rendus approuvés en UML</vt:lpstr>
      <vt:lpstr>Diagramme de cas d’utilisation </vt:lpstr>
      <vt:lpstr>Diagramme de classe du jeu d’échec</vt:lpstr>
      <vt:lpstr>Diagramme de séquence du PlayerState  </vt:lpstr>
      <vt:lpstr>Diagramme de séquence du CheckerBoard</vt:lpstr>
      <vt:lpstr>Rendus approuvés en Java</vt:lpstr>
      <vt:lpstr>Démonstrations</vt:lpstr>
      <vt:lpstr>Difficultés et axes d’améliorations</vt:lpstr>
      <vt:lpstr>Conclusion Dire ce que ce projet nous a apporté professionnellement et personnellement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SLIDES FOR EDUCATION DAY</dc:title>
  <dc:creator>Gio AM'S</dc:creator>
  <cp:lastModifiedBy>Gio</cp:lastModifiedBy>
  <cp:revision>60</cp:revision>
  <dcterms:modified xsi:type="dcterms:W3CDTF">2021-06-27T21:30:06Z</dcterms:modified>
</cp:coreProperties>
</file>