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862" y="7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7F17-A8FF-430C-B7D1-70CCF9A89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27B4A-7BA0-407B-9D10-7206978DE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81BA6-6ED1-4D5E-AE9B-2F5B1DC3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9FC82-05F0-43FB-9D95-9014FE9E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29F37-94CE-48C5-A2FF-AC0CE970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112F-5051-4943-A3AB-DF63279D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D2A11-1387-4E6C-BF62-178806342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B90F-23BA-4FFD-8CDB-38423E76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79133-AB14-4734-858C-D6F57597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D3A4F-5FF6-4E5D-B52F-58E27197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9EFE5-7051-4016-8514-AA3A06EF2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23700-7C71-497A-BD46-2C8235749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BD821-9ADA-4B2D-B946-AEEB718D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6945C-DFA2-4528-B30F-4F792510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DD764-FC06-4CB9-9302-E9D92D52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6CA5-BEF4-4859-8FBF-A04FDEED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76A6-AE73-472D-980B-A0C5C9AA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E8E1-A949-4D6C-A405-10E72AE6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6A5D-E96A-4BF5-86A2-07D7CA42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EBD01-93EC-4C8E-B578-9AECF96B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6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315A-C8BC-4371-95C8-4667E32D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9A7BC-1346-4451-93D5-317B99D8C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93B7E-2965-431C-B207-D80910A0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86524-1A4A-47ED-817E-9714C14C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5AE8-42F0-43D4-92A6-F4AEA4F7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5551-1378-4838-9846-CA79F6CE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304C-E2FC-46CF-A187-F474814FD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D65A3-1097-43AA-8D01-19D945B80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B57E-DC46-4DCC-B46F-2392CFA4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CBE9-EE4B-4417-8F46-CFFA21E3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C0D9C-3069-4163-BB86-78B1ED42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2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9B08-8019-4259-9D5E-4D4794AD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F060C-606C-4A00-A942-9DDEDF6E1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CA9C-CB9A-44E9-90FB-0074A96E5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3D12B-B21E-4830-8F60-C047E8698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3DCAA-F62C-4D97-8FAE-F331A78CE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9C200-09DE-44EF-B44C-79B2A142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F7BE8-730B-4D7D-BC16-11266C04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41079-A6E3-4DB2-811E-0A67D8E2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31EE-192F-4E87-AA9E-5815412B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396FF-9EDC-48B1-9D6E-186FF81C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AB7D2-0ECF-43A0-BB85-2B8732A7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B79E3-BFE1-43E2-B49C-E9E23E96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1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09535-00A6-496B-8407-AAC574CB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328D3-7124-4309-AECC-E30CFC7C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4459F-B306-4FFF-9E57-9DAC61EE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8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5343-F59F-466A-8048-C63B2C3B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0C21-2145-4ECB-B46B-B530EB86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02FCD-6E8B-4798-91E7-928884A2A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2AC31-D698-4DE8-8170-F0DF1A83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FDFC7-6FE8-4A3C-A2D0-CDAB7F6F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48AE6-0B05-4A79-9B2E-4707B139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D5C4-055E-49B4-B42A-7418064A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11F39-AB9F-4BDD-A2A0-D54BC9A0C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C982B-DF79-4173-A9D3-E0DE2FEBE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F02CD-5432-4604-BD8E-30C1A3FD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B6F3F-6526-44D6-9216-9EF6BE4F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AEA7B-57F8-44E6-98CB-4BD281FC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4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B38AC-78B2-4CE1-9F56-24ED446C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FC7EC-8C3D-43A0-97E5-6673949D6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7C05-B4C4-449B-80F1-D94BED4D3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2484-A8B0-441C-A5DC-D0B019FA6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CF32B-745C-45E4-B0C7-D5E17AD35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57A974B-8BB5-444A-91F9-EBACA33E4693}"/>
              </a:ext>
            </a:extLst>
          </p:cNvPr>
          <p:cNvGrpSpPr/>
          <p:nvPr/>
        </p:nvGrpSpPr>
        <p:grpSpPr>
          <a:xfrm>
            <a:off x="-123092" y="0"/>
            <a:ext cx="12315092" cy="6928338"/>
            <a:chOff x="-123092" y="0"/>
            <a:chExt cx="12315092" cy="69283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2D5F5-7360-4A57-B8A0-C321ADCFFEAA}"/>
                </a:ext>
              </a:extLst>
            </p:cNvPr>
            <p:cNvSpPr/>
            <p:nvPr/>
          </p:nvSpPr>
          <p:spPr>
            <a:xfrm>
              <a:off x="-123092" y="0"/>
              <a:ext cx="3182815" cy="69283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74D516-0A16-4C99-86AF-640DD69AAE40}"/>
                </a:ext>
              </a:extLst>
            </p:cNvPr>
            <p:cNvSpPr/>
            <p:nvPr/>
          </p:nvSpPr>
          <p:spPr>
            <a:xfrm>
              <a:off x="-123092" y="0"/>
              <a:ext cx="12315092" cy="739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56AE5AD-EB5E-4CB5-BB63-CA639508C176}"/>
                </a:ext>
              </a:extLst>
            </p:cNvPr>
            <p:cNvSpPr/>
            <p:nvPr/>
          </p:nvSpPr>
          <p:spPr>
            <a:xfrm>
              <a:off x="736600" y="148891"/>
              <a:ext cx="3185160" cy="4114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Search or jump to… </a:t>
              </a:r>
            </a:p>
          </p:txBody>
        </p:sp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CDAD341F-454D-4646-B4FE-DD6AADA40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95" y="148891"/>
              <a:ext cx="411480" cy="41148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B0714FD-5592-430B-8FD1-F503F78BD3A1}"/>
              </a:ext>
            </a:extLst>
          </p:cNvPr>
          <p:cNvSpPr txBox="1"/>
          <p:nvPr/>
        </p:nvSpPr>
        <p:spPr>
          <a:xfrm>
            <a:off x="4069285" y="16996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8D870B-CD2E-4555-9B30-9E0476A7E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102" y="739742"/>
            <a:ext cx="3171825" cy="597217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B8AC7AD-0296-4A60-AA9F-32390C1EAC21}"/>
              </a:ext>
            </a:extLst>
          </p:cNvPr>
          <p:cNvGrpSpPr/>
          <p:nvPr/>
        </p:nvGrpSpPr>
        <p:grpSpPr>
          <a:xfrm>
            <a:off x="3234188" y="888633"/>
            <a:ext cx="8774298" cy="1036123"/>
            <a:chOff x="3234188" y="888633"/>
            <a:chExt cx="8774298" cy="103612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7D5548E-32DE-4374-A671-B50DC11718AD}"/>
                </a:ext>
              </a:extLst>
            </p:cNvPr>
            <p:cNvSpPr/>
            <p:nvPr/>
          </p:nvSpPr>
          <p:spPr>
            <a:xfrm>
              <a:off x="3585065" y="1442144"/>
              <a:ext cx="8423421" cy="482612"/>
            </a:xfrm>
            <a:prstGeom prst="roundRect">
              <a:avLst>
                <a:gd name="adj" fmla="val 2564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Présentation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du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projet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et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objectifs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8" name="Picture 17" descr="A large body of water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6E2D8B15-F7D2-4E1A-9C02-51F49DF4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188" y="888633"/>
              <a:ext cx="400532" cy="40053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023265-C05C-4262-90C9-8DFDF469E760}"/>
                </a:ext>
              </a:extLst>
            </p:cNvPr>
            <p:cNvSpPr txBox="1"/>
            <p:nvPr/>
          </p:nvSpPr>
          <p:spPr>
            <a:xfrm>
              <a:off x="3634720" y="939388"/>
              <a:ext cx="3326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MarylineChen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pushed to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9679C1-B700-4B45-AEC1-299267D100A3}"/>
              </a:ext>
            </a:extLst>
          </p:cNvPr>
          <p:cNvGrpSpPr/>
          <p:nvPr/>
        </p:nvGrpSpPr>
        <p:grpSpPr>
          <a:xfrm>
            <a:off x="3585065" y="2163265"/>
            <a:ext cx="8423421" cy="985368"/>
            <a:chOff x="3585065" y="939388"/>
            <a:chExt cx="8423421" cy="98536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1460739-E492-4A74-9488-6F9F22066A22}"/>
                </a:ext>
              </a:extLst>
            </p:cNvPr>
            <p:cNvSpPr/>
            <p:nvPr/>
          </p:nvSpPr>
          <p:spPr>
            <a:xfrm>
              <a:off x="3585065" y="1442144"/>
              <a:ext cx="8423421" cy="482612"/>
            </a:xfrm>
            <a:prstGeom prst="roundRect">
              <a:avLst>
                <a:gd name="adj" fmla="val 2564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Détail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des iterations 1 et 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0E5985-20F3-4FA9-BD83-10CDDAC7BA7F}"/>
                </a:ext>
              </a:extLst>
            </p:cNvPr>
            <p:cNvSpPr txBox="1"/>
            <p:nvPr/>
          </p:nvSpPr>
          <p:spPr>
            <a:xfrm>
              <a:off x="3634720" y="939388"/>
              <a:ext cx="2996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tpiganeau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pushed to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</a:t>
              </a:r>
            </a:p>
          </p:txBody>
        </p:sp>
      </p:grpSp>
      <p:pic>
        <p:nvPicPr>
          <p:cNvPr id="27" name="Picture 26" descr="A person standing in front of a body of water posing for the camera&#10;&#10;Description automatically generated">
            <a:extLst>
              <a:ext uri="{FF2B5EF4-FFF2-40B4-BE49-F238E27FC236}">
                <a16:creationId xmlns:a16="http://schemas.microsoft.com/office/drawing/2014/main" id="{B97CD298-2C06-4AC3-843B-291B43C6B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88" y="2116887"/>
            <a:ext cx="400532" cy="40053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741DA2E-70E1-4BB3-BF2F-6329AEB0620D}"/>
              </a:ext>
            </a:extLst>
          </p:cNvPr>
          <p:cNvGrpSpPr/>
          <p:nvPr/>
        </p:nvGrpSpPr>
        <p:grpSpPr>
          <a:xfrm>
            <a:off x="3585065" y="3429000"/>
            <a:ext cx="8423421" cy="985366"/>
            <a:chOff x="3585065" y="939388"/>
            <a:chExt cx="8423421" cy="98536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51D6DA9-6F87-4D77-9AC8-9CE7F4705B56}"/>
                </a:ext>
              </a:extLst>
            </p:cNvPr>
            <p:cNvSpPr/>
            <p:nvPr/>
          </p:nvSpPr>
          <p:spPr>
            <a:xfrm>
              <a:off x="3585065" y="1442143"/>
              <a:ext cx="8423421" cy="482611"/>
            </a:xfrm>
            <a:prstGeom prst="roundRect">
              <a:avLst>
                <a:gd name="adj" fmla="val 2564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Détail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des iterations 3 et 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F59E80-9407-4AC5-A1AE-F0DAF7E0E102}"/>
                </a:ext>
              </a:extLst>
            </p:cNvPr>
            <p:cNvSpPr txBox="1"/>
            <p:nvPr/>
          </p:nvSpPr>
          <p:spPr>
            <a:xfrm>
              <a:off x="3634720" y="939388"/>
              <a:ext cx="28280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elbaylot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pushed to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61D01C17-292E-4BEF-803E-06CF913E2C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4188" y="3382622"/>
            <a:ext cx="400532" cy="400532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2FAA186-14D0-4EE8-B6A5-410335EC06F1}"/>
              </a:ext>
            </a:extLst>
          </p:cNvPr>
          <p:cNvGrpSpPr/>
          <p:nvPr/>
        </p:nvGrpSpPr>
        <p:grpSpPr>
          <a:xfrm>
            <a:off x="3585065" y="4655722"/>
            <a:ext cx="8423421" cy="985366"/>
            <a:chOff x="3585065" y="939388"/>
            <a:chExt cx="8423421" cy="985366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CB0BA31-2AA3-421A-B212-E4AC0425BC79}"/>
                </a:ext>
              </a:extLst>
            </p:cNvPr>
            <p:cNvSpPr/>
            <p:nvPr/>
          </p:nvSpPr>
          <p:spPr>
            <a:xfrm>
              <a:off x="3585065" y="1442143"/>
              <a:ext cx="8423421" cy="482611"/>
            </a:xfrm>
            <a:prstGeom prst="roundRect">
              <a:avLst>
                <a:gd name="adj" fmla="val 2564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Difficultés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rencontrées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C13806-8C7C-4109-998B-48DCEF612E61}"/>
                </a:ext>
              </a:extLst>
            </p:cNvPr>
            <p:cNvSpPr txBox="1"/>
            <p:nvPr/>
          </p:nvSpPr>
          <p:spPr>
            <a:xfrm>
              <a:off x="3634720" y="939388"/>
              <a:ext cx="2938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emiliepnt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pushed to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2A385C6B-6296-4570-A8D9-E5B6B944DC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4188" y="4609344"/>
            <a:ext cx="400532" cy="400532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BD5E9BBC-E3CA-4EDA-9370-8E432C97FDEC}"/>
              </a:ext>
            </a:extLst>
          </p:cNvPr>
          <p:cNvGrpSpPr/>
          <p:nvPr/>
        </p:nvGrpSpPr>
        <p:grpSpPr>
          <a:xfrm>
            <a:off x="3585065" y="5789689"/>
            <a:ext cx="8423421" cy="985366"/>
            <a:chOff x="3585065" y="939388"/>
            <a:chExt cx="8423421" cy="985366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BF3FA13-499D-43F8-9960-FDBD6634E15B}"/>
                </a:ext>
              </a:extLst>
            </p:cNvPr>
            <p:cNvSpPr/>
            <p:nvPr/>
          </p:nvSpPr>
          <p:spPr>
            <a:xfrm>
              <a:off x="3585065" y="1442143"/>
              <a:ext cx="8423421" cy="482611"/>
            </a:xfrm>
            <a:prstGeom prst="roundRect">
              <a:avLst>
                <a:gd name="adj" fmla="val 2564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Démonstration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et Axes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d’amélioration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9C5411-3E57-4114-92D6-2F236ACE7159}"/>
                </a:ext>
              </a:extLst>
            </p:cNvPr>
            <p:cNvSpPr txBox="1"/>
            <p:nvPr/>
          </p:nvSpPr>
          <p:spPr>
            <a:xfrm>
              <a:off x="3634720" y="939388"/>
              <a:ext cx="2820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Spriithy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pushed to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4124AB51-CA73-4A79-BB44-9A06BF3109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4188" y="5743311"/>
            <a:ext cx="400532" cy="40053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2588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Theophile DANO</dc:creator>
  <cp:lastModifiedBy>Theophile DANO</cp:lastModifiedBy>
  <cp:revision>6</cp:revision>
  <dcterms:created xsi:type="dcterms:W3CDTF">2019-06-30T19:01:32Z</dcterms:created>
  <dcterms:modified xsi:type="dcterms:W3CDTF">2019-06-30T20:06:08Z</dcterms:modified>
</cp:coreProperties>
</file>