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649200" cy="7315200"/>
  <p:notesSz cx="12649200" cy="7315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2460" y="292608"/>
            <a:ext cx="1138428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60" y="1682496"/>
            <a:ext cx="113842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jpg"/><Relationship Id="rId16" Type="http://schemas.openxmlformats.org/officeDocument/2006/relationships/image" Target="../media/image3.png"/><Relationship Id="rId17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14.png"/><Relationship Id="rId9" Type="http://schemas.openxmlformats.org/officeDocument/2006/relationships/image" Target="../media/image16.png"/><Relationship Id="rId10" Type="http://schemas.openxmlformats.org/officeDocument/2006/relationships/image" Target="../media/image15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.png"/><Relationship Id="rId19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43.png"/><Relationship Id="rId18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Relationship Id="rId17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12191999" cy="68579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475" y="276224"/>
              <a:ext cx="6524624" cy="65246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62950" y="2990850"/>
              <a:ext cx="2352674" cy="1762124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8194575" y="4466223"/>
            <a:ext cx="2419350" cy="60642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dirty="0" sz="2000" b="1">
                <a:solidFill>
                  <a:srgbClr val="A666B0"/>
                </a:solidFill>
                <a:latin typeface="Segoe UI"/>
                <a:cs typeface="Segoe UI"/>
              </a:rPr>
              <a:t>Olympics</a:t>
            </a:r>
            <a:r>
              <a:rPr dirty="0" sz="2000" spc="-15" b="1">
                <a:solidFill>
                  <a:srgbClr val="A666B0"/>
                </a:solidFill>
                <a:latin typeface="Segoe UI"/>
                <a:cs typeface="Segoe UI"/>
              </a:rPr>
              <a:t> </a:t>
            </a:r>
            <a:r>
              <a:rPr dirty="0" sz="2000" b="1">
                <a:solidFill>
                  <a:srgbClr val="A666B0"/>
                </a:solidFill>
                <a:latin typeface="Segoe UI"/>
                <a:cs typeface="Segoe UI"/>
              </a:rPr>
              <a:t>2024</a:t>
            </a:r>
            <a:r>
              <a:rPr dirty="0" sz="2000" spc="-15" b="1">
                <a:solidFill>
                  <a:srgbClr val="A666B0"/>
                </a:solidFill>
                <a:latin typeface="Segoe UI"/>
                <a:cs typeface="Segoe UI"/>
              </a:rPr>
              <a:t> </a:t>
            </a:r>
            <a:r>
              <a:rPr dirty="0" sz="2000" spc="-20" b="1">
                <a:solidFill>
                  <a:srgbClr val="A666B0"/>
                </a:solidFill>
                <a:latin typeface="Segoe UI"/>
                <a:cs typeface="Segoe UI"/>
              </a:rPr>
              <a:t>Paris</a:t>
            </a:r>
            <a:endParaRPr sz="2000">
              <a:latin typeface="Segoe UI"/>
              <a:cs typeface="Segoe UI"/>
            </a:endParaRPr>
          </a:p>
          <a:p>
            <a:pPr algn="ctr" marL="3810">
              <a:lnSpc>
                <a:spcPct val="100000"/>
              </a:lnSpc>
              <a:spcBef>
                <a:spcPts val="275"/>
              </a:spcBef>
            </a:pPr>
            <a:r>
              <a:rPr dirty="0" sz="1200" b="1">
                <a:solidFill>
                  <a:srgbClr val="B3B3B3"/>
                </a:solidFill>
                <a:latin typeface="Segoe UI"/>
                <a:cs typeface="Segoe UI"/>
              </a:rPr>
              <a:t>Dashboard</a:t>
            </a:r>
            <a:r>
              <a:rPr dirty="0" sz="1200" spc="-45" b="1">
                <a:solidFill>
                  <a:srgbClr val="B3B3B3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B3B3B3"/>
                </a:solidFill>
                <a:latin typeface="Segoe UI"/>
                <a:cs typeface="Segoe UI"/>
              </a:rPr>
              <a:t>by</a:t>
            </a:r>
            <a:r>
              <a:rPr dirty="0" sz="1200" spc="-45" b="1">
                <a:solidFill>
                  <a:srgbClr val="B3B3B3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B3B3B3"/>
                </a:solidFill>
                <a:latin typeface="Segoe UI"/>
                <a:cs typeface="Segoe UI"/>
              </a:rPr>
              <a:t>Sabarinath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093967" y="5226050"/>
            <a:ext cx="2701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5475" algn="l"/>
                <a:tab pos="1403985" algn="l"/>
                <a:tab pos="2153920" algn="l"/>
              </a:tabLst>
            </a:pPr>
            <a:r>
              <a:rPr dirty="0" baseline="2777" sz="1500" spc="-30" b="1">
                <a:latin typeface="Segoe UI"/>
                <a:cs typeface="Segoe UI"/>
              </a:rPr>
              <a:t>Home</a:t>
            </a:r>
            <a:r>
              <a:rPr dirty="0" baseline="2777" sz="1500" b="1">
                <a:latin typeface="Segoe UI"/>
                <a:cs typeface="Segoe UI"/>
              </a:rPr>
              <a:t>	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Overview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Athletes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Country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933012" y="5226050"/>
            <a:ext cx="650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Historical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1999" cy="68579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251844" y="2867088"/>
            <a:ext cx="421005" cy="548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D9B300"/>
                </a:solidFill>
                <a:latin typeface="Segoe UI"/>
                <a:cs typeface="Segoe UI"/>
              </a:rPr>
              <a:t>Gold</a:t>
            </a:r>
            <a:endParaRPr sz="1400">
              <a:latin typeface="Segoe UI"/>
              <a:cs typeface="Segoe UI"/>
            </a:endParaRPr>
          </a:p>
          <a:p>
            <a:pPr marL="17780">
              <a:lnSpc>
                <a:spcPct val="100000"/>
              </a:lnSpc>
              <a:spcBef>
                <a:spcPts val="40"/>
              </a:spcBef>
            </a:pPr>
            <a:r>
              <a:rPr dirty="0" sz="2000" spc="-25">
                <a:solidFill>
                  <a:srgbClr val="252423"/>
                </a:solidFill>
                <a:latin typeface="Trebuchet MS"/>
                <a:cs typeface="Trebuchet MS"/>
              </a:rPr>
              <a:t>752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66344" y="2752995"/>
            <a:ext cx="487680" cy="68199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400" spc="-10" b="1">
                <a:solidFill>
                  <a:srgbClr val="D9B300"/>
                </a:solidFill>
                <a:latin typeface="Segoe UI"/>
                <a:cs typeface="Segoe UI"/>
              </a:rPr>
              <a:t>Silver</a:t>
            </a:r>
            <a:endParaRPr sz="1400">
              <a:latin typeface="Segoe UI"/>
              <a:cs typeface="Segoe UI"/>
            </a:endParaRPr>
          </a:p>
          <a:p>
            <a:pPr marL="57785">
              <a:lnSpc>
                <a:spcPct val="100000"/>
              </a:lnSpc>
              <a:spcBef>
                <a:spcPts val="640"/>
              </a:spcBef>
            </a:pPr>
            <a:r>
              <a:rPr dirty="0" sz="2000" spc="-25">
                <a:solidFill>
                  <a:srgbClr val="252423"/>
                </a:solidFill>
                <a:latin typeface="Trebuchet MS"/>
                <a:cs typeface="Trebuchet MS"/>
              </a:rPr>
              <a:t>760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521152" y="2759662"/>
            <a:ext cx="607060" cy="66611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400" spc="-10" b="1">
                <a:solidFill>
                  <a:srgbClr val="D9B300"/>
                </a:solidFill>
                <a:latin typeface="Segoe UI"/>
                <a:cs typeface="Segoe UI"/>
              </a:rPr>
              <a:t>Bronze</a:t>
            </a:r>
            <a:endParaRPr sz="1400">
              <a:latin typeface="Segoe UI"/>
              <a:cs typeface="Segoe UI"/>
            </a:endParaRPr>
          </a:p>
          <a:p>
            <a:pPr marL="116839">
              <a:lnSpc>
                <a:spcPct val="100000"/>
              </a:lnSpc>
              <a:spcBef>
                <a:spcPts val="565"/>
              </a:spcBef>
            </a:pPr>
            <a:r>
              <a:rPr dirty="0" sz="2000" spc="-25">
                <a:solidFill>
                  <a:srgbClr val="252423"/>
                </a:solidFill>
                <a:latin typeface="Trebuchet MS"/>
                <a:cs typeface="Trebuchet MS"/>
              </a:rPr>
              <a:t>813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816850" y="1705038"/>
            <a:ext cx="5689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country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010525" y="1962150"/>
            <a:ext cx="1133475" cy="647700"/>
            <a:chOff x="8010525" y="1962150"/>
            <a:chExt cx="1133475" cy="647700"/>
          </a:xfrm>
        </p:grpSpPr>
        <p:sp>
          <p:nvSpPr>
            <p:cNvPr id="9" name="object 9" descr=""/>
            <p:cNvSpPr/>
            <p:nvPr/>
          </p:nvSpPr>
          <p:spPr>
            <a:xfrm>
              <a:off x="8020050" y="1971675"/>
              <a:ext cx="1114425" cy="628650"/>
            </a:xfrm>
            <a:custGeom>
              <a:avLst/>
              <a:gdLst/>
              <a:ahLst/>
              <a:cxnLst/>
              <a:rect l="l" t="t" r="r" b="b"/>
              <a:pathLst>
                <a:path w="1114425" h="628650">
                  <a:moveTo>
                    <a:pt x="1114424" y="628649"/>
                  </a:moveTo>
                  <a:lnTo>
                    <a:pt x="0" y="628649"/>
                  </a:lnTo>
                  <a:lnTo>
                    <a:pt x="0" y="0"/>
                  </a:lnTo>
                  <a:lnTo>
                    <a:pt x="1114424" y="0"/>
                  </a:lnTo>
                  <a:lnTo>
                    <a:pt x="1114424" y="6286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020050" y="1971675"/>
              <a:ext cx="1114425" cy="628650"/>
            </a:xfrm>
            <a:custGeom>
              <a:avLst/>
              <a:gdLst/>
              <a:ahLst/>
              <a:cxnLst/>
              <a:rect l="l" t="t" r="r" b="b"/>
              <a:pathLst>
                <a:path w="1114425" h="628650">
                  <a:moveTo>
                    <a:pt x="0" y="0"/>
                  </a:moveTo>
                  <a:lnTo>
                    <a:pt x="1114424" y="0"/>
                  </a:lnTo>
                  <a:lnTo>
                    <a:pt x="1114424" y="628649"/>
                  </a:lnTo>
                  <a:lnTo>
                    <a:pt x="0" y="6286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8020050" y="2213006"/>
            <a:ext cx="11049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897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solidFill>
                  <a:srgbClr val="252423"/>
                </a:solidFill>
                <a:latin typeface="Segoe UI"/>
                <a:cs typeface="Segoe UI"/>
              </a:rPr>
              <a:t>AIN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8039100" y="1962150"/>
            <a:ext cx="2295525" cy="647700"/>
            <a:chOff x="8039100" y="1962150"/>
            <a:chExt cx="2295525" cy="647700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9100" y="1992510"/>
              <a:ext cx="480059" cy="607814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9210674" y="1971675"/>
              <a:ext cx="1114425" cy="628650"/>
            </a:xfrm>
            <a:custGeom>
              <a:avLst/>
              <a:gdLst/>
              <a:ahLst/>
              <a:cxnLst/>
              <a:rect l="l" t="t" r="r" b="b"/>
              <a:pathLst>
                <a:path w="1114425" h="628650">
                  <a:moveTo>
                    <a:pt x="1114424" y="628649"/>
                  </a:moveTo>
                  <a:lnTo>
                    <a:pt x="0" y="628649"/>
                  </a:lnTo>
                  <a:lnTo>
                    <a:pt x="0" y="0"/>
                  </a:lnTo>
                  <a:lnTo>
                    <a:pt x="1114424" y="0"/>
                  </a:lnTo>
                  <a:lnTo>
                    <a:pt x="1114424" y="6286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210674" y="1971675"/>
              <a:ext cx="1114425" cy="628650"/>
            </a:xfrm>
            <a:custGeom>
              <a:avLst/>
              <a:gdLst/>
              <a:ahLst/>
              <a:cxnLst/>
              <a:rect l="l" t="t" r="r" b="b"/>
              <a:pathLst>
                <a:path w="1114425" h="628650">
                  <a:moveTo>
                    <a:pt x="0" y="0"/>
                  </a:moveTo>
                  <a:lnTo>
                    <a:pt x="1114424" y="0"/>
                  </a:lnTo>
                  <a:lnTo>
                    <a:pt x="1114424" y="628649"/>
                  </a:lnTo>
                  <a:lnTo>
                    <a:pt x="0" y="6286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210675" y="2213006"/>
            <a:ext cx="11049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7845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Albania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9229725" y="1962150"/>
            <a:ext cx="2295525" cy="647700"/>
            <a:chOff x="9229725" y="1962150"/>
            <a:chExt cx="2295525" cy="647700"/>
          </a:xfrm>
        </p:grpSpPr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29725" y="1992510"/>
              <a:ext cx="481202" cy="607814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0401299" y="1971675"/>
              <a:ext cx="1114425" cy="628650"/>
            </a:xfrm>
            <a:custGeom>
              <a:avLst/>
              <a:gdLst/>
              <a:ahLst/>
              <a:cxnLst/>
              <a:rect l="l" t="t" r="r" b="b"/>
              <a:pathLst>
                <a:path w="1114425" h="628650">
                  <a:moveTo>
                    <a:pt x="1114424" y="628649"/>
                  </a:moveTo>
                  <a:lnTo>
                    <a:pt x="0" y="628649"/>
                  </a:lnTo>
                  <a:lnTo>
                    <a:pt x="0" y="0"/>
                  </a:lnTo>
                  <a:lnTo>
                    <a:pt x="1114424" y="0"/>
                  </a:lnTo>
                  <a:lnTo>
                    <a:pt x="1114424" y="6286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401299" y="1971675"/>
              <a:ext cx="1114425" cy="628650"/>
            </a:xfrm>
            <a:custGeom>
              <a:avLst/>
              <a:gdLst/>
              <a:ahLst/>
              <a:cxnLst/>
              <a:rect l="l" t="t" r="r" b="b"/>
              <a:pathLst>
                <a:path w="1114425" h="628650">
                  <a:moveTo>
                    <a:pt x="0" y="0"/>
                  </a:moveTo>
                  <a:lnTo>
                    <a:pt x="1114424" y="0"/>
                  </a:lnTo>
                  <a:lnTo>
                    <a:pt x="1114424" y="628649"/>
                  </a:lnTo>
                  <a:lnTo>
                    <a:pt x="0" y="6286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20350" y="1992510"/>
              <a:ext cx="479297" cy="607814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10401299" y="2197100"/>
            <a:ext cx="12985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9910">
              <a:lnSpc>
                <a:spcPct val="100000"/>
              </a:lnSpc>
              <a:spcBef>
                <a:spcPts val="100"/>
              </a:spcBef>
              <a:tabLst>
                <a:tab pos="1132840" algn="l"/>
              </a:tabLst>
            </a:pPr>
            <a:r>
              <a:rPr dirty="0" baseline="2777" sz="1500" spc="-15" b="1">
                <a:solidFill>
                  <a:srgbClr val="252423"/>
                </a:solidFill>
                <a:latin typeface="Segoe UI"/>
                <a:cs typeface="Segoe UI"/>
              </a:rPr>
              <a:t>Algeria</a:t>
            </a:r>
            <a:r>
              <a:rPr dirty="0" baseline="2777" sz="1500" b="1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335">
                <a:latin typeface="Segoe UI Symbol"/>
                <a:cs typeface="Segoe UI Symbol"/>
              </a:rPr>
              <a:t></a:t>
            </a:r>
            <a:endParaRPr sz="1200">
              <a:latin typeface="Segoe UI Symbol"/>
              <a:cs typeface="Segoe UI Symbol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343400" y="4077067"/>
            <a:ext cx="7145655" cy="2428875"/>
            <a:chOff x="4343400" y="4077067"/>
            <a:chExt cx="7145655" cy="2428875"/>
          </a:xfrm>
        </p:grpSpPr>
        <p:sp>
          <p:nvSpPr>
            <p:cNvPr id="24" name="object 24" descr=""/>
            <p:cNvSpPr/>
            <p:nvPr/>
          </p:nvSpPr>
          <p:spPr>
            <a:xfrm>
              <a:off x="11444106" y="5840937"/>
              <a:ext cx="28575" cy="23495"/>
            </a:xfrm>
            <a:custGeom>
              <a:avLst/>
              <a:gdLst/>
              <a:ahLst/>
              <a:cxnLst/>
              <a:rect l="l" t="t" r="r" b="b"/>
              <a:pathLst>
                <a:path w="28575" h="23495">
                  <a:moveTo>
                    <a:pt x="12446" y="15014"/>
                  </a:moveTo>
                  <a:lnTo>
                    <a:pt x="8123" y="15014"/>
                  </a:lnTo>
                  <a:lnTo>
                    <a:pt x="10529" y="13330"/>
                  </a:lnTo>
                  <a:lnTo>
                    <a:pt x="12446" y="15014"/>
                  </a:lnTo>
                  <a:close/>
                </a:path>
                <a:path w="28575" h="23495">
                  <a:moveTo>
                    <a:pt x="6275" y="22972"/>
                  </a:moveTo>
                  <a:lnTo>
                    <a:pt x="941" y="21712"/>
                  </a:lnTo>
                  <a:lnTo>
                    <a:pt x="0" y="17232"/>
                  </a:lnTo>
                  <a:lnTo>
                    <a:pt x="3730" y="13742"/>
                  </a:lnTo>
                  <a:lnTo>
                    <a:pt x="8123" y="15014"/>
                  </a:lnTo>
                  <a:lnTo>
                    <a:pt x="12446" y="15014"/>
                  </a:lnTo>
                  <a:lnTo>
                    <a:pt x="13876" y="16269"/>
                  </a:lnTo>
                  <a:lnTo>
                    <a:pt x="12272" y="21574"/>
                  </a:lnTo>
                  <a:lnTo>
                    <a:pt x="6275" y="22972"/>
                  </a:lnTo>
                  <a:close/>
                </a:path>
                <a:path w="28575" h="23495">
                  <a:moveTo>
                    <a:pt x="13945" y="10002"/>
                  </a:moveTo>
                  <a:lnTo>
                    <a:pt x="12690" y="6234"/>
                  </a:lnTo>
                  <a:lnTo>
                    <a:pt x="17536" y="4165"/>
                  </a:lnTo>
                  <a:lnTo>
                    <a:pt x="20605" y="3601"/>
                  </a:lnTo>
                  <a:lnTo>
                    <a:pt x="26288" y="460"/>
                  </a:lnTo>
                  <a:lnTo>
                    <a:pt x="28275" y="0"/>
                  </a:lnTo>
                  <a:lnTo>
                    <a:pt x="27090" y="4849"/>
                  </a:lnTo>
                  <a:lnTo>
                    <a:pt x="26288" y="5396"/>
                  </a:lnTo>
                  <a:lnTo>
                    <a:pt x="20117" y="7877"/>
                  </a:lnTo>
                  <a:lnTo>
                    <a:pt x="13945" y="10002"/>
                  </a:lnTo>
                  <a:close/>
                </a:path>
              </a:pathLst>
            </a:custGeom>
            <a:solidFill>
              <a:srgbClr val="74BF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1444106" y="5840937"/>
              <a:ext cx="28575" cy="23495"/>
            </a:xfrm>
            <a:custGeom>
              <a:avLst/>
              <a:gdLst/>
              <a:ahLst/>
              <a:cxnLst/>
              <a:rect l="l" t="t" r="r" b="b"/>
              <a:pathLst>
                <a:path w="28575" h="23495">
                  <a:moveTo>
                    <a:pt x="8123" y="15014"/>
                  </a:moveTo>
                  <a:lnTo>
                    <a:pt x="10529" y="13330"/>
                  </a:lnTo>
                  <a:lnTo>
                    <a:pt x="13876" y="16269"/>
                  </a:lnTo>
                  <a:lnTo>
                    <a:pt x="12272" y="21574"/>
                  </a:lnTo>
                  <a:lnTo>
                    <a:pt x="6275" y="22972"/>
                  </a:lnTo>
                  <a:lnTo>
                    <a:pt x="941" y="21712"/>
                  </a:lnTo>
                  <a:lnTo>
                    <a:pt x="0" y="17232"/>
                  </a:lnTo>
                  <a:lnTo>
                    <a:pt x="3730" y="13742"/>
                  </a:lnTo>
                  <a:lnTo>
                    <a:pt x="8123" y="15014"/>
                  </a:lnTo>
                  <a:close/>
                </a:path>
                <a:path w="28575" h="23495">
                  <a:moveTo>
                    <a:pt x="26288" y="460"/>
                  </a:moveTo>
                  <a:lnTo>
                    <a:pt x="28275" y="0"/>
                  </a:lnTo>
                  <a:lnTo>
                    <a:pt x="27090" y="4849"/>
                  </a:lnTo>
                  <a:lnTo>
                    <a:pt x="26288" y="5396"/>
                  </a:lnTo>
                  <a:lnTo>
                    <a:pt x="20117" y="7877"/>
                  </a:lnTo>
                  <a:lnTo>
                    <a:pt x="13945" y="10002"/>
                  </a:lnTo>
                  <a:lnTo>
                    <a:pt x="12690" y="6234"/>
                  </a:lnTo>
                  <a:lnTo>
                    <a:pt x="17536" y="4165"/>
                  </a:lnTo>
                  <a:lnTo>
                    <a:pt x="20605" y="3601"/>
                  </a:lnTo>
                  <a:lnTo>
                    <a:pt x="26288" y="460"/>
                  </a:lnTo>
                  <a:close/>
                </a:path>
              </a:pathLst>
            </a:custGeom>
            <a:ln w="4762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392673" y="6224106"/>
              <a:ext cx="18415" cy="17145"/>
            </a:xfrm>
            <a:custGeom>
              <a:avLst/>
              <a:gdLst/>
              <a:ahLst/>
              <a:cxnLst/>
              <a:rect l="l" t="t" r="r" b="b"/>
              <a:pathLst>
                <a:path w="18415" h="17145">
                  <a:moveTo>
                    <a:pt x="244" y="17034"/>
                  </a:moveTo>
                  <a:lnTo>
                    <a:pt x="0" y="9107"/>
                  </a:lnTo>
                  <a:lnTo>
                    <a:pt x="1429" y="3006"/>
                  </a:lnTo>
                  <a:lnTo>
                    <a:pt x="2091" y="0"/>
                  </a:lnTo>
                  <a:lnTo>
                    <a:pt x="8332" y="4627"/>
                  </a:lnTo>
                  <a:lnTo>
                    <a:pt x="17502" y="6476"/>
                  </a:lnTo>
                  <a:lnTo>
                    <a:pt x="17816" y="9283"/>
                  </a:lnTo>
                  <a:lnTo>
                    <a:pt x="15131" y="16070"/>
                  </a:lnTo>
                  <a:lnTo>
                    <a:pt x="244" y="17034"/>
                  </a:lnTo>
                  <a:close/>
                </a:path>
              </a:pathLst>
            </a:custGeom>
            <a:solidFill>
              <a:srgbClr val="EDF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392673" y="6224106"/>
              <a:ext cx="18415" cy="17145"/>
            </a:xfrm>
            <a:custGeom>
              <a:avLst/>
              <a:gdLst/>
              <a:ahLst/>
              <a:cxnLst/>
              <a:rect l="l" t="t" r="r" b="b"/>
              <a:pathLst>
                <a:path w="18415" h="17145">
                  <a:moveTo>
                    <a:pt x="2091" y="0"/>
                  </a:moveTo>
                  <a:lnTo>
                    <a:pt x="8332" y="4627"/>
                  </a:lnTo>
                  <a:lnTo>
                    <a:pt x="17502" y="6476"/>
                  </a:lnTo>
                  <a:lnTo>
                    <a:pt x="17816" y="9283"/>
                  </a:lnTo>
                  <a:lnTo>
                    <a:pt x="15131" y="16070"/>
                  </a:lnTo>
                  <a:lnTo>
                    <a:pt x="244" y="17034"/>
                  </a:lnTo>
                  <a:lnTo>
                    <a:pt x="0" y="9107"/>
                  </a:lnTo>
                  <a:lnTo>
                    <a:pt x="1429" y="3006"/>
                  </a:lnTo>
                  <a:lnTo>
                    <a:pt x="2091" y="0"/>
                  </a:lnTo>
                  <a:close/>
                </a:path>
              </a:pathLst>
            </a:custGeom>
            <a:ln w="4762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7722" y="4077067"/>
              <a:ext cx="3491256" cy="2259914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4343400" y="4219574"/>
              <a:ext cx="2933700" cy="2286000"/>
            </a:xfrm>
            <a:custGeom>
              <a:avLst/>
              <a:gdLst/>
              <a:ahLst/>
              <a:cxnLst/>
              <a:rect l="l" t="t" r="r" b="b"/>
              <a:pathLst>
                <a:path w="2933700" h="2286000">
                  <a:moveTo>
                    <a:pt x="2933699" y="2285999"/>
                  </a:moveTo>
                  <a:lnTo>
                    <a:pt x="0" y="2285999"/>
                  </a:lnTo>
                  <a:lnTo>
                    <a:pt x="0" y="0"/>
                  </a:lnTo>
                  <a:lnTo>
                    <a:pt x="2933699" y="0"/>
                  </a:lnTo>
                  <a:lnTo>
                    <a:pt x="2933699" y="228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200650" y="4849177"/>
              <a:ext cx="9525" cy="1295400"/>
            </a:xfrm>
            <a:custGeom>
              <a:avLst/>
              <a:gdLst/>
              <a:ahLst/>
              <a:cxnLst/>
              <a:rect l="l" t="t" r="r" b="b"/>
              <a:pathLst>
                <a:path w="9525" h="1295400">
                  <a:moveTo>
                    <a:pt x="6077" y="1295399"/>
                  </a:moveTo>
                  <a:lnTo>
                    <a:pt x="3447" y="1295399"/>
                  </a:lnTo>
                  <a:lnTo>
                    <a:pt x="2324" y="1294934"/>
                  </a:lnTo>
                  <a:lnTo>
                    <a:pt x="464" y="1293074"/>
                  </a:lnTo>
                  <a:lnTo>
                    <a:pt x="0" y="1291952"/>
                  </a:lnTo>
                  <a:lnTo>
                    <a:pt x="0" y="1289322"/>
                  </a:lnTo>
                  <a:lnTo>
                    <a:pt x="464" y="1288199"/>
                  </a:lnTo>
                  <a:lnTo>
                    <a:pt x="2324" y="1286339"/>
                  </a:lnTo>
                  <a:lnTo>
                    <a:pt x="3447" y="1285874"/>
                  </a:lnTo>
                  <a:lnTo>
                    <a:pt x="6077" y="1285874"/>
                  </a:lnTo>
                  <a:lnTo>
                    <a:pt x="7200" y="1286339"/>
                  </a:lnTo>
                  <a:lnTo>
                    <a:pt x="9060" y="1288199"/>
                  </a:lnTo>
                  <a:lnTo>
                    <a:pt x="9524" y="1289322"/>
                  </a:lnTo>
                  <a:lnTo>
                    <a:pt x="9524" y="1291952"/>
                  </a:lnTo>
                  <a:lnTo>
                    <a:pt x="9060" y="1293074"/>
                  </a:lnTo>
                  <a:lnTo>
                    <a:pt x="7200" y="1294934"/>
                  </a:lnTo>
                  <a:lnTo>
                    <a:pt x="6077" y="1295399"/>
                  </a:lnTo>
                  <a:close/>
                </a:path>
                <a:path w="9525" h="1295400">
                  <a:moveTo>
                    <a:pt x="6077" y="1247774"/>
                  </a:moveTo>
                  <a:lnTo>
                    <a:pt x="3447" y="1247774"/>
                  </a:lnTo>
                  <a:lnTo>
                    <a:pt x="2324" y="1247309"/>
                  </a:lnTo>
                  <a:lnTo>
                    <a:pt x="464" y="1245449"/>
                  </a:lnTo>
                  <a:lnTo>
                    <a:pt x="0" y="1244327"/>
                  </a:lnTo>
                  <a:lnTo>
                    <a:pt x="0" y="1241697"/>
                  </a:lnTo>
                  <a:lnTo>
                    <a:pt x="464" y="1240574"/>
                  </a:lnTo>
                  <a:lnTo>
                    <a:pt x="2324" y="1238714"/>
                  </a:lnTo>
                  <a:lnTo>
                    <a:pt x="3447" y="1238249"/>
                  </a:lnTo>
                  <a:lnTo>
                    <a:pt x="6077" y="1238249"/>
                  </a:lnTo>
                  <a:lnTo>
                    <a:pt x="7200" y="1238714"/>
                  </a:lnTo>
                  <a:lnTo>
                    <a:pt x="9060" y="1240574"/>
                  </a:lnTo>
                  <a:lnTo>
                    <a:pt x="9524" y="1241697"/>
                  </a:lnTo>
                  <a:lnTo>
                    <a:pt x="9524" y="1244327"/>
                  </a:lnTo>
                  <a:lnTo>
                    <a:pt x="9060" y="1245449"/>
                  </a:lnTo>
                  <a:lnTo>
                    <a:pt x="7200" y="1247309"/>
                  </a:lnTo>
                  <a:lnTo>
                    <a:pt x="6077" y="1247774"/>
                  </a:lnTo>
                  <a:close/>
                </a:path>
                <a:path w="9525" h="1295400">
                  <a:moveTo>
                    <a:pt x="6077" y="1200149"/>
                  </a:moveTo>
                  <a:lnTo>
                    <a:pt x="3447" y="1200149"/>
                  </a:lnTo>
                  <a:lnTo>
                    <a:pt x="2324" y="1199684"/>
                  </a:lnTo>
                  <a:lnTo>
                    <a:pt x="464" y="1197824"/>
                  </a:lnTo>
                  <a:lnTo>
                    <a:pt x="0" y="1196702"/>
                  </a:lnTo>
                  <a:lnTo>
                    <a:pt x="0" y="1194072"/>
                  </a:lnTo>
                  <a:lnTo>
                    <a:pt x="464" y="1192949"/>
                  </a:lnTo>
                  <a:lnTo>
                    <a:pt x="2324" y="1191089"/>
                  </a:lnTo>
                  <a:lnTo>
                    <a:pt x="3447" y="1190624"/>
                  </a:lnTo>
                  <a:lnTo>
                    <a:pt x="6077" y="1190624"/>
                  </a:lnTo>
                  <a:lnTo>
                    <a:pt x="7200" y="1191089"/>
                  </a:lnTo>
                  <a:lnTo>
                    <a:pt x="9060" y="1192949"/>
                  </a:lnTo>
                  <a:lnTo>
                    <a:pt x="9524" y="1194072"/>
                  </a:lnTo>
                  <a:lnTo>
                    <a:pt x="9524" y="1196702"/>
                  </a:lnTo>
                  <a:lnTo>
                    <a:pt x="9060" y="1197824"/>
                  </a:lnTo>
                  <a:lnTo>
                    <a:pt x="7200" y="1199684"/>
                  </a:lnTo>
                  <a:lnTo>
                    <a:pt x="6077" y="1200149"/>
                  </a:lnTo>
                  <a:close/>
                </a:path>
                <a:path w="9525" h="1295400">
                  <a:moveTo>
                    <a:pt x="6077" y="1152524"/>
                  </a:moveTo>
                  <a:lnTo>
                    <a:pt x="3447" y="1152524"/>
                  </a:lnTo>
                  <a:lnTo>
                    <a:pt x="2324" y="1152059"/>
                  </a:lnTo>
                  <a:lnTo>
                    <a:pt x="464" y="1150199"/>
                  </a:lnTo>
                  <a:lnTo>
                    <a:pt x="0" y="1149077"/>
                  </a:lnTo>
                  <a:lnTo>
                    <a:pt x="0" y="1146447"/>
                  </a:lnTo>
                  <a:lnTo>
                    <a:pt x="464" y="1145324"/>
                  </a:lnTo>
                  <a:lnTo>
                    <a:pt x="2324" y="1143464"/>
                  </a:lnTo>
                  <a:lnTo>
                    <a:pt x="3447" y="1142999"/>
                  </a:lnTo>
                  <a:lnTo>
                    <a:pt x="6077" y="1142999"/>
                  </a:lnTo>
                  <a:lnTo>
                    <a:pt x="7200" y="1143464"/>
                  </a:lnTo>
                  <a:lnTo>
                    <a:pt x="9060" y="1145324"/>
                  </a:lnTo>
                  <a:lnTo>
                    <a:pt x="9524" y="1146447"/>
                  </a:lnTo>
                  <a:lnTo>
                    <a:pt x="9524" y="1149077"/>
                  </a:lnTo>
                  <a:lnTo>
                    <a:pt x="9060" y="1150199"/>
                  </a:lnTo>
                  <a:lnTo>
                    <a:pt x="7200" y="1152059"/>
                  </a:lnTo>
                  <a:lnTo>
                    <a:pt x="6077" y="1152524"/>
                  </a:lnTo>
                  <a:close/>
                </a:path>
                <a:path w="9525" h="1295400">
                  <a:moveTo>
                    <a:pt x="6077" y="1104899"/>
                  </a:moveTo>
                  <a:lnTo>
                    <a:pt x="3447" y="1104899"/>
                  </a:lnTo>
                  <a:lnTo>
                    <a:pt x="2324" y="1104434"/>
                  </a:lnTo>
                  <a:lnTo>
                    <a:pt x="464" y="1102574"/>
                  </a:lnTo>
                  <a:lnTo>
                    <a:pt x="0" y="1101452"/>
                  </a:lnTo>
                  <a:lnTo>
                    <a:pt x="0" y="1098822"/>
                  </a:lnTo>
                  <a:lnTo>
                    <a:pt x="464" y="1097699"/>
                  </a:lnTo>
                  <a:lnTo>
                    <a:pt x="2324" y="1095839"/>
                  </a:lnTo>
                  <a:lnTo>
                    <a:pt x="3447" y="1095374"/>
                  </a:lnTo>
                  <a:lnTo>
                    <a:pt x="6077" y="1095374"/>
                  </a:lnTo>
                  <a:lnTo>
                    <a:pt x="7200" y="1095839"/>
                  </a:lnTo>
                  <a:lnTo>
                    <a:pt x="9060" y="1097699"/>
                  </a:lnTo>
                  <a:lnTo>
                    <a:pt x="9524" y="1098822"/>
                  </a:lnTo>
                  <a:lnTo>
                    <a:pt x="9524" y="1101452"/>
                  </a:lnTo>
                  <a:lnTo>
                    <a:pt x="9060" y="1102574"/>
                  </a:lnTo>
                  <a:lnTo>
                    <a:pt x="7200" y="1104434"/>
                  </a:lnTo>
                  <a:lnTo>
                    <a:pt x="6077" y="1104899"/>
                  </a:lnTo>
                  <a:close/>
                </a:path>
                <a:path w="9525" h="1295400">
                  <a:moveTo>
                    <a:pt x="6077" y="1057274"/>
                  </a:moveTo>
                  <a:lnTo>
                    <a:pt x="3447" y="1057274"/>
                  </a:lnTo>
                  <a:lnTo>
                    <a:pt x="2324" y="1056809"/>
                  </a:lnTo>
                  <a:lnTo>
                    <a:pt x="464" y="1054949"/>
                  </a:lnTo>
                  <a:lnTo>
                    <a:pt x="0" y="1053827"/>
                  </a:lnTo>
                  <a:lnTo>
                    <a:pt x="0" y="1051197"/>
                  </a:lnTo>
                  <a:lnTo>
                    <a:pt x="464" y="1050074"/>
                  </a:lnTo>
                  <a:lnTo>
                    <a:pt x="2324" y="1048214"/>
                  </a:lnTo>
                  <a:lnTo>
                    <a:pt x="3447" y="1047749"/>
                  </a:lnTo>
                  <a:lnTo>
                    <a:pt x="6077" y="1047749"/>
                  </a:lnTo>
                  <a:lnTo>
                    <a:pt x="7200" y="1048214"/>
                  </a:lnTo>
                  <a:lnTo>
                    <a:pt x="9060" y="1050074"/>
                  </a:lnTo>
                  <a:lnTo>
                    <a:pt x="9524" y="1051197"/>
                  </a:lnTo>
                  <a:lnTo>
                    <a:pt x="9524" y="1053827"/>
                  </a:lnTo>
                  <a:lnTo>
                    <a:pt x="9060" y="1054949"/>
                  </a:lnTo>
                  <a:lnTo>
                    <a:pt x="7200" y="1056809"/>
                  </a:lnTo>
                  <a:lnTo>
                    <a:pt x="6077" y="1057274"/>
                  </a:lnTo>
                  <a:close/>
                </a:path>
                <a:path w="9525" h="1295400">
                  <a:moveTo>
                    <a:pt x="6077" y="1009649"/>
                  </a:moveTo>
                  <a:lnTo>
                    <a:pt x="3447" y="1009649"/>
                  </a:lnTo>
                  <a:lnTo>
                    <a:pt x="2324" y="1009184"/>
                  </a:lnTo>
                  <a:lnTo>
                    <a:pt x="464" y="1007325"/>
                  </a:lnTo>
                  <a:lnTo>
                    <a:pt x="0" y="1006202"/>
                  </a:lnTo>
                  <a:lnTo>
                    <a:pt x="0" y="1003572"/>
                  </a:lnTo>
                  <a:lnTo>
                    <a:pt x="464" y="1002449"/>
                  </a:lnTo>
                  <a:lnTo>
                    <a:pt x="2324" y="1000589"/>
                  </a:lnTo>
                  <a:lnTo>
                    <a:pt x="3447" y="1000124"/>
                  </a:lnTo>
                  <a:lnTo>
                    <a:pt x="6077" y="1000124"/>
                  </a:lnTo>
                  <a:lnTo>
                    <a:pt x="7200" y="1000589"/>
                  </a:lnTo>
                  <a:lnTo>
                    <a:pt x="9060" y="1002449"/>
                  </a:lnTo>
                  <a:lnTo>
                    <a:pt x="9524" y="1003572"/>
                  </a:lnTo>
                  <a:lnTo>
                    <a:pt x="9524" y="1006202"/>
                  </a:lnTo>
                  <a:lnTo>
                    <a:pt x="9060" y="1007325"/>
                  </a:lnTo>
                  <a:lnTo>
                    <a:pt x="7200" y="1009184"/>
                  </a:lnTo>
                  <a:lnTo>
                    <a:pt x="6077" y="1009649"/>
                  </a:lnTo>
                  <a:close/>
                </a:path>
                <a:path w="9525" h="1295400">
                  <a:moveTo>
                    <a:pt x="6077" y="962024"/>
                  </a:moveTo>
                  <a:lnTo>
                    <a:pt x="3447" y="962024"/>
                  </a:lnTo>
                  <a:lnTo>
                    <a:pt x="2324" y="961559"/>
                  </a:lnTo>
                  <a:lnTo>
                    <a:pt x="464" y="959699"/>
                  </a:lnTo>
                  <a:lnTo>
                    <a:pt x="0" y="958577"/>
                  </a:lnTo>
                  <a:lnTo>
                    <a:pt x="0" y="955947"/>
                  </a:lnTo>
                  <a:lnTo>
                    <a:pt x="464" y="954824"/>
                  </a:lnTo>
                  <a:lnTo>
                    <a:pt x="2324" y="952964"/>
                  </a:lnTo>
                  <a:lnTo>
                    <a:pt x="3447" y="952499"/>
                  </a:lnTo>
                  <a:lnTo>
                    <a:pt x="6077" y="952499"/>
                  </a:lnTo>
                  <a:lnTo>
                    <a:pt x="7200" y="952964"/>
                  </a:lnTo>
                  <a:lnTo>
                    <a:pt x="9060" y="954824"/>
                  </a:lnTo>
                  <a:lnTo>
                    <a:pt x="9524" y="955947"/>
                  </a:lnTo>
                  <a:lnTo>
                    <a:pt x="9524" y="958577"/>
                  </a:lnTo>
                  <a:lnTo>
                    <a:pt x="9060" y="959699"/>
                  </a:lnTo>
                  <a:lnTo>
                    <a:pt x="7200" y="961559"/>
                  </a:lnTo>
                  <a:lnTo>
                    <a:pt x="6077" y="962024"/>
                  </a:lnTo>
                  <a:close/>
                </a:path>
                <a:path w="9525" h="1295400">
                  <a:moveTo>
                    <a:pt x="6077" y="914399"/>
                  </a:moveTo>
                  <a:lnTo>
                    <a:pt x="3447" y="914399"/>
                  </a:lnTo>
                  <a:lnTo>
                    <a:pt x="2324" y="913934"/>
                  </a:lnTo>
                  <a:lnTo>
                    <a:pt x="464" y="912074"/>
                  </a:lnTo>
                  <a:lnTo>
                    <a:pt x="0" y="910952"/>
                  </a:lnTo>
                  <a:lnTo>
                    <a:pt x="0" y="908322"/>
                  </a:lnTo>
                  <a:lnTo>
                    <a:pt x="464" y="907199"/>
                  </a:lnTo>
                  <a:lnTo>
                    <a:pt x="2324" y="905339"/>
                  </a:lnTo>
                  <a:lnTo>
                    <a:pt x="3447" y="904874"/>
                  </a:lnTo>
                  <a:lnTo>
                    <a:pt x="6077" y="904874"/>
                  </a:lnTo>
                  <a:lnTo>
                    <a:pt x="7200" y="905339"/>
                  </a:lnTo>
                  <a:lnTo>
                    <a:pt x="9060" y="907199"/>
                  </a:lnTo>
                  <a:lnTo>
                    <a:pt x="9524" y="908322"/>
                  </a:lnTo>
                  <a:lnTo>
                    <a:pt x="9524" y="910952"/>
                  </a:lnTo>
                  <a:lnTo>
                    <a:pt x="9060" y="912074"/>
                  </a:lnTo>
                  <a:lnTo>
                    <a:pt x="7200" y="913934"/>
                  </a:lnTo>
                  <a:lnTo>
                    <a:pt x="6077" y="914399"/>
                  </a:lnTo>
                  <a:close/>
                </a:path>
                <a:path w="9525" h="1295400">
                  <a:moveTo>
                    <a:pt x="6077" y="866774"/>
                  </a:moveTo>
                  <a:lnTo>
                    <a:pt x="3447" y="866774"/>
                  </a:lnTo>
                  <a:lnTo>
                    <a:pt x="2324" y="866309"/>
                  </a:lnTo>
                  <a:lnTo>
                    <a:pt x="464" y="864450"/>
                  </a:lnTo>
                  <a:lnTo>
                    <a:pt x="0" y="863327"/>
                  </a:lnTo>
                  <a:lnTo>
                    <a:pt x="0" y="860697"/>
                  </a:lnTo>
                  <a:lnTo>
                    <a:pt x="464" y="859574"/>
                  </a:lnTo>
                  <a:lnTo>
                    <a:pt x="2324" y="857714"/>
                  </a:lnTo>
                  <a:lnTo>
                    <a:pt x="3447" y="857249"/>
                  </a:lnTo>
                  <a:lnTo>
                    <a:pt x="6077" y="857249"/>
                  </a:lnTo>
                  <a:lnTo>
                    <a:pt x="7200" y="857714"/>
                  </a:lnTo>
                  <a:lnTo>
                    <a:pt x="9060" y="859574"/>
                  </a:lnTo>
                  <a:lnTo>
                    <a:pt x="9524" y="860697"/>
                  </a:lnTo>
                  <a:lnTo>
                    <a:pt x="9524" y="863327"/>
                  </a:lnTo>
                  <a:lnTo>
                    <a:pt x="9060" y="864450"/>
                  </a:lnTo>
                  <a:lnTo>
                    <a:pt x="7200" y="866309"/>
                  </a:lnTo>
                  <a:lnTo>
                    <a:pt x="6077" y="866774"/>
                  </a:lnTo>
                  <a:close/>
                </a:path>
                <a:path w="9525" h="1295400">
                  <a:moveTo>
                    <a:pt x="6077" y="819149"/>
                  </a:moveTo>
                  <a:lnTo>
                    <a:pt x="3447" y="819149"/>
                  </a:lnTo>
                  <a:lnTo>
                    <a:pt x="2324" y="818684"/>
                  </a:lnTo>
                  <a:lnTo>
                    <a:pt x="464" y="816825"/>
                  </a:lnTo>
                  <a:lnTo>
                    <a:pt x="0" y="815702"/>
                  </a:lnTo>
                  <a:lnTo>
                    <a:pt x="0" y="813072"/>
                  </a:lnTo>
                  <a:lnTo>
                    <a:pt x="464" y="811949"/>
                  </a:lnTo>
                  <a:lnTo>
                    <a:pt x="2324" y="810089"/>
                  </a:lnTo>
                  <a:lnTo>
                    <a:pt x="3447" y="809624"/>
                  </a:lnTo>
                  <a:lnTo>
                    <a:pt x="6077" y="809624"/>
                  </a:lnTo>
                  <a:lnTo>
                    <a:pt x="7200" y="810089"/>
                  </a:lnTo>
                  <a:lnTo>
                    <a:pt x="9060" y="811949"/>
                  </a:lnTo>
                  <a:lnTo>
                    <a:pt x="9524" y="813072"/>
                  </a:lnTo>
                  <a:lnTo>
                    <a:pt x="9524" y="815702"/>
                  </a:lnTo>
                  <a:lnTo>
                    <a:pt x="9060" y="816825"/>
                  </a:lnTo>
                  <a:lnTo>
                    <a:pt x="7200" y="818684"/>
                  </a:lnTo>
                  <a:lnTo>
                    <a:pt x="6077" y="819149"/>
                  </a:lnTo>
                  <a:close/>
                </a:path>
                <a:path w="9525" h="1295400">
                  <a:moveTo>
                    <a:pt x="6077" y="771524"/>
                  </a:moveTo>
                  <a:lnTo>
                    <a:pt x="3447" y="771524"/>
                  </a:lnTo>
                  <a:lnTo>
                    <a:pt x="2324" y="771059"/>
                  </a:lnTo>
                  <a:lnTo>
                    <a:pt x="464" y="769200"/>
                  </a:lnTo>
                  <a:lnTo>
                    <a:pt x="0" y="768077"/>
                  </a:lnTo>
                  <a:lnTo>
                    <a:pt x="0" y="765447"/>
                  </a:lnTo>
                  <a:lnTo>
                    <a:pt x="464" y="764324"/>
                  </a:lnTo>
                  <a:lnTo>
                    <a:pt x="2324" y="762464"/>
                  </a:lnTo>
                  <a:lnTo>
                    <a:pt x="3447" y="761999"/>
                  </a:lnTo>
                  <a:lnTo>
                    <a:pt x="6077" y="761999"/>
                  </a:lnTo>
                  <a:lnTo>
                    <a:pt x="7200" y="762464"/>
                  </a:lnTo>
                  <a:lnTo>
                    <a:pt x="9060" y="764324"/>
                  </a:lnTo>
                  <a:lnTo>
                    <a:pt x="9524" y="765447"/>
                  </a:lnTo>
                  <a:lnTo>
                    <a:pt x="9524" y="768077"/>
                  </a:lnTo>
                  <a:lnTo>
                    <a:pt x="9060" y="769200"/>
                  </a:lnTo>
                  <a:lnTo>
                    <a:pt x="7200" y="771059"/>
                  </a:lnTo>
                  <a:lnTo>
                    <a:pt x="6077" y="771524"/>
                  </a:lnTo>
                  <a:close/>
                </a:path>
                <a:path w="9525" h="1295400">
                  <a:moveTo>
                    <a:pt x="6077" y="723899"/>
                  </a:moveTo>
                  <a:lnTo>
                    <a:pt x="3447" y="723899"/>
                  </a:lnTo>
                  <a:lnTo>
                    <a:pt x="2324" y="723434"/>
                  </a:lnTo>
                  <a:lnTo>
                    <a:pt x="464" y="721575"/>
                  </a:lnTo>
                  <a:lnTo>
                    <a:pt x="0" y="720452"/>
                  </a:lnTo>
                  <a:lnTo>
                    <a:pt x="0" y="717822"/>
                  </a:lnTo>
                  <a:lnTo>
                    <a:pt x="464" y="716699"/>
                  </a:lnTo>
                  <a:lnTo>
                    <a:pt x="2324" y="714839"/>
                  </a:lnTo>
                  <a:lnTo>
                    <a:pt x="3447" y="714374"/>
                  </a:lnTo>
                  <a:lnTo>
                    <a:pt x="6077" y="714374"/>
                  </a:lnTo>
                  <a:lnTo>
                    <a:pt x="7200" y="714839"/>
                  </a:lnTo>
                  <a:lnTo>
                    <a:pt x="9060" y="716699"/>
                  </a:lnTo>
                  <a:lnTo>
                    <a:pt x="9524" y="717822"/>
                  </a:lnTo>
                  <a:lnTo>
                    <a:pt x="9524" y="720452"/>
                  </a:lnTo>
                  <a:lnTo>
                    <a:pt x="9060" y="721575"/>
                  </a:lnTo>
                  <a:lnTo>
                    <a:pt x="7200" y="723434"/>
                  </a:lnTo>
                  <a:lnTo>
                    <a:pt x="6077" y="723899"/>
                  </a:lnTo>
                  <a:close/>
                </a:path>
                <a:path w="9525" h="1295400">
                  <a:moveTo>
                    <a:pt x="6077" y="676274"/>
                  </a:moveTo>
                  <a:lnTo>
                    <a:pt x="3447" y="676274"/>
                  </a:lnTo>
                  <a:lnTo>
                    <a:pt x="2324" y="675809"/>
                  </a:lnTo>
                  <a:lnTo>
                    <a:pt x="464" y="673950"/>
                  </a:lnTo>
                  <a:lnTo>
                    <a:pt x="0" y="672827"/>
                  </a:lnTo>
                  <a:lnTo>
                    <a:pt x="0" y="670197"/>
                  </a:lnTo>
                  <a:lnTo>
                    <a:pt x="464" y="669074"/>
                  </a:lnTo>
                  <a:lnTo>
                    <a:pt x="2324" y="667214"/>
                  </a:lnTo>
                  <a:lnTo>
                    <a:pt x="3447" y="666749"/>
                  </a:lnTo>
                  <a:lnTo>
                    <a:pt x="6077" y="666749"/>
                  </a:lnTo>
                  <a:lnTo>
                    <a:pt x="7200" y="667214"/>
                  </a:lnTo>
                  <a:lnTo>
                    <a:pt x="9060" y="669074"/>
                  </a:lnTo>
                  <a:lnTo>
                    <a:pt x="9524" y="670197"/>
                  </a:lnTo>
                  <a:lnTo>
                    <a:pt x="9524" y="672827"/>
                  </a:lnTo>
                  <a:lnTo>
                    <a:pt x="9060" y="673950"/>
                  </a:lnTo>
                  <a:lnTo>
                    <a:pt x="7200" y="675809"/>
                  </a:lnTo>
                  <a:lnTo>
                    <a:pt x="6077" y="676274"/>
                  </a:lnTo>
                  <a:close/>
                </a:path>
                <a:path w="9525" h="1295400">
                  <a:moveTo>
                    <a:pt x="6077" y="628649"/>
                  </a:moveTo>
                  <a:lnTo>
                    <a:pt x="3447" y="628649"/>
                  </a:lnTo>
                  <a:lnTo>
                    <a:pt x="2324" y="628184"/>
                  </a:lnTo>
                  <a:lnTo>
                    <a:pt x="464" y="626325"/>
                  </a:lnTo>
                  <a:lnTo>
                    <a:pt x="0" y="625202"/>
                  </a:lnTo>
                  <a:lnTo>
                    <a:pt x="0" y="622572"/>
                  </a:lnTo>
                  <a:lnTo>
                    <a:pt x="464" y="621449"/>
                  </a:lnTo>
                  <a:lnTo>
                    <a:pt x="2324" y="619589"/>
                  </a:lnTo>
                  <a:lnTo>
                    <a:pt x="3447" y="619124"/>
                  </a:lnTo>
                  <a:lnTo>
                    <a:pt x="6077" y="619124"/>
                  </a:lnTo>
                  <a:lnTo>
                    <a:pt x="7200" y="619589"/>
                  </a:lnTo>
                  <a:lnTo>
                    <a:pt x="9060" y="621449"/>
                  </a:lnTo>
                  <a:lnTo>
                    <a:pt x="9524" y="622572"/>
                  </a:lnTo>
                  <a:lnTo>
                    <a:pt x="9524" y="625202"/>
                  </a:lnTo>
                  <a:lnTo>
                    <a:pt x="9060" y="626325"/>
                  </a:lnTo>
                  <a:lnTo>
                    <a:pt x="7200" y="628184"/>
                  </a:lnTo>
                  <a:lnTo>
                    <a:pt x="6077" y="628649"/>
                  </a:lnTo>
                  <a:close/>
                </a:path>
                <a:path w="9525" h="1295400">
                  <a:moveTo>
                    <a:pt x="6077" y="581024"/>
                  </a:moveTo>
                  <a:lnTo>
                    <a:pt x="3447" y="581024"/>
                  </a:lnTo>
                  <a:lnTo>
                    <a:pt x="2324" y="580559"/>
                  </a:lnTo>
                  <a:lnTo>
                    <a:pt x="464" y="578699"/>
                  </a:lnTo>
                  <a:lnTo>
                    <a:pt x="0" y="577577"/>
                  </a:lnTo>
                  <a:lnTo>
                    <a:pt x="0" y="574947"/>
                  </a:lnTo>
                  <a:lnTo>
                    <a:pt x="464" y="573824"/>
                  </a:lnTo>
                  <a:lnTo>
                    <a:pt x="2324" y="571964"/>
                  </a:lnTo>
                  <a:lnTo>
                    <a:pt x="3447" y="571499"/>
                  </a:lnTo>
                  <a:lnTo>
                    <a:pt x="6077" y="571499"/>
                  </a:lnTo>
                  <a:lnTo>
                    <a:pt x="7200" y="571964"/>
                  </a:lnTo>
                  <a:lnTo>
                    <a:pt x="9060" y="573824"/>
                  </a:lnTo>
                  <a:lnTo>
                    <a:pt x="9524" y="574947"/>
                  </a:lnTo>
                  <a:lnTo>
                    <a:pt x="9524" y="577577"/>
                  </a:lnTo>
                  <a:lnTo>
                    <a:pt x="9060" y="578699"/>
                  </a:lnTo>
                  <a:lnTo>
                    <a:pt x="7200" y="580559"/>
                  </a:lnTo>
                  <a:lnTo>
                    <a:pt x="6077" y="581024"/>
                  </a:lnTo>
                  <a:close/>
                </a:path>
                <a:path w="9525" h="1295400">
                  <a:moveTo>
                    <a:pt x="6077" y="533399"/>
                  </a:moveTo>
                  <a:lnTo>
                    <a:pt x="3447" y="533399"/>
                  </a:lnTo>
                  <a:lnTo>
                    <a:pt x="2324" y="532934"/>
                  </a:lnTo>
                  <a:lnTo>
                    <a:pt x="464" y="531074"/>
                  </a:lnTo>
                  <a:lnTo>
                    <a:pt x="0" y="529952"/>
                  </a:lnTo>
                  <a:lnTo>
                    <a:pt x="0" y="527322"/>
                  </a:lnTo>
                  <a:lnTo>
                    <a:pt x="464" y="526199"/>
                  </a:lnTo>
                  <a:lnTo>
                    <a:pt x="2324" y="524339"/>
                  </a:lnTo>
                  <a:lnTo>
                    <a:pt x="3447" y="523874"/>
                  </a:lnTo>
                  <a:lnTo>
                    <a:pt x="6077" y="523874"/>
                  </a:lnTo>
                  <a:lnTo>
                    <a:pt x="7200" y="524339"/>
                  </a:lnTo>
                  <a:lnTo>
                    <a:pt x="9060" y="526199"/>
                  </a:lnTo>
                  <a:lnTo>
                    <a:pt x="9524" y="527322"/>
                  </a:lnTo>
                  <a:lnTo>
                    <a:pt x="9524" y="529952"/>
                  </a:lnTo>
                  <a:lnTo>
                    <a:pt x="9060" y="531074"/>
                  </a:lnTo>
                  <a:lnTo>
                    <a:pt x="7200" y="532934"/>
                  </a:lnTo>
                  <a:lnTo>
                    <a:pt x="6077" y="533399"/>
                  </a:lnTo>
                  <a:close/>
                </a:path>
                <a:path w="9525" h="1295400">
                  <a:moveTo>
                    <a:pt x="6077" y="485774"/>
                  </a:moveTo>
                  <a:lnTo>
                    <a:pt x="3447" y="485774"/>
                  </a:lnTo>
                  <a:lnTo>
                    <a:pt x="2324" y="485309"/>
                  </a:lnTo>
                  <a:lnTo>
                    <a:pt x="464" y="483450"/>
                  </a:lnTo>
                  <a:lnTo>
                    <a:pt x="0" y="482327"/>
                  </a:lnTo>
                  <a:lnTo>
                    <a:pt x="0" y="479697"/>
                  </a:lnTo>
                  <a:lnTo>
                    <a:pt x="464" y="478574"/>
                  </a:lnTo>
                  <a:lnTo>
                    <a:pt x="2324" y="476714"/>
                  </a:lnTo>
                  <a:lnTo>
                    <a:pt x="3447" y="476249"/>
                  </a:lnTo>
                  <a:lnTo>
                    <a:pt x="6077" y="476249"/>
                  </a:lnTo>
                  <a:lnTo>
                    <a:pt x="7200" y="476714"/>
                  </a:lnTo>
                  <a:lnTo>
                    <a:pt x="9060" y="478574"/>
                  </a:lnTo>
                  <a:lnTo>
                    <a:pt x="9524" y="479697"/>
                  </a:lnTo>
                  <a:lnTo>
                    <a:pt x="9524" y="482327"/>
                  </a:lnTo>
                  <a:lnTo>
                    <a:pt x="9060" y="483450"/>
                  </a:lnTo>
                  <a:lnTo>
                    <a:pt x="7200" y="485309"/>
                  </a:lnTo>
                  <a:lnTo>
                    <a:pt x="6077" y="485774"/>
                  </a:lnTo>
                  <a:close/>
                </a:path>
                <a:path w="9525" h="1295400">
                  <a:moveTo>
                    <a:pt x="6077" y="438149"/>
                  </a:moveTo>
                  <a:lnTo>
                    <a:pt x="3447" y="438149"/>
                  </a:lnTo>
                  <a:lnTo>
                    <a:pt x="2324" y="437684"/>
                  </a:lnTo>
                  <a:lnTo>
                    <a:pt x="464" y="435825"/>
                  </a:lnTo>
                  <a:lnTo>
                    <a:pt x="0" y="434702"/>
                  </a:lnTo>
                  <a:lnTo>
                    <a:pt x="0" y="432072"/>
                  </a:lnTo>
                  <a:lnTo>
                    <a:pt x="464" y="430949"/>
                  </a:lnTo>
                  <a:lnTo>
                    <a:pt x="2324" y="429089"/>
                  </a:lnTo>
                  <a:lnTo>
                    <a:pt x="3447" y="428624"/>
                  </a:lnTo>
                  <a:lnTo>
                    <a:pt x="6077" y="428624"/>
                  </a:lnTo>
                  <a:lnTo>
                    <a:pt x="7200" y="429089"/>
                  </a:lnTo>
                  <a:lnTo>
                    <a:pt x="9060" y="430949"/>
                  </a:lnTo>
                  <a:lnTo>
                    <a:pt x="9524" y="432072"/>
                  </a:lnTo>
                  <a:lnTo>
                    <a:pt x="9524" y="434702"/>
                  </a:lnTo>
                  <a:lnTo>
                    <a:pt x="9060" y="435825"/>
                  </a:lnTo>
                  <a:lnTo>
                    <a:pt x="7200" y="437684"/>
                  </a:lnTo>
                  <a:lnTo>
                    <a:pt x="6077" y="438149"/>
                  </a:lnTo>
                  <a:close/>
                </a:path>
                <a:path w="9525" h="1295400">
                  <a:moveTo>
                    <a:pt x="6077" y="390524"/>
                  </a:moveTo>
                  <a:lnTo>
                    <a:pt x="3447" y="390524"/>
                  </a:lnTo>
                  <a:lnTo>
                    <a:pt x="2324" y="390059"/>
                  </a:lnTo>
                  <a:lnTo>
                    <a:pt x="464" y="388199"/>
                  </a:lnTo>
                  <a:lnTo>
                    <a:pt x="0" y="387077"/>
                  </a:lnTo>
                  <a:lnTo>
                    <a:pt x="0" y="384447"/>
                  </a:lnTo>
                  <a:lnTo>
                    <a:pt x="464" y="383324"/>
                  </a:lnTo>
                  <a:lnTo>
                    <a:pt x="2324" y="381464"/>
                  </a:lnTo>
                  <a:lnTo>
                    <a:pt x="3447" y="380999"/>
                  </a:lnTo>
                  <a:lnTo>
                    <a:pt x="6077" y="380999"/>
                  </a:lnTo>
                  <a:lnTo>
                    <a:pt x="7200" y="381464"/>
                  </a:lnTo>
                  <a:lnTo>
                    <a:pt x="9060" y="383324"/>
                  </a:lnTo>
                  <a:lnTo>
                    <a:pt x="9524" y="384447"/>
                  </a:lnTo>
                  <a:lnTo>
                    <a:pt x="9524" y="387077"/>
                  </a:lnTo>
                  <a:lnTo>
                    <a:pt x="9060" y="388199"/>
                  </a:lnTo>
                  <a:lnTo>
                    <a:pt x="7200" y="390059"/>
                  </a:lnTo>
                  <a:lnTo>
                    <a:pt x="6077" y="390524"/>
                  </a:lnTo>
                  <a:close/>
                </a:path>
                <a:path w="9525" h="1295400">
                  <a:moveTo>
                    <a:pt x="6077" y="342899"/>
                  </a:moveTo>
                  <a:lnTo>
                    <a:pt x="3447" y="342899"/>
                  </a:lnTo>
                  <a:lnTo>
                    <a:pt x="2324" y="342434"/>
                  </a:lnTo>
                  <a:lnTo>
                    <a:pt x="464" y="340575"/>
                  </a:lnTo>
                  <a:lnTo>
                    <a:pt x="0" y="339452"/>
                  </a:lnTo>
                  <a:lnTo>
                    <a:pt x="0" y="336822"/>
                  </a:lnTo>
                  <a:lnTo>
                    <a:pt x="464" y="335699"/>
                  </a:lnTo>
                  <a:lnTo>
                    <a:pt x="2324" y="333839"/>
                  </a:lnTo>
                  <a:lnTo>
                    <a:pt x="3447" y="333374"/>
                  </a:lnTo>
                  <a:lnTo>
                    <a:pt x="6077" y="333374"/>
                  </a:lnTo>
                  <a:lnTo>
                    <a:pt x="7200" y="333839"/>
                  </a:lnTo>
                  <a:lnTo>
                    <a:pt x="9060" y="335699"/>
                  </a:lnTo>
                  <a:lnTo>
                    <a:pt x="9524" y="336822"/>
                  </a:lnTo>
                  <a:lnTo>
                    <a:pt x="9524" y="339452"/>
                  </a:lnTo>
                  <a:lnTo>
                    <a:pt x="9060" y="340575"/>
                  </a:lnTo>
                  <a:lnTo>
                    <a:pt x="7200" y="342434"/>
                  </a:lnTo>
                  <a:lnTo>
                    <a:pt x="6077" y="342899"/>
                  </a:lnTo>
                  <a:close/>
                </a:path>
                <a:path w="9525" h="1295400">
                  <a:moveTo>
                    <a:pt x="6077" y="295274"/>
                  </a:moveTo>
                  <a:lnTo>
                    <a:pt x="3447" y="295274"/>
                  </a:lnTo>
                  <a:lnTo>
                    <a:pt x="2324" y="294809"/>
                  </a:lnTo>
                  <a:lnTo>
                    <a:pt x="464" y="292950"/>
                  </a:lnTo>
                  <a:lnTo>
                    <a:pt x="0" y="291827"/>
                  </a:lnTo>
                  <a:lnTo>
                    <a:pt x="0" y="289197"/>
                  </a:lnTo>
                  <a:lnTo>
                    <a:pt x="464" y="288074"/>
                  </a:lnTo>
                  <a:lnTo>
                    <a:pt x="2324" y="286214"/>
                  </a:lnTo>
                  <a:lnTo>
                    <a:pt x="3447" y="285749"/>
                  </a:lnTo>
                  <a:lnTo>
                    <a:pt x="6077" y="285749"/>
                  </a:lnTo>
                  <a:lnTo>
                    <a:pt x="7200" y="286214"/>
                  </a:lnTo>
                  <a:lnTo>
                    <a:pt x="9060" y="288074"/>
                  </a:lnTo>
                  <a:lnTo>
                    <a:pt x="9524" y="289197"/>
                  </a:lnTo>
                  <a:lnTo>
                    <a:pt x="9524" y="291827"/>
                  </a:lnTo>
                  <a:lnTo>
                    <a:pt x="9060" y="292950"/>
                  </a:lnTo>
                  <a:lnTo>
                    <a:pt x="7200" y="294809"/>
                  </a:lnTo>
                  <a:lnTo>
                    <a:pt x="6077" y="295274"/>
                  </a:lnTo>
                  <a:close/>
                </a:path>
                <a:path w="9525" h="1295400">
                  <a:moveTo>
                    <a:pt x="6077" y="247649"/>
                  </a:moveTo>
                  <a:lnTo>
                    <a:pt x="3447" y="247649"/>
                  </a:lnTo>
                  <a:lnTo>
                    <a:pt x="2324" y="247184"/>
                  </a:lnTo>
                  <a:lnTo>
                    <a:pt x="464" y="245325"/>
                  </a:lnTo>
                  <a:lnTo>
                    <a:pt x="0" y="244202"/>
                  </a:lnTo>
                  <a:lnTo>
                    <a:pt x="0" y="241572"/>
                  </a:lnTo>
                  <a:lnTo>
                    <a:pt x="464" y="240449"/>
                  </a:lnTo>
                  <a:lnTo>
                    <a:pt x="2324" y="238589"/>
                  </a:lnTo>
                  <a:lnTo>
                    <a:pt x="3447" y="238124"/>
                  </a:lnTo>
                  <a:lnTo>
                    <a:pt x="6077" y="238124"/>
                  </a:lnTo>
                  <a:lnTo>
                    <a:pt x="7200" y="238589"/>
                  </a:lnTo>
                  <a:lnTo>
                    <a:pt x="9060" y="240449"/>
                  </a:lnTo>
                  <a:lnTo>
                    <a:pt x="9524" y="241572"/>
                  </a:lnTo>
                  <a:lnTo>
                    <a:pt x="9524" y="244202"/>
                  </a:lnTo>
                  <a:lnTo>
                    <a:pt x="9060" y="245325"/>
                  </a:lnTo>
                  <a:lnTo>
                    <a:pt x="7200" y="247184"/>
                  </a:lnTo>
                  <a:lnTo>
                    <a:pt x="6077" y="247649"/>
                  </a:lnTo>
                  <a:close/>
                </a:path>
                <a:path w="9525" h="1295400">
                  <a:moveTo>
                    <a:pt x="6077" y="200024"/>
                  </a:moveTo>
                  <a:lnTo>
                    <a:pt x="3447" y="200024"/>
                  </a:lnTo>
                  <a:lnTo>
                    <a:pt x="2324" y="199559"/>
                  </a:lnTo>
                  <a:lnTo>
                    <a:pt x="464" y="197700"/>
                  </a:lnTo>
                  <a:lnTo>
                    <a:pt x="0" y="196577"/>
                  </a:lnTo>
                  <a:lnTo>
                    <a:pt x="0" y="193947"/>
                  </a:lnTo>
                  <a:lnTo>
                    <a:pt x="464" y="192824"/>
                  </a:lnTo>
                  <a:lnTo>
                    <a:pt x="2324" y="190964"/>
                  </a:lnTo>
                  <a:lnTo>
                    <a:pt x="3447" y="190499"/>
                  </a:lnTo>
                  <a:lnTo>
                    <a:pt x="6077" y="190499"/>
                  </a:lnTo>
                  <a:lnTo>
                    <a:pt x="7200" y="190964"/>
                  </a:lnTo>
                  <a:lnTo>
                    <a:pt x="9060" y="192824"/>
                  </a:lnTo>
                  <a:lnTo>
                    <a:pt x="9524" y="193947"/>
                  </a:lnTo>
                  <a:lnTo>
                    <a:pt x="9524" y="196577"/>
                  </a:lnTo>
                  <a:lnTo>
                    <a:pt x="9060" y="197700"/>
                  </a:lnTo>
                  <a:lnTo>
                    <a:pt x="7200" y="199559"/>
                  </a:lnTo>
                  <a:lnTo>
                    <a:pt x="6077" y="200024"/>
                  </a:lnTo>
                  <a:close/>
                </a:path>
                <a:path w="9525" h="1295400">
                  <a:moveTo>
                    <a:pt x="6077" y="152399"/>
                  </a:moveTo>
                  <a:lnTo>
                    <a:pt x="3447" y="152399"/>
                  </a:lnTo>
                  <a:lnTo>
                    <a:pt x="2324" y="151934"/>
                  </a:lnTo>
                  <a:lnTo>
                    <a:pt x="464" y="150075"/>
                  </a:lnTo>
                  <a:lnTo>
                    <a:pt x="0" y="148952"/>
                  </a:lnTo>
                  <a:lnTo>
                    <a:pt x="0" y="146322"/>
                  </a:lnTo>
                  <a:lnTo>
                    <a:pt x="464" y="145199"/>
                  </a:lnTo>
                  <a:lnTo>
                    <a:pt x="2324" y="143339"/>
                  </a:lnTo>
                  <a:lnTo>
                    <a:pt x="3447" y="142874"/>
                  </a:lnTo>
                  <a:lnTo>
                    <a:pt x="6077" y="142874"/>
                  </a:lnTo>
                  <a:lnTo>
                    <a:pt x="7200" y="143339"/>
                  </a:lnTo>
                  <a:lnTo>
                    <a:pt x="9060" y="145199"/>
                  </a:lnTo>
                  <a:lnTo>
                    <a:pt x="9524" y="146322"/>
                  </a:lnTo>
                  <a:lnTo>
                    <a:pt x="9524" y="148952"/>
                  </a:lnTo>
                  <a:lnTo>
                    <a:pt x="9060" y="150075"/>
                  </a:lnTo>
                  <a:lnTo>
                    <a:pt x="7200" y="151934"/>
                  </a:lnTo>
                  <a:lnTo>
                    <a:pt x="6077" y="152399"/>
                  </a:lnTo>
                  <a:close/>
                </a:path>
                <a:path w="9525" h="1295400">
                  <a:moveTo>
                    <a:pt x="6077" y="104774"/>
                  </a:moveTo>
                  <a:lnTo>
                    <a:pt x="3447" y="104774"/>
                  </a:lnTo>
                  <a:lnTo>
                    <a:pt x="2324" y="104309"/>
                  </a:lnTo>
                  <a:lnTo>
                    <a:pt x="464" y="102450"/>
                  </a:lnTo>
                  <a:lnTo>
                    <a:pt x="0" y="101327"/>
                  </a:lnTo>
                  <a:lnTo>
                    <a:pt x="0" y="98697"/>
                  </a:lnTo>
                  <a:lnTo>
                    <a:pt x="464" y="97574"/>
                  </a:lnTo>
                  <a:lnTo>
                    <a:pt x="2324" y="95714"/>
                  </a:lnTo>
                  <a:lnTo>
                    <a:pt x="3447" y="95249"/>
                  </a:lnTo>
                  <a:lnTo>
                    <a:pt x="6077" y="95249"/>
                  </a:lnTo>
                  <a:lnTo>
                    <a:pt x="7200" y="95714"/>
                  </a:lnTo>
                  <a:lnTo>
                    <a:pt x="9060" y="97574"/>
                  </a:lnTo>
                  <a:lnTo>
                    <a:pt x="9524" y="98697"/>
                  </a:lnTo>
                  <a:lnTo>
                    <a:pt x="9524" y="101327"/>
                  </a:lnTo>
                  <a:lnTo>
                    <a:pt x="9060" y="102450"/>
                  </a:lnTo>
                  <a:lnTo>
                    <a:pt x="7200" y="104309"/>
                  </a:lnTo>
                  <a:lnTo>
                    <a:pt x="6077" y="104774"/>
                  </a:lnTo>
                  <a:close/>
                </a:path>
                <a:path w="9525" h="1295400">
                  <a:moveTo>
                    <a:pt x="6077" y="57149"/>
                  </a:moveTo>
                  <a:lnTo>
                    <a:pt x="3447" y="57149"/>
                  </a:lnTo>
                  <a:lnTo>
                    <a:pt x="2324" y="56684"/>
                  </a:lnTo>
                  <a:lnTo>
                    <a:pt x="464" y="54824"/>
                  </a:lnTo>
                  <a:lnTo>
                    <a:pt x="0" y="53702"/>
                  </a:lnTo>
                  <a:lnTo>
                    <a:pt x="0" y="51072"/>
                  </a:lnTo>
                  <a:lnTo>
                    <a:pt x="464" y="49949"/>
                  </a:lnTo>
                  <a:lnTo>
                    <a:pt x="2324" y="48089"/>
                  </a:lnTo>
                  <a:lnTo>
                    <a:pt x="3447" y="47624"/>
                  </a:lnTo>
                  <a:lnTo>
                    <a:pt x="6077" y="47624"/>
                  </a:lnTo>
                  <a:lnTo>
                    <a:pt x="7200" y="48089"/>
                  </a:lnTo>
                  <a:lnTo>
                    <a:pt x="9060" y="49949"/>
                  </a:lnTo>
                  <a:lnTo>
                    <a:pt x="9524" y="51072"/>
                  </a:lnTo>
                  <a:lnTo>
                    <a:pt x="9524" y="53702"/>
                  </a:lnTo>
                  <a:lnTo>
                    <a:pt x="9060" y="54824"/>
                  </a:lnTo>
                  <a:lnTo>
                    <a:pt x="7200" y="56684"/>
                  </a:lnTo>
                  <a:lnTo>
                    <a:pt x="6077" y="57149"/>
                  </a:lnTo>
                  <a:close/>
                </a:path>
                <a:path w="9525" h="1295400">
                  <a:moveTo>
                    <a:pt x="6077" y="9524"/>
                  </a:moveTo>
                  <a:lnTo>
                    <a:pt x="3447" y="9524"/>
                  </a:lnTo>
                  <a:lnTo>
                    <a:pt x="2324" y="9059"/>
                  </a:lnTo>
                  <a:lnTo>
                    <a:pt x="464" y="7199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199"/>
                  </a:lnTo>
                  <a:lnTo>
                    <a:pt x="7200" y="9059"/>
                  </a:lnTo>
                  <a:lnTo>
                    <a:pt x="6077" y="952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5174604" y="6155689"/>
            <a:ext cx="749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6129337" y="4849177"/>
            <a:ext cx="938530" cy="1295400"/>
            <a:chOff x="6129337" y="4849177"/>
            <a:chExt cx="938530" cy="1295400"/>
          </a:xfrm>
        </p:grpSpPr>
        <p:sp>
          <p:nvSpPr>
            <p:cNvPr id="33" name="object 33" descr=""/>
            <p:cNvSpPr/>
            <p:nvPr/>
          </p:nvSpPr>
          <p:spPr>
            <a:xfrm>
              <a:off x="6129337" y="4849177"/>
              <a:ext cx="9525" cy="1295400"/>
            </a:xfrm>
            <a:custGeom>
              <a:avLst/>
              <a:gdLst/>
              <a:ahLst/>
              <a:cxnLst/>
              <a:rect l="l" t="t" r="r" b="b"/>
              <a:pathLst>
                <a:path w="9525" h="1295400">
                  <a:moveTo>
                    <a:pt x="6077" y="1295399"/>
                  </a:moveTo>
                  <a:lnTo>
                    <a:pt x="3447" y="1295399"/>
                  </a:lnTo>
                  <a:lnTo>
                    <a:pt x="2324" y="1294934"/>
                  </a:lnTo>
                  <a:lnTo>
                    <a:pt x="464" y="1293074"/>
                  </a:lnTo>
                  <a:lnTo>
                    <a:pt x="0" y="1291952"/>
                  </a:lnTo>
                  <a:lnTo>
                    <a:pt x="0" y="1289322"/>
                  </a:lnTo>
                  <a:lnTo>
                    <a:pt x="464" y="1288199"/>
                  </a:lnTo>
                  <a:lnTo>
                    <a:pt x="2324" y="1286339"/>
                  </a:lnTo>
                  <a:lnTo>
                    <a:pt x="3447" y="1285874"/>
                  </a:lnTo>
                  <a:lnTo>
                    <a:pt x="6077" y="1285874"/>
                  </a:lnTo>
                  <a:lnTo>
                    <a:pt x="7200" y="1286339"/>
                  </a:lnTo>
                  <a:lnTo>
                    <a:pt x="9060" y="1288199"/>
                  </a:lnTo>
                  <a:lnTo>
                    <a:pt x="9524" y="1289322"/>
                  </a:lnTo>
                  <a:lnTo>
                    <a:pt x="9524" y="1291952"/>
                  </a:lnTo>
                  <a:lnTo>
                    <a:pt x="9060" y="1293074"/>
                  </a:lnTo>
                  <a:lnTo>
                    <a:pt x="7200" y="1294934"/>
                  </a:lnTo>
                  <a:lnTo>
                    <a:pt x="6077" y="1295399"/>
                  </a:lnTo>
                  <a:close/>
                </a:path>
                <a:path w="9525" h="1295400">
                  <a:moveTo>
                    <a:pt x="6077" y="1247774"/>
                  </a:moveTo>
                  <a:lnTo>
                    <a:pt x="3447" y="1247774"/>
                  </a:lnTo>
                  <a:lnTo>
                    <a:pt x="2324" y="1247309"/>
                  </a:lnTo>
                  <a:lnTo>
                    <a:pt x="464" y="1245449"/>
                  </a:lnTo>
                  <a:lnTo>
                    <a:pt x="0" y="1244327"/>
                  </a:lnTo>
                  <a:lnTo>
                    <a:pt x="0" y="1241697"/>
                  </a:lnTo>
                  <a:lnTo>
                    <a:pt x="464" y="1240574"/>
                  </a:lnTo>
                  <a:lnTo>
                    <a:pt x="2324" y="1238714"/>
                  </a:lnTo>
                  <a:lnTo>
                    <a:pt x="3447" y="1238249"/>
                  </a:lnTo>
                  <a:lnTo>
                    <a:pt x="6077" y="1238249"/>
                  </a:lnTo>
                  <a:lnTo>
                    <a:pt x="7200" y="1238714"/>
                  </a:lnTo>
                  <a:lnTo>
                    <a:pt x="9060" y="1240574"/>
                  </a:lnTo>
                  <a:lnTo>
                    <a:pt x="9524" y="1241697"/>
                  </a:lnTo>
                  <a:lnTo>
                    <a:pt x="9524" y="1244327"/>
                  </a:lnTo>
                  <a:lnTo>
                    <a:pt x="9060" y="1245449"/>
                  </a:lnTo>
                  <a:lnTo>
                    <a:pt x="7200" y="1247309"/>
                  </a:lnTo>
                  <a:lnTo>
                    <a:pt x="6077" y="1247774"/>
                  </a:lnTo>
                  <a:close/>
                </a:path>
                <a:path w="9525" h="1295400">
                  <a:moveTo>
                    <a:pt x="6077" y="1200149"/>
                  </a:moveTo>
                  <a:lnTo>
                    <a:pt x="3447" y="1200149"/>
                  </a:lnTo>
                  <a:lnTo>
                    <a:pt x="2324" y="1199684"/>
                  </a:lnTo>
                  <a:lnTo>
                    <a:pt x="464" y="1197824"/>
                  </a:lnTo>
                  <a:lnTo>
                    <a:pt x="0" y="1196702"/>
                  </a:lnTo>
                  <a:lnTo>
                    <a:pt x="0" y="1194072"/>
                  </a:lnTo>
                  <a:lnTo>
                    <a:pt x="464" y="1192949"/>
                  </a:lnTo>
                  <a:lnTo>
                    <a:pt x="2324" y="1191089"/>
                  </a:lnTo>
                  <a:lnTo>
                    <a:pt x="3447" y="1190624"/>
                  </a:lnTo>
                  <a:lnTo>
                    <a:pt x="6077" y="1190624"/>
                  </a:lnTo>
                  <a:lnTo>
                    <a:pt x="7200" y="1191089"/>
                  </a:lnTo>
                  <a:lnTo>
                    <a:pt x="9060" y="1192949"/>
                  </a:lnTo>
                  <a:lnTo>
                    <a:pt x="9524" y="1194072"/>
                  </a:lnTo>
                  <a:lnTo>
                    <a:pt x="9524" y="1196702"/>
                  </a:lnTo>
                  <a:lnTo>
                    <a:pt x="9060" y="1197824"/>
                  </a:lnTo>
                  <a:lnTo>
                    <a:pt x="7200" y="1199684"/>
                  </a:lnTo>
                  <a:lnTo>
                    <a:pt x="6077" y="1200149"/>
                  </a:lnTo>
                  <a:close/>
                </a:path>
                <a:path w="9525" h="1295400">
                  <a:moveTo>
                    <a:pt x="6077" y="1152524"/>
                  </a:moveTo>
                  <a:lnTo>
                    <a:pt x="3447" y="1152524"/>
                  </a:lnTo>
                  <a:lnTo>
                    <a:pt x="2324" y="1152059"/>
                  </a:lnTo>
                  <a:lnTo>
                    <a:pt x="464" y="1150199"/>
                  </a:lnTo>
                  <a:lnTo>
                    <a:pt x="0" y="1149077"/>
                  </a:lnTo>
                  <a:lnTo>
                    <a:pt x="0" y="1146447"/>
                  </a:lnTo>
                  <a:lnTo>
                    <a:pt x="464" y="1145324"/>
                  </a:lnTo>
                  <a:lnTo>
                    <a:pt x="2324" y="1143464"/>
                  </a:lnTo>
                  <a:lnTo>
                    <a:pt x="3447" y="1142999"/>
                  </a:lnTo>
                  <a:lnTo>
                    <a:pt x="6077" y="1142999"/>
                  </a:lnTo>
                  <a:lnTo>
                    <a:pt x="7200" y="1143464"/>
                  </a:lnTo>
                  <a:lnTo>
                    <a:pt x="9060" y="1145324"/>
                  </a:lnTo>
                  <a:lnTo>
                    <a:pt x="9524" y="1146447"/>
                  </a:lnTo>
                  <a:lnTo>
                    <a:pt x="9524" y="1149077"/>
                  </a:lnTo>
                  <a:lnTo>
                    <a:pt x="9060" y="1150199"/>
                  </a:lnTo>
                  <a:lnTo>
                    <a:pt x="7200" y="1152059"/>
                  </a:lnTo>
                  <a:lnTo>
                    <a:pt x="6077" y="1152524"/>
                  </a:lnTo>
                  <a:close/>
                </a:path>
                <a:path w="9525" h="1295400">
                  <a:moveTo>
                    <a:pt x="6077" y="1104899"/>
                  </a:moveTo>
                  <a:lnTo>
                    <a:pt x="3447" y="1104899"/>
                  </a:lnTo>
                  <a:lnTo>
                    <a:pt x="2324" y="1104434"/>
                  </a:lnTo>
                  <a:lnTo>
                    <a:pt x="464" y="1102574"/>
                  </a:lnTo>
                  <a:lnTo>
                    <a:pt x="0" y="1101452"/>
                  </a:lnTo>
                  <a:lnTo>
                    <a:pt x="0" y="1098822"/>
                  </a:lnTo>
                  <a:lnTo>
                    <a:pt x="464" y="1097699"/>
                  </a:lnTo>
                  <a:lnTo>
                    <a:pt x="2324" y="1095839"/>
                  </a:lnTo>
                  <a:lnTo>
                    <a:pt x="3447" y="1095374"/>
                  </a:lnTo>
                  <a:lnTo>
                    <a:pt x="6077" y="1095374"/>
                  </a:lnTo>
                  <a:lnTo>
                    <a:pt x="7200" y="1095839"/>
                  </a:lnTo>
                  <a:lnTo>
                    <a:pt x="9060" y="1097699"/>
                  </a:lnTo>
                  <a:lnTo>
                    <a:pt x="9524" y="1098822"/>
                  </a:lnTo>
                  <a:lnTo>
                    <a:pt x="9524" y="1101452"/>
                  </a:lnTo>
                  <a:lnTo>
                    <a:pt x="9060" y="1102574"/>
                  </a:lnTo>
                  <a:lnTo>
                    <a:pt x="7200" y="1104434"/>
                  </a:lnTo>
                  <a:lnTo>
                    <a:pt x="6077" y="1104899"/>
                  </a:lnTo>
                  <a:close/>
                </a:path>
                <a:path w="9525" h="1295400">
                  <a:moveTo>
                    <a:pt x="6077" y="1057274"/>
                  </a:moveTo>
                  <a:lnTo>
                    <a:pt x="3447" y="1057274"/>
                  </a:lnTo>
                  <a:lnTo>
                    <a:pt x="2324" y="1056809"/>
                  </a:lnTo>
                  <a:lnTo>
                    <a:pt x="464" y="1054949"/>
                  </a:lnTo>
                  <a:lnTo>
                    <a:pt x="0" y="1053827"/>
                  </a:lnTo>
                  <a:lnTo>
                    <a:pt x="0" y="1051197"/>
                  </a:lnTo>
                  <a:lnTo>
                    <a:pt x="464" y="1050074"/>
                  </a:lnTo>
                  <a:lnTo>
                    <a:pt x="2324" y="1048214"/>
                  </a:lnTo>
                  <a:lnTo>
                    <a:pt x="3447" y="1047749"/>
                  </a:lnTo>
                  <a:lnTo>
                    <a:pt x="6077" y="1047749"/>
                  </a:lnTo>
                  <a:lnTo>
                    <a:pt x="7200" y="1048214"/>
                  </a:lnTo>
                  <a:lnTo>
                    <a:pt x="9060" y="1050074"/>
                  </a:lnTo>
                  <a:lnTo>
                    <a:pt x="9524" y="1051197"/>
                  </a:lnTo>
                  <a:lnTo>
                    <a:pt x="9524" y="1053827"/>
                  </a:lnTo>
                  <a:lnTo>
                    <a:pt x="9060" y="1054949"/>
                  </a:lnTo>
                  <a:lnTo>
                    <a:pt x="7200" y="1056809"/>
                  </a:lnTo>
                  <a:lnTo>
                    <a:pt x="6077" y="1057274"/>
                  </a:lnTo>
                  <a:close/>
                </a:path>
                <a:path w="9525" h="1295400">
                  <a:moveTo>
                    <a:pt x="6077" y="1009649"/>
                  </a:moveTo>
                  <a:lnTo>
                    <a:pt x="3447" y="1009649"/>
                  </a:lnTo>
                  <a:lnTo>
                    <a:pt x="2324" y="1009184"/>
                  </a:lnTo>
                  <a:lnTo>
                    <a:pt x="464" y="1007325"/>
                  </a:lnTo>
                  <a:lnTo>
                    <a:pt x="0" y="1006202"/>
                  </a:lnTo>
                  <a:lnTo>
                    <a:pt x="0" y="1003572"/>
                  </a:lnTo>
                  <a:lnTo>
                    <a:pt x="464" y="1002449"/>
                  </a:lnTo>
                  <a:lnTo>
                    <a:pt x="2324" y="1000589"/>
                  </a:lnTo>
                  <a:lnTo>
                    <a:pt x="3447" y="1000124"/>
                  </a:lnTo>
                  <a:lnTo>
                    <a:pt x="6077" y="1000124"/>
                  </a:lnTo>
                  <a:lnTo>
                    <a:pt x="7200" y="1000589"/>
                  </a:lnTo>
                  <a:lnTo>
                    <a:pt x="9060" y="1002449"/>
                  </a:lnTo>
                  <a:lnTo>
                    <a:pt x="9524" y="1003572"/>
                  </a:lnTo>
                  <a:lnTo>
                    <a:pt x="9524" y="1006202"/>
                  </a:lnTo>
                  <a:lnTo>
                    <a:pt x="9060" y="1007325"/>
                  </a:lnTo>
                  <a:lnTo>
                    <a:pt x="7200" y="1009184"/>
                  </a:lnTo>
                  <a:lnTo>
                    <a:pt x="6077" y="1009649"/>
                  </a:lnTo>
                  <a:close/>
                </a:path>
                <a:path w="9525" h="1295400">
                  <a:moveTo>
                    <a:pt x="6077" y="962024"/>
                  </a:moveTo>
                  <a:lnTo>
                    <a:pt x="3447" y="962024"/>
                  </a:lnTo>
                  <a:lnTo>
                    <a:pt x="2324" y="961559"/>
                  </a:lnTo>
                  <a:lnTo>
                    <a:pt x="464" y="959699"/>
                  </a:lnTo>
                  <a:lnTo>
                    <a:pt x="0" y="958577"/>
                  </a:lnTo>
                  <a:lnTo>
                    <a:pt x="0" y="955947"/>
                  </a:lnTo>
                  <a:lnTo>
                    <a:pt x="464" y="954824"/>
                  </a:lnTo>
                  <a:lnTo>
                    <a:pt x="2324" y="952964"/>
                  </a:lnTo>
                  <a:lnTo>
                    <a:pt x="3447" y="952499"/>
                  </a:lnTo>
                  <a:lnTo>
                    <a:pt x="6077" y="952499"/>
                  </a:lnTo>
                  <a:lnTo>
                    <a:pt x="7200" y="952964"/>
                  </a:lnTo>
                  <a:lnTo>
                    <a:pt x="9060" y="954824"/>
                  </a:lnTo>
                  <a:lnTo>
                    <a:pt x="9524" y="955947"/>
                  </a:lnTo>
                  <a:lnTo>
                    <a:pt x="9524" y="958577"/>
                  </a:lnTo>
                  <a:lnTo>
                    <a:pt x="9060" y="959699"/>
                  </a:lnTo>
                  <a:lnTo>
                    <a:pt x="7200" y="961559"/>
                  </a:lnTo>
                  <a:lnTo>
                    <a:pt x="6077" y="962024"/>
                  </a:lnTo>
                  <a:close/>
                </a:path>
                <a:path w="9525" h="1295400">
                  <a:moveTo>
                    <a:pt x="6077" y="914399"/>
                  </a:moveTo>
                  <a:lnTo>
                    <a:pt x="3447" y="914399"/>
                  </a:lnTo>
                  <a:lnTo>
                    <a:pt x="2324" y="913934"/>
                  </a:lnTo>
                  <a:lnTo>
                    <a:pt x="464" y="912074"/>
                  </a:lnTo>
                  <a:lnTo>
                    <a:pt x="0" y="910952"/>
                  </a:lnTo>
                  <a:lnTo>
                    <a:pt x="0" y="908322"/>
                  </a:lnTo>
                  <a:lnTo>
                    <a:pt x="464" y="907199"/>
                  </a:lnTo>
                  <a:lnTo>
                    <a:pt x="2324" y="905339"/>
                  </a:lnTo>
                  <a:lnTo>
                    <a:pt x="3447" y="904874"/>
                  </a:lnTo>
                  <a:lnTo>
                    <a:pt x="6077" y="904874"/>
                  </a:lnTo>
                  <a:lnTo>
                    <a:pt x="7200" y="905339"/>
                  </a:lnTo>
                  <a:lnTo>
                    <a:pt x="9060" y="907199"/>
                  </a:lnTo>
                  <a:lnTo>
                    <a:pt x="9524" y="908322"/>
                  </a:lnTo>
                  <a:lnTo>
                    <a:pt x="9524" y="910952"/>
                  </a:lnTo>
                  <a:lnTo>
                    <a:pt x="9060" y="912074"/>
                  </a:lnTo>
                  <a:lnTo>
                    <a:pt x="7200" y="913934"/>
                  </a:lnTo>
                  <a:lnTo>
                    <a:pt x="6077" y="914399"/>
                  </a:lnTo>
                  <a:close/>
                </a:path>
                <a:path w="9525" h="1295400">
                  <a:moveTo>
                    <a:pt x="6077" y="866774"/>
                  </a:moveTo>
                  <a:lnTo>
                    <a:pt x="3447" y="866774"/>
                  </a:lnTo>
                  <a:lnTo>
                    <a:pt x="2324" y="866309"/>
                  </a:lnTo>
                  <a:lnTo>
                    <a:pt x="464" y="864450"/>
                  </a:lnTo>
                  <a:lnTo>
                    <a:pt x="0" y="863327"/>
                  </a:lnTo>
                  <a:lnTo>
                    <a:pt x="0" y="860697"/>
                  </a:lnTo>
                  <a:lnTo>
                    <a:pt x="464" y="859574"/>
                  </a:lnTo>
                  <a:lnTo>
                    <a:pt x="2324" y="857714"/>
                  </a:lnTo>
                  <a:lnTo>
                    <a:pt x="3447" y="857249"/>
                  </a:lnTo>
                  <a:lnTo>
                    <a:pt x="6077" y="857249"/>
                  </a:lnTo>
                  <a:lnTo>
                    <a:pt x="7200" y="857714"/>
                  </a:lnTo>
                  <a:lnTo>
                    <a:pt x="9060" y="859574"/>
                  </a:lnTo>
                  <a:lnTo>
                    <a:pt x="9524" y="860697"/>
                  </a:lnTo>
                  <a:lnTo>
                    <a:pt x="9524" y="863327"/>
                  </a:lnTo>
                  <a:lnTo>
                    <a:pt x="9060" y="864450"/>
                  </a:lnTo>
                  <a:lnTo>
                    <a:pt x="7200" y="866309"/>
                  </a:lnTo>
                  <a:lnTo>
                    <a:pt x="6077" y="866774"/>
                  </a:lnTo>
                  <a:close/>
                </a:path>
                <a:path w="9525" h="1295400">
                  <a:moveTo>
                    <a:pt x="6077" y="819149"/>
                  </a:moveTo>
                  <a:lnTo>
                    <a:pt x="3447" y="819149"/>
                  </a:lnTo>
                  <a:lnTo>
                    <a:pt x="2324" y="818684"/>
                  </a:lnTo>
                  <a:lnTo>
                    <a:pt x="464" y="816825"/>
                  </a:lnTo>
                  <a:lnTo>
                    <a:pt x="0" y="815702"/>
                  </a:lnTo>
                  <a:lnTo>
                    <a:pt x="0" y="813072"/>
                  </a:lnTo>
                  <a:lnTo>
                    <a:pt x="464" y="811949"/>
                  </a:lnTo>
                  <a:lnTo>
                    <a:pt x="2324" y="810089"/>
                  </a:lnTo>
                  <a:lnTo>
                    <a:pt x="3447" y="809624"/>
                  </a:lnTo>
                  <a:lnTo>
                    <a:pt x="6077" y="809624"/>
                  </a:lnTo>
                  <a:lnTo>
                    <a:pt x="7200" y="810089"/>
                  </a:lnTo>
                  <a:lnTo>
                    <a:pt x="9060" y="811949"/>
                  </a:lnTo>
                  <a:lnTo>
                    <a:pt x="9524" y="813072"/>
                  </a:lnTo>
                  <a:lnTo>
                    <a:pt x="9524" y="815702"/>
                  </a:lnTo>
                  <a:lnTo>
                    <a:pt x="9060" y="816825"/>
                  </a:lnTo>
                  <a:lnTo>
                    <a:pt x="7200" y="818684"/>
                  </a:lnTo>
                  <a:lnTo>
                    <a:pt x="6077" y="819149"/>
                  </a:lnTo>
                  <a:close/>
                </a:path>
                <a:path w="9525" h="1295400">
                  <a:moveTo>
                    <a:pt x="6077" y="771524"/>
                  </a:moveTo>
                  <a:lnTo>
                    <a:pt x="3447" y="771524"/>
                  </a:lnTo>
                  <a:lnTo>
                    <a:pt x="2324" y="771059"/>
                  </a:lnTo>
                  <a:lnTo>
                    <a:pt x="464" y="769200"/>
                  </a:lnTo>
                  <a:lnTo>
                    <a:pt x="0" y="768077"/>
                  </a:lnTo>
                  <a:lnTo>
                    <a:pt x="0" y="765447"/>
                  </a:lnTo>
                  <a:lnTo>
                    <a:pt x="464" y="764324"/>
                  </a:lnTo>
                  <a:lnTo>
                    <a:pt x="2324" y="762464"/>
                  </a:lnTo>
                  <a:lnTo>
                    <a:pt x="3447" y="761999"/>
                  </a:lnTo>
                  <a:lnTo>
                    <a:pt x="6077" y="761999"/>
                  </a:lnTo>
                  <a:lnTo>
                    <a:pt x="7200" y="762464"/>
                  </a:lnTo>
                  <a:lnTo>
                    <a:pt x="9060" y="764324"/>
                  </a:lnTo>
                  <a:lnTo>
                    <a:pt x="9524" y="765447"/>
                  </a:lnTo>
                  <a:lnTo>
                    <a:pt x="9524" y="768077"/>
                  </a:lnTo>
                  <a:lnTo>
                    <a:pt x="9060" y="769200"/>
                  </a:lnTo>
                  <a:lnTo>
                    <a:pt x="7200" y="771059"/>
                  </a:lnTo>
                  <a:lnTo>
                    <a:pt x="6077" y="771524"/>
                  </a:lnTo>
                  <a:close/>
                </a:path>
                <a:path w="9525" h="1295400">
                  <a:moveTo>
                    <a:pt x="6077" y="723899"/>
                  </a:moveTo>
                  <a:lnTo>
                    <a:pt x="3447" y="723899"/>
                  </a:lnTo>
                  <a:lnTo>
                    <a:pt x="2324" y="723434"/>
                  </a:lnTo>
                  <a:lnTo>
                    <a:pt x="464" y="721575"/>
                  </a:lnTo>
                  <a:lnTo>
                    <a:pt x="0" y="720452"/>
                  </a:lnTo>
                  <a:lnTo>
                    <a:pt x="0" y="717822"/>
                  </a:lnTo>
                  <a:lnTo>
                    <a:pt x="464" y="716699"/>
                  </a:lnTo>
                  <a:lnTo>
                    <a:pt x="2324" y="714839"/>
                  </a:lnTo>
                  <a:lnTo>
                    <a:pt x="3447" y="714374"/>
                  </a:lnTo>
                  <a:lnTo>
                    <a:pt x="6077" y="714374"/>
                  </a:lnTo>
                  <a:lnTo>
                    <a:pt x="7200" y="714839"/>
                  </a:lnTo>
                  <a:lnTo>
                    <a:pt x="9060" y="716699"/>
                  </a:lnTo>
                  <a:lnTo>
                    <a:pt x="9524" y="717822"/>
                  </a:lnTo>
                  <a:lnTo>
                    <a:pt x="9524" y="720452"/>
                  </a:lnTo>
                  <a:lnTo>
                    <a:pt x="9060" y="721575"/>
                  </a:lnTo>
                  <a:lnTo>
                    <a:pt x="7200" y="723434"/>
                  </a:lnTo>
                  <a:lnTo>
                    <a:pt x="6077" y="723899"/>
                  </a:lnTo>
                  <a:close/>
                </a:path>
                <a:path w="9525" h="1295400">
                  <a:moveTo>
                    <a:pt x="6077" y="676274"/>
                  </a:moveTo>
                  <a:lnTo>
                    <a:pt x="3447" y="676274"/>
                  </a:lnTo>
                  <a:lnTo>
                    <a:pt x="2324" y="675809"/>
                  </a:lnTo>
                  <a:lnTo>
                    <a:pt x="464" y="673950"/>
                  </a:lnTo>
                  <a:lnTo>
                    <a:pt x="0" y="672827"/>
                  </a:lnTo>
                  <a:lnTo>
                    <a:pt x="0" y="670197"/>
                  </a:lnTo>
                  <a:lnTo>
                    <a:pt x="464" y="669074"/>
                  </a:lnTo>
                  <a:lnTo>
                    <a:pt x="2324" y="667214"/>
                  </a:lnTo>
                  <a:lnTo>
                    <a:pt x="3447" y="666749"/>
                  </a:lnTo>
                  <a:lnTo>
                    <a:pt x="6077" y="666749"/>
                  </a:lnTo>
                  <a:lnTo>
                    <a:pt x="7200" y="667214"/>
                  </a:lnTo>
                  <a:lnTo>
                    <a:pt x="9060" y="669074"/>
                  </a:lnTo>
                  <a:lnTo>
                    <a:pt x="9524" y="670197"/>
                  </a:lnTo>
                  <a:lnTo>
                    <a:pt x="9524" y="672827"/>
                  </a:lnTo>
                  <a:lnTo>
                    <a:pt x="9060" y="673950"/>
                  </a:lnTo>
                  <a:lnTo>
                    <a:pt x="7200" y="675809"/>
                  </a:lnTo>
                  <a:lnTo>
                    <a:pt x="6077" y="676274"/>
                  </a:lnTo>
                  <a:close/>
                </a:path>
                <a:path w="9525" h="1295400">
                  <a:moveTo>
                    <a:pt x="6077" y="628649"/>
                  </a:moveTo>
                  <a:lnTo>
                    <a:pt x="3447" y="628649"/>
                  </a:lnTo>
                  <a:lnTo>
                    <a:pt x="2324" y="628184"/>
                  </a:lnTo>
                  <a:lnTo>
                    <a:pt x="464" y="626325"/>
                  </a:lnTo>
                  <a:lnTo>
                    <a:pt x="0" y="625202"/>
                  </a:lnTo>
                  <a:lnTo>
                    <a:pt x="0" y="622572"/>
                  </a:lnTo>
                  <a:lnTo>
                    <a:pt x="464" y="621449"/>
                  </a:lnTo>
                  <a:lnTo>
                    <a:pt x="2324" y="619589"/>
                  </a:lnTo>
                  <a:lnTo>
                    <a:pt x="3447" y="619124"/>
                  </a:lnTo>
                  <a:lnTo>
                    <a:pt x="6077" y="619124"/>
                  </a:lnTo>
                  <a:lnTo>
                    <a:pt x="7200" y="619589"/>
                  </a:lnTo>
                  <a:lnTo>
                    <a:pt x="9060" y="621449"/>
                  </a:lnTo>
                  <a:lnTo>
                    <a:pt x="9524" y="622572"/>
                  </a:lnTo>
                  <a:lnTo>
                    <a:pt x="9524" y="625202"/>
                  </a:lnTo>
                  <a:lnTo>
                    <a:pt x="9060" y="626325"/>
                  </a:lnTo>
                  <a:lnTo>
                    <a:pt x="7200" y="628184"/>
                  </a:lnTo>
                  <a:lnTo>
                    <a:pt x="6077" y="628649"/>
                  </a:lnTo>
                  <a:close/>
                </a:path>
                <a:path w="9525" h="1295400">
                  <a:moveTo>
                    <a:pt x="6077" y="581024"/>
                  </a:moveTo>
                  <a:lnTo>
                    <a:pt x="3447" y="581024"/>
                  </a:lnTo>
                  <a:lnTo>
                    <a:pt x="2324" y="580559"/>
                  </a:lnTo>
                  <a:lnTo>
                    <a:pt x="464" y="578699"/>
                  </a:lnTo>
                  <a:lnTo>
                    <a:pt x="0" y="577577"/>
                  </a:lnTo>
                  <a:lnTo>
                    <a:pt x="0" y="574947"/>
                  </a:lnTo>
                  <a:lnTo>
                    <a:pt x="464" y="573824"/>
                  </a:lnTo>
                  <a:lnTo>
                    <a:pt x="2324" y="571964"/>
                  </a:lnTo>
                  <a:lnTo>
                    <a:pt x="3447" y="571499"/>
                  </a:lnTo>
                  <a:lnTo>
                    <a:pt x="6077" y="571499"/>
                  </a:lnTo>
                  <a:lnTo>
                    <a:pt x="7200" y="571964"/>
                  </a:lnTo>
                  <a:lnTo>
                    <a:pt x="9060" y="573824"/>
                  </a:lnTo>
                  <a:lnTo>
                    <a:pt x="9524" y="574947"/>
                  </a:lnTo>
                  <a:lnTo>
                    <a:pt x="9524" y="577577"/>
                  </a:lnTo>
                  <a:lnTo>
                    <a:pt x="9060" y="578699"/>
                  </a:lnTo>
                  <a:lnTo>
                    <a:pt x="7200" y="580559"/>
                  </a:lnTo>
                  <a:lnTo>
                    <a:pt x="6077" y="581024"/>
                  </a:lnTo>
                  <a:close/>
                </a:path>
                <a:path w="9525" h="1295400">
                  <a:moveTo>
                    <a:pt x="6077" y="533399"/>
                  </a:moveTo>
                  <a:lnTo>
                    <a:pt x="3447" y="533399"/>
                  </a:lnTo>
                  <a:lnTo>
                    <a:pt x="2324" y="532934"/>
                  </a:lnTo>
                  <a:lnTo>
                    <a:pt x="464" y="531074"/>
                  </a:lnTo>
                  <a:lnTo>
                    <a:pt x="0" y="529952"/>
                  </a:lnTo>
                  <a:lnTo>
                    <a:pt x="0" y="527322"/>
                  </a:lnTo>
                  <a:lnTo>
                    <a:pt x="464" y="526199"/>
                  </a:lnTo>
                  <a:lnTo>
                    <a:pt x="2324" y="524339"/>
                  </a:lnTo>
                  <a:lnTo>
                    <a:pt x="3447" y="523874"/>
                  </a:lnTo>
                  <a:lnTo>
                    <a:pt x="6077" y="523874"/>
                  </a:lnTo>
                  <a:lnTo>
                    <a:pt x="7200" y="524339"/>
                  </a:lnTo>
                  <a:lnTo>
                    <a:pt x="9060" y="526199"/>
                  </a:lnTo>
                  <a:lnTo>
                    <a:pt x="9524" y="527322"/>
                  </a:lnTo>
                  <a:lnTo>
                    <a:pt x="9524" y="529952"/>
                  </a:lnTo>
                  <a:lnTo>
                    <a:pt x="9060" y="531074"/>
                  </a:lnTo>
                  <a:lnTo>
                    <a:pt x="7200" y="532934"/>
                  </a:lnTo>
                  <a:lnTo>
                    <a:pt x="6077" y="533399"/>
                  </a:lnTo>
                  <a:close/>
                </a:path>
                <a:path w="9525" h="1295400">
                  <a:moveTo>
                    <a:pt x="6077" y="485774"/>
                  </a:moveTo>
                  <a:lnTo>
                    <a:pt x="3447" y="485774"/>
                  </a:lnTo>
                  <a:lnTo>
                    <a:pt x="2324" y="485309"/>
                  </a:lnTo>
                  <a:lnTo>
                    <a:pt x="464" y="483450"/>
                  </a:lnTo>
                  <a:lnTo>
                    <a:pt x="0" y="482327"/>
                  </a:lnTo>
                  <a:lnTo>
                    <a:pt x="0" y="479697"/>
                  </a:lnTo>
                  <a:lnTo>
                    <a:pt x="464" y="478574"/>
                  </a:lnTo>
                  <a:lnTo>
                    <a:pt x="2324" y="476714"/>
                  </a:lnTo>
                  <a:lnTo>
                    <a:pt x="3447" y="476249"/>
                  </a:lnTo>
                  <a:lnTo>
                    <a:pt x="6077" y="476249"/>
                  </a:lnTo>
                  <a:lnTo>
                    <a:pt x="7200" y="476714"/>
                  </a:lnTo>
                  <a:lnTo>
                    <a:pt x="9060" y="478574"/>
                  </a:lnTo>
                  <a:lnTo>
                    <a:pt x="9524" y="479697"/>
                  </a:lnTo>
                  <a:lnTo>
                    <a:pt x="9524" y="482327"/>
                  </a:lnTo>
                  <a:lnTo>
                    <a:pt x="9060" y="483450"/>
                  </a:lnTo>
                  <a:lnTo>
                    <a:pt x="7200" y="485309"/>
                  </a:lnTo>
                  <a:lnTo>
                    <a:pt x="6077" y="485774"/>
                  </a:lnTo>
                  <a:close/>
                </a:path>
                <a:path w="9525" h="1295400">
                  <a:moveTo>
                    <a:pt x="6077" y="438149"/>
                  </a:moveTo>
                  <a:lnTo>
                    <a:pt x="3447" y="438149"/>
                  </a:lnTo>
                  <a:lnTo>
                    <a:pt x="2324" y="437684"/>
                  </a:lnTo>
                  <a:lnTo>
                    <a:pt x="464" y="435825"/>
                  </a:lnTo>
                  <a:lnTo>
                    <a:pt x="0" y="434702"/>
                  </a:lnTo>
                  <a:lnTo>
                    <a:pt x="0" y="432072"/>
                  </a:lnTo>
                  <a:lnTo>
                    <a:pt x="464" y="430949"/>
                  </a:lnTo>
                  <a:lnTo>
                    <a:pt x="2324" y="429089"/>
                  </a:lnTo>
                  <a:lnTo>
                    <a:pt x="3447" y="428624"/>
                  </a:lnTo>
                  <a:lnTo>
                    <a:pt x="6077" y="428624"/>
                  </a:lnTo>
                  <a:lnTo>
                    <a:pt x="7200" y="429089"/>
                  </a:lnTo>
                  <a:lnTo>
                    <a:pt x="9060" y="430949"/>
                  </a:lnTo>
                  <a:lnTo>
                    <a:pt x="9524" y="432072"/>
                  </a:lnTo>
                  <a:lnTo>
                    <a:pt x="9524" y="434702"/>
                  </a:lnTo>
                  <a:lnTo>
                    <a:pt x="9060" y="435825"/>
                  </a:lnTo>
                  <a:lnTo>
                    <a:pt x="7200" y="437684"/>
                  </a:lnTo>
                  <a:lnTo>
                    <a:pt x="6077" y="438149"/>
                  </a:lnTo>
                  <a:close/>
                </a:path>
                <a:path w="9525" h="1295400">
                  <a:moveTo>
                    <a:pt x="6077" y="390524"/>
                  </a:moveTo>
                  <a:lnTo>
                    <a:pt x="3447" y="390524"/>
                  </a:lnTo>
                  <a:lnTo>
                    <a:pt x="2324" y="390059"/>
                  </a:lnTo>
                  <a:lnTo>
                    <a:pt x="464" y="388199"/>
                  </a:lnTo>
                  <a:lnTo>
                    <a:pt x="0" y="387077"/>
                  </a:lnTo>
                  <a:lnTo>
                    <a:pt x="0" y="384447"/>
                  </a:lnTo>
                  <a:lnTo>
                    <a:pt x="464" y="383324"/>
                  </a:lnTo>
                  <a:lnTo>
                    <a:pt x="2324" y="381464"/>
                  </a:lnTo>
                  <a:lnTo>
                    <a:pt x="3447" y="380999"/>
                  </a:lnTo>
                  <a:lnTo>
                    <a:pt x="6077" y="380999"/>
                  </a:lnTo>
                  <a:lnTo>
                    <a:pt x="7200" y="381464"/>
                  </a:lnTo>
                  <a:lnTo>
                    <a:pt x="9060" y="383324"/>
                  </a:lnTo>
                  <a:lnTo>
                    <a:pt x="9524" y="384447"/>
                  </a:lnTo>
                  <a:lnTo>
                    <a:pt x="9524" y="387077"/>
                  </a:lnTo>
                  <a:lnTo>
                    <a:pt x="9060" y="388199"/>
                  </a:lnTo>
                  <a:lnTo>
                    <a:pt x="7200" y="390059"/>
                  </a:lnTo>
                  <a:lnTo>
                    <a:pt x="6077" y="390524"/>
                  </a:lnTo>
                  <a:close/>
                </a:path>
                <a:path w="9525" h="1295400">
                  <a:moveTo>
                    <a:pt x="6077" y="342899"/>
                  </a:moveTo>
                  <a:lnTo>
                    <a:pt x="3447" y="342899"/>
                  </a:lnTo>
                  <a:lnTo>
                    <a:pt x="2324" y="342434"/>
                  </a:lnTo>
                  <a:lnTo>
                    <a:pt x="464" y="340575"/>
                  </a:lnTo>
                  <a:lnTo>
                    <a:pt x="0" y="339452"/>
                  </a:lnTo>
                  <a:lnTo>
                    <a:pt x="0" y="336822"/>
                  </a:lnTo>
                  <a:lnTo>
                    <a:pt x="464" y="335699"/>
                  </a:lnTo>
                  <a:lnTo>
                    <a:pt x="2324" y="333839"/>
                  </a:lnTo>
                  <a:lnTo>
                    <a:pt x="3447" y="333374"/>
                  </a:lnTo>
                  <a:lnTo>
                    <a:pt x="6077" y="333374"/>
                  </a:lnTo>
                  <a:lnTo>
                    <a:pt x="7200" y="333839"/>
                  </a:lnTo>
                  <a:lnTo>
                    <a:pt x="9060" y="335699"/>
                  </a:lnTo>
                  <a:lnTo>
                    <a:pt x="9524" y="336822"/>
                  </a:lnTo>
                  <a:lnTo>
                    <a:pt x="9524" y="339452"/>
                  </a:lnTo>
                  <a:lnTo>
                    <a:pt x="9060" y="340575"/>
                  </a:lnTo>
                  <a:lnTo>
                    <a:pt x="7200" y="342434"/>
                  </a:lnTo>
                  <a:lnTo>
                    <a:pt x="6077" y="342899"/>
                  </a:lnTo>
                  <a:close/>
                </a:path>
                <a:path w="9525" h="1295400">
                  <a:moveTo>
                    <a:pt x="6077" y="295274"/>
                  </a:moveTo>
                  <a:lnTo>
                    <a:pt x="3447" y="295274"/>
                  </a:lnTo>
                  <a:lnTo>
                    <a:pt x="2324" y="294809"/>
                  </a:lnTo>
                  <a:lnTo>
                    <a:pt x="464" y="292950"/>
                  </a:lnTo>
                  <a:lnTo>
                    <a:pt x="0" y="291827"/>
                  </a:lnTo>
                  <a:lnTo>
                    <a:pt x="0" y="289197"/>
                  </a:lnTo>
                  <a:lnTo>
                    <a:pt x="464" y="288074"/>
                  </a:lnTo>
                  <a:lnTo>
                    <a:pt x="2324" y="286214"/>
                  </a:lnTo>
                  <a:lnTo>
                    <a:pt x="3447" y="285749"/>
                  </a:lnTo>
                  <a:lnTo>
                    <a:pt x="6077" y="285749"/>
                  </a:lnTo>
                  <a:lnTo>
                    <a:pt x="7200" y="286214"/>
                  </a:lnTo>
                  <a:lnTo>
                    <a:pt x="9060" y="288074"/>
                  </a:lnTo>
                  <a:lnTo>
                    <a:pt x="9524" y="289197"/>
                  </a:lnTo>
                  <a:lnTo>
                    <a:pt x="9524" y="291827"/>
                  </a:lnTo>
                  <a:lnTo>
                    <a:pt x="9060" y="292950"/>
                  </a:lnTo>
                  <a:lnTo>
                    <a:pt x="7200" y="294809"/>
                  </a:lnTo>
                  <a:lnTo>
                    <a:pt x="6077" y="295274"/>
                  </a:lnTo>
                  <a:close/>
                </a:path>
                <a:path w="9525" h="1295400">
                  <a:moveTo>
                    <a:pt x="6077" y="247649"/>
                  </a:moveTo>
                  <a:lnTo>
                    <a:pt x="3447" y="247649"/>
                  </a:lnTo>
                  <a:lnTo>
                    <a:pt x="2324" y="247184"/>
                  </a:lnTo>
                  <a:lnTo>
                    <a:pt x="464" y="245325"/>
                  </a:lnTo>
                  <a:lnTo>
                    <a:pt x="0" y="244202"/>
                  </a:lnTo>
                  <a:lnTo>
                    <a:pt x="0" y="241572"/>
                  </a:lnTo>
                  <a:lnTo>
                    <a:pt x="464" y="240449"/>
                  </a:lnTo>
                  <a:lnTo>
                    <a:pt x="2324" y="238589"/>
                  </a:lnTo>
                  <a:lnTo>
                    <a:pt x="3447" y="238124"/>
                  </a:lnTo>
                  <a:lnTo>
                    <a:pt x="6077" y="238124"/>
                  </a:lnTo>
                  <a:lnTo>
                    <a:pt x="7200" y="238589"/>
                  </a:lnTo>
                  <a:lnTo>
                    <a:pt x="9060" y="240449"/>
                  </a:lnTo>
                  <a:lnTo>
                    <a:pt x="9524" y="241572"/>
                  </a:lnTo>
                  <a:lnTo>
                    <a:pt x="9524" y="244202"/>
                  </a:lnTo>
                  <a:lnTo>
                    <a:pt x="9060" y="245325"/>
                  </a:lnTo>
                  <a:lnTo>
                    <a:pt x="7200" y="247184"/>
                  </a:lnTo>
                  <a:lnTo>
                    <a:pt x="6077" y="247649"/>
                  </a:lnTo>
                  <a:close/>
                </a:path>
                <a:path w="9525" h="1295400">
                  <a:moveTo>
                    <a:pt x="6077" y="200024"/>
                  </a:moveTo>
                  <a:lnTo>
                    <a:pt x="3447" y="200024"/>
                  </a:lnTo>
                  <a:lnTo>
                    <a:pt x="2324" y="199559"/>
                  </a:lnTo>
                  <a:lnTo>
                    <a:pt x="464" y="197700"/>
                  </a:lnTo>
                  <a:lnTo>
                    <a:pt x="0" y="196577"/>
                  </a:lnTo>
                  <a:lnTo>
                    <a:pt x="0" y="193947"/>
                  </a:lnTo>
                  <a:lnTo>
                    <a:pt x="464" y="192824"/>
                  </a:lnTo>
                  <a:lnTo>
                    <a:pt x="2324" y="190964"/>
                  </a:lnTo>
                  <a:lnTo>
                    <a:pt x="3447" y="190499"/>
                  </a:lnTo>
                  <a:lnTo>
                    <a:pt x="6077" y="190499"/>
                  </a:lnTo>
                  <a:lnTo>
                    <a:pt x="7200" y="190964"/>
                  </a:lnTo>
                  <a:lnTo>
                    <a:pt x="9060" y="192824"/>
                  </a:lnTo>
                  <a:lnTo>
                    <a:pt x="9524" y="193947"/>
                  </a:lnTo>
                  <a:lnTo>
                    <a:pt x="9524" y="196577"/>
                  </a:lnTo>
                  <a:lnTo>
                    <a:pt x="9060" y="197700"/>
                  </a:lnTo>
                  <a:lnTo>
                    <a:pt x="7200" y="199559"/>
                  </a:lnTo>
                  <a:lnTo>
                    <a:pt x="6077" y="200024"/>
                  </a:lnTo>
                  <a:close/>
                </a:path>
                <a:path w="9525" h="1295400">
                  <a:moveTo>
                    <a:pt x="6077" y="152399"/>
                  </a:moveTo>
                  <a:lnTo>
                    <a:pt x="3447" y="152399"/>
                  </a:lnTo>
                  <a:lnTo>
                    <a:pt x="2324" y="151934"/>
                  </a:lnTo>
                  <a:lnTo>
                    <a:pt x="464" y="150075"/>
                  </a:lnTo>
                  <a:lnTo>
                    <a:pt x="0" y="148952"/>
                  </a:lnTo>
                  <a:lnTo>
                    <a:pt x="0" y="146322"/>
                  </a:lnTo>
                  <a:lnTo>
                    <a:pt x="464" y="145199"/>
                  </a:lnTo>
                  <a:lnTo>
                    <a:pt x="2324" y="143339"/>
                  </a:lnTo>
                  <a:lnTo>
                    <a:pt x="3447" y="142874"/>
                  </a:lnTo>
                  <a:lnTo>
                    <a:pt x="6077" y="142874"/>
                  </a:lnTo>
                  <a:lnTo>
                    <a:pt x="7200" y="143339"/>
                  </a:lnTo>
                  <a:lnTo>
                    <a:pt x="9060" y="145199"/>
                  </a:lnTo>
                  <a:lnTo>
                    <a:pt x="9524" y="146322"/>
                  </a:lnTo>
                  <a:lnTo>
                    <a:pt x="9524" y="148952"/>
                  </a:lnTo>
                  <a:lnTo>
                    <a:pt x="9060" y="150075"/>
                  </a:lnTo>
                  <a:lnTo>
                    <a:pt x="7200" y="151934"/>
                  </a:lnTo>
                  <a:lnTo>
                    <a:pt x="6077" y="152399"/>
                  </a:lnTo>
                  <a:close/>
                </a:path>
                <a:path w="9525" h="1295400">
                  <a:moveTo>
                    <a:pt x="6077" y="104774"/>
                  </a:moveTo>
                  <a:lnTo>
                    <a:pt x="3447" y="104774"/>
                  </a:lnTo>
                  <a:lnTo>
                    <a:pt x="2324" y="104309"/>
                  </a:lnTo>
                  <a:lnTo>
                    <a:pt x="464" y="102450"/>
                  </a:lnTo>
                  <a:lnTo>
                    <a:pt x="0" y="101327"/>
                  </a:lnTo>
                  <a:lnTo>
                    <a:pt x="0" y="98697"/>
                  </a:lnTo>
                  <a:lnTo>
                    <a:pt x="464" y="97574"/>
                  </a:lnTo>
                  <a:lnTo>
                    <a:pt x="2324" y="95714"/>
                  </a:lnTo>
                  <a:lnTo>
                    <a:pt x="3447" y="95249"/>
                  </a:lnTo>
                  <a:lnTo>
                    <a:pt x="6077" y="95249"/>
                  </a:lnTo>
                  <a:lnTo>
                    <a:pt x="7200" y="95714"/>
                  </a:lnTo>
                  <a:lnTo>
                    <a:pt x="9060" y="97574"/>
                  </a:lnTo>
                  <a:lnTo>
                    <a:pt x="9524" y="98697"/>
                  </a:lnTo>
                  <a:lnTo>
                    <a:pt x="9524" y="101327"/>
                  </a:lnTo>
                  <a:lnTo>
                    <a:pt x="9060" y="102450"/>
                  </a:lnTo>
                  <a:lnTo>
                    <a:pt x="7200" y="104309"/>
                  </a:lnTo>
                  <a:lnTo>
                    <a:pt x="6077" y="104774"/>
                  </a:lnTo>
                  <a:close/>
                </a:path>
                <a:path w="9525" h="1295400">
                  <a:moveTo>
                    <a:pt x="6077" y="57149"/>
                  </a:moveTo>
                  <a:lnTo>
                    <a:pt x="3447" y="57149"/>
                  </a:lnTo>
                  <a:lnTo>
                    <a:pt x="2324" y="56684"/>
                  </a:lnTo>
                  <a:lnTo>
                    <a:pt x="464" y="54824"/>
                  </a:lnTo>
                  <a:lnTo>
                    <a:pt x="0" y="53702"/>
                  </a:lnTo>
                  <a:lnTo>
                    <a:pt x="0" y="51072"/>
                  </a:lnTo>
                  <a:lnTo>
                    <a:pt x="464" y="49949"/>
                  </a:lnTo>
                  <a:lnTo>
                    <a:pt x="2324" y="48089"/>
                  </a:lnTo>
                  <a:lnTo>
                    <a:pt x="3447" y="47624"/>
                  </a:lnTo>
                  <a:lnTo>
                    <a:pt x="6077" y="47624"/>
                  </a:lnTo>
                  <a:lnTo>
                    <a:pt x="7200" y="48089"/>
                  </a:lnTo>
                  <a:lnTo>
                    <a:pt x="9060" y="49949"/>
                  </a:lnTo>
                  <a:lnTo>
                    <a:pt x="9524" y="51072"/>
                  </a:lnTo>
                  <a:lnTo>
                    <a:pt x="9524" y="53702"/>
                  </a:lnTo>
                  <a:lnTo>
                    <a:pt x="9060" y="54824"/>
                  </a:lnTo>
                  <a:lnTo>
                    <a:pt x="7200" y="56684"/>
                  </a:lnTo>
                  <a:lnTo>
                    <a:pt x="6077" y="57149"/>
                  </a:lnTo>
                  <a:close/>
                </a:path>
                <a:path w="9525" h="1295400">
                  <a:moveTo>
                    <a:pt x="6077" y="9524"/>
                  </a:moveTo>
                  <a:lnTo>
                    <a:pt x="3447" y="9524"/>
                  </a:lnTo>
                  <a:lnTo>
                    <a:pt x="2324" y="9059"/>
                  </a:lnTo>
                  <a:lnTo>
                    <a:pt x="464" y="7199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199"/>
                  </a:lnTo>
                  <a:lnTo>
                    <a:pt x="7200" y="9059"/>
                  </a:lnTo>
                  <a:lnTo>
                    <a:pt x="6077" y="952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58024" y="4849177"/>
              <a:ext cx="9524" cy="1295399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6970365" y="6155689"/>
            <a:ext cx="198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400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965775" y="6136639"/>
            <a:ext cx="339725" cy="33782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200</a:t>
            </a:r>
            <a:endParaRPr sz="900">
              <a:latin typeface="Segoe UI"/>
              <a:cs typeface="Segoe UI"/>
            </a:endParaRPr>
          </a:p>
          <a:p>
            <a:pPr algn="ctr" marR="5080">
              <a:lnSpc>
                <a:spcPct val="100000"/>
              </a:lnSpc>
              <a:spcBef>
                <a:spcPts val="150"/>
              </a:spcBef>
            </a:pPr>
            <a:r>
              <a:rPr dirty="0" sz="900" spc="-40">
                <a:solidFill>
                  <a:srgbClr val="252423"/>
                </a:solidFill>
                <a:latin typeface="Trebuchet MS"/>
                <a:cs typeface="Trebuchet MS"/>
              </a:rPr>
              <a:t>Medals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4846319" y="4567808"/>
            <a:ext cx="2388235" cy="1572260"/>
            <a:chOff x="4846319" y="4567808"/>
            <a:chExt cx="2388235" cy="1572260"/>
          </a:xfrm>
        </p:grpSpPr>
        <p:sp>
          <p:nvSpPr>
            <p:cNvPr id="38" name="object 38" descr=""/>
            <p:cNvSpPr/>
            <p:nvPr/>
          </p:nvSpPr>
          <p:spPr>
            <a:xfrm>
              <a:off x="5200637" y="4899659"/>
              <a:ext cx="868680" cy="1152525"/>
            </a:xfrm>
            <a:custGeom>
              <a:avLst/>
              <a:gdLst/>
              <a:ahLst/>
              <a:cxnLst/>
              <a:rect l="l" t="t" r="r" b="b"/>
              <a:pathLst>
                <a:path w="868679" h="1152525">
                  <a:moveTo>
                    <a:pt x="283260" y="200025"/>
                  </a:moveTo>
                  <a:lnTo>
                    <a:pt x="0" y="200025"/>
                  </a:lnTo>
                  <a:lnTo>
                    <a:pt x="0" y="352425"/>
                  </a:lnTo>
                  <a:lnTo>
                    <a:pt x="283260" y="352425"/>
                  </a:lnTo>
                  <a:lnTo>
                    <a:pt x="283260" y="200025"/>
                  </a:lnTo>
                  <a:close/>
                </a:path>
                <a:path w="868679" h="1152525">
                  <a:moveTo>
                    <a:pt x="320408" y="1000125"/>
                  </a:moveTo>
                  <a:lnTo>
                    <a:pt x="0" y="1000125"/>
                  </a:lnTo>
                  <a:lnTo>
                    <a:pt x="0" y="1152525"/>
                  </a:lnTo>
                  <a:lnTo>
                    <a:pt x="320408" y="1152525"/>
                  </a:lnTo>
                  <a:lnTo>
                    <a:pt x="320408" y="1000125"/>
                  </a:lnTo>
                  <a:close/>
                </a:path>
                <a:path w="868679" h="1152525">
                  <a:moveTo>
                    <a:pt x="352907" y="800100"/>
                  </a:moveTo>
                  <a:lnTo>
                    <a:pt x="0" y="800100"/>
                  </a:lnTo>
                  <a:lnTo>
                    <a:pt x="0" y="952500"/>
                  </a:lnTo>
                  <a:lnTo>
                    <a:pt x="352907" y="952500"/>
                  </a:lnTo>
                  <a:lnTo>
                    <a:pt x="352907" y="800100"/>
                  </a:lnTo>
                  <a:close/>
                </a:path>
                <a:path w="868679" h="1152525">
                  <a:moveTo>
                    <a:pt x="376123" y="600075"/>
                  </a:moveTo>
                  <a:lnTo>
                    <a:pt x="0" y="600075"/>
                  </a:lnTo>
                  <a:lnTo>
                    <a:pt x="0" y="752475"/>
                  </a:lnTo>
                  <a:lnTo>
                    <a:pt x="376123" y="752475"/>
                  </a:lnTo>
                  <a:lnTo>
                    <a:pt x="376123" y="600075"/>
                  </a:lnTo>
                  <a:close/>
                </a:path>
                <a:path w="868679" h="1152525">
                  <a:moveTo>
                    <a:pt x="520065" y="400050"/>
                  </a:moveTo>
                  <a:lnTo>
                    <a:pt x="0" y="400050"/>
                  </a:lnTo>
                  <a:lnTo>
                    <a:pt x="0" y="552450"/>
                  </a:lnTo>
                  <a:lnTo>
                    <a:pt x="520065" y="552450"/>
                  </a:lnTo>
                  <a:lnTo>
                    <a:pt x="520065" y="400050"/>
                  </a:lnTo>
                  <a:close/>
                </a:path>
                <a:path w="868679" h="1152525">
                  <a:moveTo>
                    <a:pt x="868324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868324" y="152400"/>
                  </a:lnTo>
                  <a:lnTo>
                    <a:pt x="868324" y="0"/>
                  </a:lnTo>
                  <a:close/>
                </a:path>
              </a:pathLst>
            </a:custGeom>
            <a:solidFill>
              <a:srgbClr val="77C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483898" y="4899659"/>
              <a:ext cx="1249680" cy="1152525"/>
            </a:xfrm>
            <a:custGeom>
              <a:avLst/>
              <a:gdLst/>
              <a:ahLst/>
              <a:cxnLst/>
              <a:rect l="l" t="t" r="r" b="b"/>
              <a:pathLst>
                <a:path w="1249679" h="1152525">
                  <a:moveTo>
                    <a:pt x="264668" y="1000125"/>
                  </a:moveTo>
                  <a:lnTo>
                    <a:pt x="37147" y="1000125"/>
                  </a:lnTo>
                  <a:lnTo>
                    <a:pt x="37147" y="1152525"/>
                  </a:lnTo>
                  <a:lnTo>
                    <a:pt x="264668" y="1152525"/>
                  </a:lnTo>
                  <a:lnTo>
                    <a:pt x="264668" y="1000125"/>
                  </a:lnTo>
                  <a:close/>
                </a:path>
                <a:path w="1249679" h="1152525">
                  <a:moveTo>
                    <a:pt x="287883" y="800100"/>
                  </a:moveTo>
                  <a:lnTo>
                    <a:pt x="69646" y="800100"/>
                  </a:lnTo>
                  <a:lnTo>
                    <a:pt x="69646" y="952500"/>
                  </a:lnTo>
                  <a:lnTo>
                    <a:pt x="287883" y="952500"/>
                  </a:lnTo>
                  <a:lnTo>
                    <a:pt x="287883" y="800100"/>
                  </a:lnTo>
                  <a:close/>
                </a:path>
                <a:path w="1249679" h="1152525">
                  <a:moveTo>
                    <a:pt x="468985" y="600075"/>
                  </a:moveTo>
                  <a:lnTo>
                    <a:pt x="92862" y="600075"/>
                  </a:lnTo>
                  <a:lnTo>
                    <a:pt x="92862" y="752475"/>
                  </a:lnTo>
                  <a:lnTo>
                    <a:pt x="468985" y="752475"/>
                  </a:lnTo>
                  <a:lnTo>
                    <a:pt x="468985" y="600075"/>
                  </a:lnTo>
                  <a:close/>
                </a:path>
                <a:path w="1249679" h="1152525">
                  <a:moveTo>
                    <a:pt x="496836" y="400050"/>
                  </a:moveTo>
                  <a:lnTo>
                    <a:pt x="236804" y="400050"/>
                  </a:lnTo>
                  <a:lnTo>
                    <a:pt x="236804" y="552450"/>
                  </a:lnTo>
                  <a:lnTo>
                    <a:pt x="496836" y="552450"/>
                  </a:lnTo>
                  <a:lnTo>
                    <a:pt x="496836" y="400050"/>
                  </a:lnTo>
                  <a:close/>
                </a:path>
                <a:path w="1249679" h="1152525">
                  <a:moveTo>
                    <a:pt x="585063" y="200025"/>
                  </a:moveTo>
                  <a:lnTo>
                    <a:pt x="0" y="200025"/>
                  </a:lnTo>
                  <a:lnTo>
                    <a:pt x="0" y="352425"/>
                  </a:lnTo>
                  <a:lnTo>
                    <a:pt x="585063" y="352425"/>
                  </a:lnTo>
                  <a:lnTo>
                    <a:pt x="585063" y="200025"/>
                  </a:lnTo>
                  <a:close/>
                </a:path>
                <a:path w="1249679" h="1152525">
                  <a:moveTo>
                    <a:pt x="1249083" y="0"/>
                  </a:moveTo>
                  <a:lnTo>
                    <a:pt x="585063" y="0"/>
                  </a:lnTo>
                  <a:lnTo>
                    <a:pt x="585063" y="152400"/>
                  </a:lnTo>
                  <a:lnTo>
                    <a:pt x="1249083" y="152400"/>
                  </a:lnTo>
                  <a:lnTo>
                    <a:pt x="1249083" y="0"/>
                  </a:lnTo>
                  <a:close/>
                </a:path>
              </a:pathLst>
            </a:custGeom>
            <a:solidFill>
              <a:srgbClr val="E73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153274" y="4819649"/>
              <a:ext cx="76200" cy="1320165"/>
            </a:xfrm>
            <a:custGeom>
              <a:avLst/>
              <a:gdLst/>
              <a:ahLst/>
              <a:cxnLst/>
              <a:rect l="l" t="t" r="r" b="b"/>
              <a:pathLst>
                <a:path w="76200" h="1320164">
                  <a:moveTo>
                    <a:pt x="0" y="0"/>
                  </a:moveTo>
                  <a:lnTo>
                    <a:pt x="76200" y="0"/>
                  </a:lnTo>
                  <a:lnTo>
                    <a:pt x="76200" y="1320164"/>
                  </a:lnTo>
                  <a:lnTo>
                    <a:pt x="0" y="1320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153274" y="4819649"/>
              <a:ext cx="76200" cy="85090"/>
            </a:xfrm>
            <a:custGeom>
              <a:avLst/>
              <a:gdLst/>
              <a:ahLst/>
              <a:cxnLst/>
              <a:rect l="l" t="t" r="r" b="b"/>
              <a:pathLst>
                <a:path w="76200" h="85089">
                  <a:moveTo>
                    <a:pt x="0" y="0"/>
                  </a:moveTo>
                  <a:lnTo>
                    <a:pt x="76200" y="0"/>
                  </a:lnTo>
                  <a:lnTo>
                    <a:pt x="76200" y="84754"/>
                  </a:lnTo>
                  <a:lnTo>
                    <a:pt x="0" y="84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153274" y="4819649"/>
              <a:ext cx="76200" cy="85090"/>
            </a:xfrm>
            <a:custGeom>
              <a:avLst/>
              <a:gdLst/>
              <a:ahLst/>
              <a:cxnLst/>
              <a:rect l="l" t="t" r="r" b="b"/>
              <a:pathLst>
                <a:path w="76200" h="85089">
                  <a:moveTo>
                    <a:pt x="0" y="0"/>
                  </a:moveTo>
                  <a:lnTo>
                    <a:pt x="76200" y="0"/>
                  </a:lnTo>
                </a:path>
                <a:path w="76200" h="85089">
                  <a:moveTo>
                    <a:pt x="76200" y="84754"/>
                  </a:moveTo>
                  <a:lnTo>
                    <a:pt x="0" y="84754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46319" y="4567808"/>
              <a:ext cx="95249" cy="95249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9719" y="4567808"/>
              <a:ext cx="95249" cy="95249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4391025" y="4216400"/>
            <a:ext cx="2135505" cy="1835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52423"/>
                </a:solidFill>
                <a:latin typeface="Segoe UI Semibold"/>
                <a:cs typeface="Segoe UI Semibold"/>
              </a:rPr>
              <a:t>Medals</a:t>
            </a:r>
            <a:r>
              <a:rPr dirty="0" sz="1200" spc="-1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 Semibold"/>
                <a:cs typeface="Segoe UI Semibold"/>
              </a:rPr>
              <a:t>by</a:t>
            </a:r>
            <a:r>
              <a:rPr dirty="0" sz="1200" spc="-1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 Semibold"/>
                <a:cs typeface="Segoe UI Semibold"/>
              </a:rPr>
              <a:t>country</a:t>
            </a:r>
            <a:r>
              <a:rPr dirty="0" sz="1200" spc="-5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 Semibold"/>
                <a:cs typeface="Segoe UI Semibold"/>
              </a:rPr>
              <a:t>and</a:t>
            </a:r>
            <a:r>
              <a:rPr dirty="0" sz="1200" spc="-10">
                <a:solidFill>
                  <a:srgbClr val="252423"/>
                </a:solidFill>
                <a:latin typeface="Segoe UI Semibold"/>
                <a:cs typeface="Segoe UI Semibold"/>
              </a:rPr>
              <a:t> gender</a:t>
            </a:r>
            <a:endParaRPr sz="12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1035"/>
              </a:spcBef>
              <a:tabLst>
                <a:tab pos="570865" algn="l"/>
                <a:tab pos="1096645" algn="l"/>
              </a:tabLst>
            </a:pPr>
            <a:r>
              <a:rPr dirty="0" sz="900" spc="-10" b="1">
                <a:solidFill>
                  <a:srgbClr val="605D5C"/>
                </a:solidFill>
                <a:latin typeface="Segoe UI"/>
                <a:cs typeface="Segoe UI"/>
              </a:rPr>
              <a:t>gender</a:t>
            </a:r>
            <a:r>
              <a:rPr dirty="0" sz="900" b="1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Female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Male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900">
              <a:latin typeface="Segoe UI"/>
              <a:cs typeface="Segoe UI"/>
            </a:endParaRPr>
          </a:p>
          <a:p>
            <a:pPr algn="r" marR="140335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United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Sta…</a:t>
            </a:r>
            <a:endParaRPr sz="900">
              <a:latin typeface="Segoe UI"/>
              <a:cs typeface="Segoe UI"/>
            </a:endParaRPr>
          </a:p>
          <a:p>
            <a:pPr algn="r" marL="140970" marR="1403350" indent="251460">
              <a:lnSpc>
                <a:spcPct val="145800"/>
              </a:lnSpc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France China</a:t>
            </a:r>
            <a:r>
              <a:rPr dirty="0" sz="900" spc="5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Great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Brit… Australia Netherlan…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819150" y="4219575"/>
            <a:ext cx="2924175" cy="2286000"/>
            <a:chOff x="819150" y="4219575"/>
            <a:chExt cx="2924175" cy="2286000"/>
          </a:xfrm>
        </p:grpSpPr>
        <p:sp>
          <p:nvSpPr>
            <p:cNvPr id="47" name="object 47" descr=""/>
            <p:cNvSpPr/>
            <p:nvPr/>
          </p:nvSpPr>
          <p:spPr>
            <a:xfrm>
              <a:off x="819150" y="4219575"/>
              <a:ext cx="2924175" cy="2286000"/>
            </a:xfrm>
            <a:custGeom>
              <a:avLst/>
              <a:gdLst/>
              <a:ahLst/>
              <a:cxnLst/>
              <a:rect l="l" t="t" r="r" b="b"/>
              <a:pathLst>
                <a:path w="2924175" h="2286000">
                  <a:moveTo>
                    <a:pt x="2924174" y="2285999"/>
                  </a:moveTo>
                  <a:lnTo>
                    <a:pt x="0" y="2285999"/>
                  </a:lnTo>
                  <a:lnTo>
                    <a:pt x="0" y="0"/>
                  </a:lnTo>
                  <a:lnTo>
                    <a:pt x="2924174" y="0"/>
                  </a:lnTo>
                  <a:lnTo>
                    <a:pt x="2924174" y="228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676400" y="4849177"/>
              <a:ext cx="9525" cy="1295400"/>
            </a:xfrm>
            <a:custGeom>
              <a:avLst/>
              <a:gdLst/>
              <a:ahLst/>
              <a:cxnLst/>
              <a:rect l="l" t="t" r="r" b="b"/>
              <a:pathLst>
                <a:path w="9525" h="1295400">
                  <a:moveTo>
                    <a:pt x="6077" y="1295399"/>
                  </a:moveTo>
                  <a:lnTo>
                    <a:pt x="3447" y="1295399"/>
                  </a:lnTo>
                  <a:lnTo>
                    <a:pt x="2324" y="1294934"/>
                  </a:lnTo>
                  <a:lnTo>
                    <a:pt x="464" y="1293074"/>
                  </a:lnTo>
                  <a:lnTo>
                    <a:pt x="0" y="1291952"/>
                  </a:lnTo>
                  <a:lnTo>
                    <a:pt x="0" y="1289322"/>
                  </a:lnTo>
                  <a:lnTo>
                    <a:pt x="464" y="1288199"/>
                  </a:lnTo>
                  <a:lnTo>
                    <a:pt x="2324" y="1286339"/>
                  </a:lnTo>
                  <a:lnTo>
                    <a:pt x="3447" y="1285874"/>
                  </a:lnTo>
                  <a:lnTo>
                    <a:pt x="6077" y="1285874"/>
                  </a:lnTo>
                  <a:lnTo>
                    <a:pt x="7200" y="1286339"/>
                  </a:lnTo>
                  <a:lnTo>
                    <a:pt x="9060" y="1288199"/>
                  </a:lnTo>
                  <a:lnTo>
                    <a:pt x="9524" y="1289322"/>
                  </a:lnTo>
                  <a:lnTo>
                    <a:pt x="9524" y="1291952"/>
                  </a:lnTo>
                  <a:lnTo>
                    <a:pt x="9060" y="1293074"/>
                  </a:lnTo>
                  <a:lnTo>
                    <a:pt x="7200" y="1294934"/>
                  </a:lnTo>
                  <a:lnTo>
                    <a:pt x="6077" y="1295399"/>
                  </a:lnTo>
                  <a:close/>
                </a:path>
                <a:path w="9525" h="1295400">
                  <a:moveTo>
                    <a:pt x="6077" y="1247774"/>
                  </a:moveTo>
                  <a:lnTo>
                    <a:pt x="3447" y="1247774"/>
                  </a:lnTo>
                  <a:lnTo>
                    <a:pt x="2324" y="1247309"/>
                  </a:lnTo>
                  <a:lnTo>
                    <a:pt x="464" y="1245449"/>
                  </a:lnTo>
                  <a:lnTo>
                    <a:pt x="0" y="1244327"/>
                  </a:lnTo>
                  <a:lnTo>
                    <a:pt x="0" y="1241697"/>
                  </a:lnTo>
                  <a:lnTo>
                    <a:pt x="464" y="1240574"/>
                  </a:lnTo>
                  <a:lnTo>
                    <a:pt x="2324" y="1238714"/>
                  </a:lnTo>
                  <a:lnTo>
                    <a:pt x="3447" y="1238249"/>
                  </a:lnTo>
                  <a:lnTo>
                    <a:pt x="6077" y="1238249"/>
                  </a:lnTo>
                  <a:lnTo>
                    <a:pt x="7200" y="1238714"/>
                  </a:lnTo>
                  <a:lnTo>
                    <a:pt x="9060" y="1240574"/>
                  </a:lnTo>
                  <a:lnTo>
                    <a:pt x="9524" y="1241697"/>
                  </a:lnTo>
                  <a:lnTo>
                    <a:pt x="9524" y="1244327"/>
                  </a:lnTo>
                  <a:lnTo>
                    <a:pt x="9060" y="1245449"/>
                  </a:lnTo>
                  <a:lnTo>
                    <a:pt x="7200" y="1247309"/>
                  </a:lnTo>
                  <a:lnTo>
                    <a:pt x="6077" y="1247774"/>
                  </a:lnTo>
                  <a:close/>
                </a:path>
                <a:path w="9525" h="1295400">
                  <a:moveTo>
                    <a:pt x="6077" y="1200149"/>
                  </a:moveTo>
                  <a:lnTo>
                    <a:pt x="3447" y="1200149"/>
                  </a:lnTo>
                  <a:lnTo>
                    <a:pt x="2324" y="1199684"/>
                  </a:lnTo>
                  <a:lnTo>
                    <a:pt x="464" y="1197824"/>
                  </a:lnTo>
                  <a:lnTo>
                    <a:pt x="0" y="1196702"/>
                  </a:lnTo>
                  <a:lnTo>
                    <a:pt x="0" y="1194072"/>
                  </a:lnTo>
                  <a:lnTo>
                    <a:pt x="464" y="1192949"/>
                  </a:lnTo>
                  <a:lnTo>
                    <a:pt x="2324" y="1191089"/>
                  </a:lnTo>
                  <a:lnTo>
                    <a:pt x="3447" y="1190624"/>
                  </a:lnTo>
                  <a:lnTo>
                    <a:pt x="6077" y="1190624"/>
                  </a:lnTo>
                  <a:lnTo>
                    <a:pt x="7200" y="1191089"/>
                  </a:lnTo>
                  <a:lnTo>
                    <a:pt x="9060" y="1192949"/>
                  </a:lnTo>
                  <a:lnTo>
                    <a:pt x="9524" y="1194072"/>
                  </a:lnTo>
                  <a:lnTo>
                    <a:pt x="9524" y="1196702"/>
                  </a:lnTo>
                  <a:lnTo>
                    <a:pt x="9060" y="1197824"/>
                  </a:lnTo>
                  <a:lnTo>
                    <a:pt x="7200" y="1199684"/>
                  </a:lnTo>
                  <a:lnTo>
                    <a:pt x="6077" y="1200149"/>
                  </a:lnTo>
                  <a:close/>
                </a:path>
                <a:path w="9525" h="1295400">
                  <a:moveTo>
                    <a:pt x="6077" y="1152524"/>
                  </a:moveTo>
                  <a:lnTo>
                    <a:pt x="3447" y="1152524"/>
                  </a:lnTo>
                  <a:lnTo>
                    <a:pt x="2324" y="1152059"/>
                  </a:lnTo>
                  <a:lnTo>
                    <a:pt x="464" y="1150199"/>
                  </a:lnTo>
                  <a:lnTo>
                    <a:pt x="0" y="1149077"/>
                  </a:lnTo>
                  <a:lnTo>
                    <a:pt x="0" y="1146447"/>
                  </a:lnTo>
                  <a:lnTo>
                    <a:pt x="464" y="1145324"/>
                  </a:lnTo>
                  <a:lnTo>
                    <a:pt x="2324" y="1143464"/>
                  </a:lnTo>
                  <a:lnTo>
                    <a:pt x="3447" y="1142999"/>
                  </a:lnTo>
                  <a:lnTo>
                    <a:pt x="6077" y="1142999"/>
                  </a:lnTo>
                  <a:lnTo>
                    <a:pt x="7200" y="1143464"/>
                  </a:lnTo>
                  <a:lnTo>
                    <a:pt x="9060" y="1145324"/>
                  </a:lnTo>
                  <a:lnTo>
                    <a:pt x="9524" y="1146447"/>
                  </a:lnTo>
                  <a:lnTo>
                    <a:pt x="9524" y="1149077"/>
                  </a:lnTo>
                  <a:lnTo>
                    <a:pt x="9060" y="1150199"/>
                  </a:lnTo>
                  <a:lnTo>
                    <a:pt x="7200" y="1152059"/>
                  </a:lnTo>
                  <a:lnTo>
                    <a:pt x="6077" y="1152524"/>
                  </a:lnTo>
                  <a:close/>
                </a:path>
                <a:path w="9525" h="1295400">
                  <a:moveTo>
                    <a:pt x="6077" y="1104899"/>
                  </a:moveTo>
                  <a:lnTo>
                    <a:pt x="3447" y="1104899"/>
                  </a:lnTo>
                  <a:lnTo>
                    <a:pt x="2324" y="1104434"/>
                  </a:lnTo>
                  <a:lnTo>
                    <a:pt x="464" y="1102574"/>
                  </a:lnTo>
                  <a:lnTo>
                    <a:pt x="0" y="1101452"/>
                  </a:lnTo>
                  <a:lnTo>
                    <a:pt x="0" y="1098822"/>
                  </a:lnTo>
                  <a:lnTo>
                    <a:pt x="464" y="1097699"/>
                  </a:lnTo>
                  <a:lnTo>
                    <a:pt x="2324" y="1095839"/>
                  </a:lnTo>
                  <a:lnTo>
                    <a:pt x="3447" y="1095374"/>
                  </a:lnTo>
                  <a:lnTo>
                    <a:pt x="6077" y="1095374"/>
                  </a:lnTo>
                  <a:lnTo>
                    <a:pt x="7200" y="1095839"/>
                  </a:lnTo>
                  <a:lnTo>
                    <a:pt x="9060" y="1097699"/>
                  </a:lnTo>
                  <a:lnTo>
                    <a:pt x="9524" y="1098822"/>
                  </a:lnTo>
                  <a:lnTo>
                    <a:pt x="9524" y="1101452"/>
                  </a:lnTo>
                  <a:lnTo>
                    <a:pt x="9060" y="1102574"/>
                  </a:lnTo>
                  <a:lnTo>
                    <a:pt x="7200" y="1104434"/>
                  </a:lnTo>
                  <a:lnTo>
                    <a:pt x="6077" y="1104899"/>
                  </a:lnTo>
                  <a:close/>
                </a:path>
                <a:path w="9525" h="1295400">
                  <a:moveTo>
                    <a:pt x="6077" y="1057274"/>
                  </a:moveTo>
                  <a:lnTo>
                    <a:pt x="3447" y="1057274"/>
                  </a:lnTo>
                  <a:lnTo>
                    <a:pt x="2324" y="1056809"/>
                  </a:lnTo>
                  <a:lnTo>
                    <a:pt x="464" y="1054949"/>
                  </a:lnTo>
                  <a:lnTo>
                    <a:pt x="0" y="1053827"/>
                  </a:lnTo>
                  <a:lnTo>
                    <a:pt x="0" y="1051197"/>
                  </a:lnTo>
                  <a:lnTo>
                    <a:pt x="464" y="1050074"/>
                  </a:lnTo>
                  <a:lnTo>
                    <a:pt x="2324" y="1048214"/>
                  </a:lnTo>
                  <a:lnTo>
                    <a:pt x="3447" y="1047749"/>
                  </a:lnTo>
                  <a:lnTo>
                    <a:pt x="6077" y="1047749"/>
                  </a:lnTo>
                  <a:lnTo>
                    <a:pt x="7200" y="1048214"/>
                  </a:lnTo>
                  <a:lnTo>
                    <a:pt x="9060" y="1050074"/>
                  </a:lnTo>
                  <a:lnTo>
                    <a:pt x="9524" y="1051197"/>
                  </a:lnTo>
                  <a:lnTo>
                    <a:pt x="9524" y="1053827"/>
                  </a:lnTo>
                  <a:lnTo>
                    <a:pt x="9060" y="1054949"/>
                  </a:lnTo>
                  <a:lnTo>
                    <a:pt x="7200" y="1056809"/>
                  </a:lnTo>
                  <a:lnTo>
                    <a:pt x="6077" y="1057274"/>
                  </a:lnTo>
                  <a:close/>
                </a:path>
                <a:path w="9525" h="1295400">
                  <a:moveTo>
                    <a:pt x="6077" y="1009649"/>
                  </a:moveTo>
                  <a:lnTo>
                    <a:pt x="3447" y="1009649"/>
                  </a:lnTo>
                  <a:lnTo>
                    <a:pt x="2324" y="1009184"/>
                  </a:lnTo>
                  <a:lnTo>
                    <a:pt x="464" y="1007325"/>
                  </a:lnTo>
                  <a:lnTo>
                    <a:pt x="0" y="1006202"/>
                  </a:lnTo>
                  <a:lnTo>
                    <a:pt x="0" y="1003572"/>
                  </a:lnTo>
                  <a:lnTo>
                    <a:pt x="464" y="1002449"/>
                  </a:lnTo>
                  <a:lnTo>
                    <a:pt x="2324" y="1000589"/>
                  </a:lnTo>
                  <a:lnTo>
                    <a:pt x="3447" y="1000124"/>
                  </a:lnTo>
                  <a:lnTo>
                    <a:pt x="6077" y="1000124"/>
                  </a:lnTo>
                  <a:lnTo>
                    <a:pt x="7200" y="1000589"/>
                  </a:lnTo>
                  <a:lnTo>
                    <a:pt x="9060" y="1002449"/>
                  </a:lnTo>
                  <a:lnTo>
                    <a:pt x="9524" y="1003572"/>
                  </a:lnTo>
                  <a:lnTo>
                    <a:pt x="9524" y="1006202"/>
                  </a:lnTo>
                  <a:lnTo>
                    <a:pt x="9060" y="1007325"/>
                  </a:lnTo>
                  <a:lnTo>
                    <a:pt x="7200" y="1009184"/>
                  </a:lnTo>
                  <a:lnTo>
                    <a:pt x="6077" y="1009649"/>
                  </a:lnTo>
                  <a:close/>
                </a:path>
                <a:path w="9525" h="1295400">
                  <a:moveTo>
                    <a:pt x="6077" y="962024"/>
                  </a:moveTo>
                  <a:lnTo>
                    <a:pt x="3447" y="962024"/>
                  </a:lnTo>
                  <a:lnTo>
                    <a:pt x="2324" y="961559"/>
                  </a:lnTo>
                  <a:lnTo>
                    <a:pt x="464" y="959699"/>
                  </a:lnTo>
                  <a:lnTo>
                    <a:pt x="0" y="958577"/>
                  </a:lnTo>
                  <a:lnTo>
                    <a:pt x="0" y="955947"/>
                  </a:lnTo>
                  <a:lnTo>
                    <a:pt x="464" y="954824"/>
                  </a:lnTo>
                  <a:lnTo>
                    <a:pt x="2324" y="952964"/>
                  </a:lnTo>
                  <a:lnTo>
                    <a:pt x="3447" y="952499"/>
                  </a:lnTo>
                  <a:lnTo>
                    <a:pt x="6077" y="952499"/>
                  </a:lnTo>
                  <a:lnTo>
                    <a:pt x="7200" y="952964"/>
                  </a:lnTo>
                  <a:lnTo>
                    <a:pt x="9060" y="954824"/>
                  </a:lnTo>
                  <a:lnTo>
                    <a:pt x="9524" y="955947"/>
                  </a:lnTo>
                  <a:lnTo>
                    <a:pt x="9524" y="958577"/>
                  </a:lnTo>
                  <a:lnTo>
                    <a:pt x="9060" y="959699"/>
                  </a:lnTo>
                  <a:lnTo>
                    <a:pt x="7200" y="961559"/>
                  </a:lnTo>
                  <a:lnTo>
                    <a:pt x="6077" y="962024"/>
                  </a:lnTo>
                  <a:close/>
                </a:path>
                <a:path w="9525" h="1295400">
                  <a:moveTo>
                    <a:pt x="6077" y="914399"/>
                  </a:moveTo>
                  <a:lnTo>
                    <a:pt x="3447" y="914399"/>
                  </a:lnTo>
                  <a:lnTo>
                    <a:pt x="2324" y="913934"/>
                  </a:lnTo>
                  <a:lnTo>
                    <a:pt x="464" y="912074"/>
                  </a:lnTo>
                  <a:lnTo>
                    <a:pt x="0" y="910952"/>
                  </a:lnTo>
                  <a:lnTo>
                    <a:pt x="0" y="908322"/>
                  </a:lnTo>
                  <a:lnTo>
                    <a:pt x="464" y="907199"/>
                  </a:lnTo>
                  <a:lnTo>
                    <a:pt x="2324" y="905339"/>
                  </a:lnTo>
                  <a:lnTo>
                    <a:pt x="3447" y="904874"/>
                  </a:lnTo>
                  <a:lnTo>
                    <a:pt x="6077" y="904874"/>
                  </a:lnTo>
                  <a:lnTo>
                    <a:pt x="7200" y="905339"/>
                  </a:lnTo>
                  <a:lnTo>
                    <a:pt x="9060" y="907199"/>
                  </a:lnTo>
                  <a:lnTo>
                    <a:pt x="9524" y="908322"/>
                  </a:lnTo>
                  <a:lnTo>
                    <a:pt x="9524" y="910952"/>
                  </a:lnTo>
                  <a:lnTo>
                    <a:pt x="9060" y="912074"/>
                  </a:lnTo>
                  <a:lnTo>
                    <a:pt x="7200" y="913934"/>
                  </a:lnTo>
                  <a:lnTo>
                    <a:pt x="6077" y="914399"/>
                  </a:lnTo>
                  <a:close/>
                </a:path>
                <a:path w="9525" h="1295400">
                  <a:moveTo>
                    <a:pt x="6077" y="866774"/>
                  </a:moveTo>
                  <a:lnTo>
                    <a:pt x="3447" y="866774"/>
                  </a:lnTo>
                  <a:lnTo>
                    <a:pt x="2324" y="866309"/>
                  </a:lnTo>
                  <a:lnTo>
                    <a:pt x="464" y="864450"/>
                  </a:lnTo>
                  <a:lnTo>
                    <a:pt x="0" y="863327"/>
                  </a:lnTo>
                  <a:lnTo>
                    <a:pt x="0" y="860697"/>
                  </a:lnTo>
                  <a:lnTo>
                    <a:pt x="464" y="859574"/>
                  </a:lnTo>
                  <a:lnTo>
                    <a:pt x="2324" y="857714"/>
                  </a:lnTo>
                  <a:lnTo>
                    <a:pt x="3447" y="857249"/>
                  </a:lnTo>
                  <a:lnTo>
                    <a:pt x="6077" y="857249"/>
                  </a:lnTo>
                  <a:lnTo>
                    <a:pt x="7200" y="857714"/>
                  </a:lnTo>
                  <a:lnTo>
                    <a:pt x="9060" y="859574"/>
                  </a:lnTo>
                  <a:lnTo>
                    <a:pt x="9524" y="860697"/>
                  </a:lnTo>
                  <a:lnTo>
                    <a:pt x="9524" y="863327"/>
                  </a:lnTo>
                  <a:lnTo>
                    <a:pt x="9060" y="864450"/>
                  </a:lnTo>
                  <a:lnTo>
                    <a:pt x="7200" y="866309"/>
                  </a:lnTo>
                  <a:lnTo>
                    <a:pt x="6077" y="866774"/>
                  </a:lnTo>
                  <a:close/>
                </a:path>
                <a:path w="9525" h="1295400">
                  <a:moveTo>
                    <a:pt x="6077" y="819149"/>
                  </a:moveTo>
                  <a:lnTo>
                    <a:pt x="3447" y="819149"/>
                  </a:lnTo>
                  <a:lnTo>
                    <a:pt x="2324" y="818684"/>
                  </a:lnTo>
                  <a:lnTo>
                    <a:pt x="464" y="816825"/>
                  </a:lnTo>
                  <a:lnTo>
                    <a:pt x="0" y="815702"/>
                  </a:lnTo>
                  <a:lnTo>
                    <a:pt x="0" y="813072"/>
                  </a:lnTo>
                  <a:lnTo>
                    <a:pt x="464" y="811949"/>
                  </a:lnTo>
                  <a:lnTo>
                    <a:pt x="2324" y="810089"/>
                  </a:lnTo>
                  <a:lnTo>
                    <a:pt x="3447" y="809624"/>
                  </a:lnTo>
                  <a:lnTo>
                    <a:pt x="6077" y="809624"/>
                  </a:lnTo>
                  <a:lnTo>
                    <a:pt x="7200" y="810089"/>
                  </a:lnTo>
                  <a:lnTo>
                    <a:pt x="9060" y="811949"/>
                  </a:lnTo>
                  <a:lnTo>
                    <a:pt x="9524" y="813072"/>
                  </a:lnTo>
                  <a:lnTo>
                    <a:pt x="9524" y="815702"/>
                  </a:lnTo>
                  <a:lnTo>
                    <a:pt x="9060" y="816825"/>
                  </a:lnTo>
                  <a:lnTo>
                    <a:pt x="7200" y="818684"/>
                  </a:lnTo>
                  <a:lnTo>
                    <a:pt x="6077" y="819149"/>
                  </a:lnTo>
                  <a:close/>
                </a:path>
                <a:path w="9525" h="1295400">
                  <a:moveTo>
                    <a:pt x="6077" y="771524"/>
                  </a:moveTo>
                  <a:lnTo>
                    <a:pt x="3447" y="771524"/>
                  </a:lnTo>
                  <a:lnTo>
                    <a:pt x="2324" y="771059"/>
                  </a:lnTo>
                  <a:lnTo>
                    <a:pt x="464" y="769200"/>
                  </a:lnTo>
                  <a:lnTo>
                    <a:pt x="0" y="768077"/>
                  </a:lnTo>
                  <a:lnTo>
                    <a:pt x="0" y="765447"/>
                  </a:lnTo>
                  <a:lnTo>
                    <a:pt x="464" y="764324"/>
                  </a:lnTo>
                  <a:lnTo>
                    <a:pt x="2324" y="762464"/>
                  </a:lnTo>
                  <a:lnTo>
                    <a:pt x="3447" y="761999"/>
                  </a:lnTo>
                  <a:lnTo>
                    <a:pt x="6077" y="761999"/>
                  </a:lnTo>
                  <a:lnTo>
                    <a:pt x="7200" y="762464"/>
                  </a:lnTo>
                  <a:lnTo>
                    <a:pt x="9060" y="764324"/>
                  </a:lnTo>
                  <a:lnTo>
                    <a:pt x="9524" y="765447"/>
                  </a:lnTo>
                  <a:lnTo>
                    <a:pt x="9524" y="768077"/>
                  </a:lnTo>
                  <a:lnTo>
                    <a:pt x="9060" y="769200"/>
                  </a:lnTo>
                  <a:lnTo>
                    <a:pt x="7200" y="771059"/>
                  </a:lnTo>
                  <a:lnTo>
                    <a:pt x="6077" y="771524"/>
                  </a:lnTo>
                  <a:close/>
                </a:path>
                <a:path w="9525" h="1295400">
                  <a:moveTo>
                    <a:pt x="6077" y="723899"/>
                  </a:moveTo>
                  <a:lnTo>
                    <a:pt x="3447" y="723899"/>
                  </a:lnTo>
                  <a:lnTo>
                    <a:pt x="2324" y="723434"/>
                  </a:lnTo>
                  <a:lnTo>
                    <a:pt x="464" y="721575"/>
                  </a:lnTo>
                  <a:lnTo>
                    <a:pt x="0" y="720452"/>
                  </a:lnTo>
                  <a:lnTo>
                    <a:pt x="0" y="717822"/>
                  </a:lnTo>
                  <a:lnTo>
                    <a:pt x="464" y="716699"/>
                  </a:lnTo>
                  <a:lnTo>
                    <a:pt x="2324" y="714839"/>
                  </a:lnTo>
                  <a:lnTo>
                    <a:pt x="3447" y="714374"/>
                  </a:lnTo>
                  <a:lnTo>
                    <a:pt x="6077" y="714374"/>
                  </a:lnTo>
                  <a:lnTo>
                    <a:pt x="7200" y="714839"/>
                  </a:lnTo>
                  <a:lnTo>
                    <a:pt x="9060" y="716699"/>
                  </a:lnTo>
                  <a:lnTo>
                    <a:pt x="9524" y="717822"/>
                  </a:lnTo>
                  <a:lnTo>
                    <a:pt x="9524" y="720452"/>
                  </a:lnTo>
                  <a:lnTo>
                    <a:pt x="9060" y="721575"/>
                  </a:lnTo>
                  <a:lnTo>
                    <a:pt x="7200" y="723434"/>
                  </a:lnTo>
                  <a:lnTo>
                    <a:pt x="6077" y="723899"/>
                  </a:lnTo>
                  <a:close/>
                </a:path>
                <a:path w="9525" h="1295400">
                  <a:moveTo>
                    <a:pt x="6077" y="676274"/>
                  </a:moveTo>
                  <a:lnTo>
                    <a:pt x="3447" y="676274"/>
                  </a:lnTo>
                  <a:lnTo>
                    <a:pt x="2324" y="675809"/>
                  </a:lnTo>
                  <a:lnTo>
                    <a:pt x="464" y="673950"/>
                  </a:lnTo>
                  <a:lnTo>
                    <a:pt x="0" y="672827"/>
                  </a:lnTo>
                  <a:lnTo>
                    <a:pt x="0" y="670197"/>
                  </a:lnTo>
                  <a:lnTo>
                    <a:pt x="464" y="669074"/>
                  </a:lnTo>
                  <a:lnTo>
                    <a:pt x="2324" y="667214"/>
                  </a:lnTo>
                  <a:lnTo>
                    <a:pt x="3447" y="666749"/>
                  </a:lnTo>
                  <a:lnTo>
                    <a:pt x="6077" y="666749"/>
                  </a:lnTo>
                  <a:lnTo>
                    <a:pt x="7200" y="667214"/>
                  </a:lnTo>
                  <a:lnTo>
                    <a:pt x="9060" y="669074"/>
                  </a:lnTo>
                  <a:lnTo>
                    <a:pt x="9524" y="670197"/>
                  </a:lnTo>
                  <a:lnTo>
                    <a:pt x="9524" y="672827"/>
                  </a:lnTo>
                  <a:lnTo>
                    <a:pt x="9060" y="673950"/>
                  </a:lnTo>
                  <a:lnTo>
                    <a:pt x="7200" y="675809"/>
                  </a:lnTo>
                  <a:lnTo>
                    <a:pt x="6077" y="676274"/>
                  </a:lnTo>
                  <a:close/>
                </a:path>
                <a:path w="9525" h="1295400">
                  <a:moveTo>
                    <a:pt x="6077" y="628649"/>
                  </a:moveTo>
                  <a:lnTo>
                    <a:pt x="3447" y="628649"/>
                  </a:lnTo>
                  <a:lnTo>
                    <a:pt x="2324" y="628184"/>
                  </a:lnTo>
                  <a:lnTo>
                    <a:pt x="464" y="626325"/>
                  </a:lnTo>
                  <a:lnTo>
                    <a:pt x="0" y="625202"/>
                  </a:lnTo>
                  <a:lnTo>
                    <a:pt x="0" y="622572"/>
                  </a:lnTo>
                  <a:lnTo>
                    <a:pt x="464" y="621449"/>
                  </a:lnTo>
                  <a:lnTo>
                    <a:pt x="2324" y="619589"/>
                  </a:lnTo>
                  <a:lnTo>
                    <a:pt x="3447" y="619124"/>
                  </a:lnTo>
                  <a:lnTo>
                    <a:pt x="6077" y="619124"/>
                  </a:lnTo>
                  <a:lnTo>
                    <a:pt x="7200" y="619589"/>
                  </a:lnTo>
                  <a:lnTo>
                    <a:pt x="9060" y="621449"/>
                  </a:lnTo>
                  <a:lnTo>
                    <a:pt x="9524" y="622572"/>
                  </a:lnTo>
                  <a:lnTo>
                    <a:pt x="9524" y="625202"/>
                  </a:lnTo>
                  <a:lnTo>
                    <a:pt x="9060" y="626325"/>
                  </a:lnTo>
                  <a:lnTo>
                    <a:pt x="7200" y="628184"/>
                  </a:lnTo>
                  <a:lnTo>
                    <a:pt x="6077" y="628649"/>
                  </a:lnTo>
                  <a:close/>
                </a:path>
                <a:path w="9525" h="1295400">
                  <a:moveTo>
                    <a:pt x="6077" y="581024"/>
                  </a:moveTo>
                  <a:lnTo>
                    <a:pt x="3447" y="581024"/>
                  </a:lnTo>
                  <a:lnTo>
                    <a:pt x="2324" y="580559"/>
                  </a:lnTo>
                  <a:lnTo>
                    <a:pt x="464" y="578699"/>
                  </a:lnTo>
                  <a:lnTo>
                    <a:pt x="0" y="577577"/>
                  </a:lnTo>
                  <a:lnTo>
                    <a:pt x="0" y="574947"/>
                  </a:lnTo>
                  <a:lnTo>
                    <a:pt x="464" y="573824"/>
                  </a:lnTo>
                  <a:lnTo>
                    <a:pt x="2324" y="571964"/>
                  </a:lnTo>
                  <a:lnTo>
                    <a:pt x="3447" y="571499"/>
                  </a:lnTo>
                  <a:lnTo>
                    <a:pt x="6077" y="571499"/>
                  </a:lnTo>
                  <a:lnTo>
                    <a:pt x="7200" y="571964"/>
                  </a:lnTo>
                  <a:lnTo>
                    <a:pt x="9060" y="573824"/>
                  </a:lnTo>
                  <a:lnTo>
                    <a:pt x="9524" y="574947"/>
                  </a:lnTo>
                  <a:lnTo>
                    <a:pt x="9524" y="577577"/>
                  </a:lnTo>
                  <a:lnTo>
                    <a:pt x="9060" y="578699"/>
                  </a:lnTo>
                  <a:lnTo>
                    <a:pt x="7200" y="580559"/>
                  </a:lnTo>
                  <a:lnTo>
                    <a:pt x="6077" y="581024"/>
                  </a:lnTo>
                  <a:close/>
                </a:path>
                <a:path w="9525" h="1295400">
                  <a:moveTo>
                    <a:pt x="6077" y="533399"/>
                  </a:moveTo>
                  <a:lnTo>
                    <a:pt x="3447" y="533399"/>
                  </a:lnTo>
                  <a:lnTo>
                    <a:pt x="2324" y="532934"/>
                  </a:lnTo>
                  <a:lnTo>
                    <a:pt x="464" y="531074"/>
                  </a:lnTo>
                  <a:lnTo>
                    <a:pt x="0" y="529952"/>
                  </a:lnTo>
                  <a:lnTo>
                    <a:pt x="0" y="527322"/>
                  </a:lnTo>
                  <a:lnTo>
                    <a:pt x="464" y="526199"/>
                  </a:lnTo>
                  <a:lnTo>
                    <a:pt x="2324" y="524339"/>
                  </a:lnTo>
                  <a:lnTo>
                    <a:pt x="3447" y="523874"/>
                  </a:lnTo>
                  <a:lnTo>
                    <a:pt x="6077" y="523874"/>
                  </a:lnTo>
                  <a:lnTo>
                    <a:pt x="7200" y="524339"/>
                  </a:lnTo>
                  <a:lnTo>
                    <a:pt x="9060" y="526199"/>
                  </a:lnTo>
                  <a:lnTo>
                    <a:pt x="9524" y="527322"/>
                  </a:lnTo>
                  <a:lnTo>
                    <a:pt x="9524" y="529952"/>
                  </a:lnTo>
                  <a:lnTo>
                    <a:pt x="9060" y="531074"/>
                  </a:lnTo>
                  <a:lnTo>
                    <a:pt x="7200" y="532934"/>
                  </a:lnTo>
                  <a:lnTo>
                    <a:pt x="6077" y="533399"/>
                  </a:lnTo>
                  <a:close/>
                </a:path>
                <a:path w="9525" h="1295400">
                  <a:moveTo>
                    <a:pt x="6077" y="485774"/>
                  </a:moveTo>
                  <a:lnTo>
                    <a:pt x="3447" y="485774"/>
                  </a:lnTo>
                  <a:lnTo>
                    <a:pt x="2324" y="485309"/>
                  </a:lnTo>
                  <a:lnTo>
                    <a:pt x="464" y="483450"/>
                  </a:lnTo>
                  <a:lnTo>
                    <a:pt x="0" y="482327"/>
                  </a:lnTo>
                  <a:lnTo>
                    <a:pt x="0" y="479697"/>
                  </a:lnTo>
                  <a:lnTo>
                    <a:pt x="464" y="478574"/>
                  </a:lnTo>
                  <a:lnTo>
                    <a:pt x="2324" y="476714"/>
                  </a:lnTo>
                  <a:lnTo>
                    <a:pt x="3447" y="476249"/>
                  </a:lnTo>
                  <a:lnTo>
                    <a:pt x="6077" y="476249"/>
                  </a:lnTo>
                  <a:lnTo>
                    <a:pt x="7200" y="476714"/>
                  </a:lnTo>
                  <a:lnTo>
                    <a:pt x="9060" y="478574"/>
                  </a:lnTo>
                  <a:lnTo>
                    <a:pt x="9524" y="479697"/>
                  </a:lnTo>
                  <a:lnTo>
                    <a:pt x="9524" y="482327"/>
                  </a:lnTo>
                  <a:lnTo>
                    <a:pt x="9060" y="483450"/>
                  </a:lnTo>
                  <a:lnTo>
                    <a:pt x="7200" y="485309"/>
                  </a:lnTo>
                  <a:lnTo>
                    <a:pt x="6077" y="485774"/>
                  </a:lnTo>
                  <a:close/>
                </a:path>
                <a:path w="9525" h="1295400">
                  <a:moveTo>
                    <a:pt x="6077" y="438149"/>
                  </a:moveTo>
                  <a:lnTo>
                    <a:pt x="3447" y="438149"/>
                  </a:lnTo>
                  <a:lnTo>
                    <a:pt x="2324" y="437684"/>
                  </a:lnTo>
                  <a:lnTo>
                    <a:pt x="464" y="435825"/>
                  </a:lnTo>
                  <a:lnTo>
                    <a:pt x="0" y="434702"/>
                  </a:lnTo>
                  <a:lnTo>
                    <a:pt x="0" y="432072"/>
                  </a:lnTo>
                  <a:lnTo>
                    <a:pt x="464" y="430949"/>
                  </a:lnTo>
                  <a:lnTo>
                    <a:pt x="2324" y="429089"/>
                  </a:lnTo>
                  <a:lnTo>
                    <a:pt x="3447" y="428624"/>
                  </a:lnTo>
                  <a:lnTo>
                    <a:pt x="6077" y="428624"/>
                  </a:lnTo>
                  <a:lnTo>
                    <a:pt x="7200" y="429089"/>
                  </a:lnTo>
                  <a:lnTo>
                    <a:pt x="9060" y="430949"/>
                  </a:lnTo>
                  <a:lnTo>
                    <a:pt x="9524" y="432072"/>
                  </a:lnTo>
                  <a:lnTo>
                    <a:pt x="9524" y="434702"/>
                  </a:lnTo>
                  <a:lnTo>
                    <a:pt x="9060" y="435825"/>
                  </a:lnTo>
                  <a:lnTo>
                    <a:pt x="7200" y="437684"/>
                  </a:lnTo>
                  <a:lnTo>
                    <a:pt x="6077" y="438149"/>
                  </a:lnTo>
                  <a:close/>
                </a:path>
                <a:path w="9525" h="1295400">
                  <a:moveTo>
                    <a:pt x="6077" y="390524"/>
                  </a:moveTo>
                  <a:lnTo>
                    <a:pt x="3447" y="390524"/>
                  </a:lnTo>
                  <a:lnTo>
                    <a:pt x="2324" y="390059"/>
                  </a:lnTo>
                  <a:lnTo>
                    <a:pt x="464" y="388199"/>
                  </a:lnTo>
                  <a:lnTo>
                    <a:pt x="0" y="387077"/>
                  </a:lnTo>
                  <a:lnTo>
                    <a:pt x="0" y="384447"/>
                  </a:lnTo>
                  <a:lnTo>
                    <a:pt x="464" y="383324"/>
                  </a:lnTo>
                  <a:lnTo>
                    <a:pt x="2324" y="381464"/>
                  </a:lnTo>
                  <a:lnTo>
                    <a:pt x="3447" y="380999"/>
                  </a:lnTo>
                  <a:lnTo>
                    <a:pt x="6077" y="380999"/>
                  </a:lnTo>
                  <a:lnTo>
                    <a:pt x="7200" y="381464"/>
                  </a:lnTo>
                  <a:lnTo>
                    <a:pt x="9060" y="383324"/>
                  </a:lnTo>
                  <a:lnTo>
                    <a:pt x="9524" y="384447"/>
                  </a:lnTo>
                  <a:lnTo>
                    <a:pt x="9524" y="387077"/>
                  </a:lnTo>
                  <a:lnTo>
                    <a:pt x="9060" y="388199"/>
                  </a:lnTo>
                  <a:lnTo>
                    <a:pt x="7200" y="390059"/>
                  </a:lnTo>
                  <a:lnTo>
                    <a:pt x="6077" y="390524"/>
                  </a:lnTo>
                  <a:close/>
                </a:path>
                <a:path w="9525" h="1295400">
                  <a:moveTo>
                    <a:pt x="6077" y="342899"/>
                  </a:moveTo>
                  <a:lnTo>
                    <a:pt x="3447" y="342899"/>
                  </a:lnTo>
                  <a:lnTo>
                    <a:pt x="2324" y="342434"/>
                  </a:lnTo>
                  <a:lnTo>
                    <a:pt x="464" y="340575"/>
                  </a:lnTo>
                  <a:lnTo>
                    <a:pt x="0" y="339452"/>
                  </a:lnTo>
                  <a:lnTo>
                    <a:pt x="0" y="336822"/>
                  </a:lnTo>
                  <a:lnTo>
                    <a:pt x="464" y="335699"/>
                  </a:lnTo>
                  <a:lnTo>
                    <a:pt x="2324" y="333839"/>
                  </a:lnTo>
                  <a:lnTo>
                    <a:pt x="3447" y="333374"/>
                  </a:lnTo>
                  <a:lnTo>
                    <a:pt x="6077" y="333374"/>
                  </a:lnTo>
                  <a:lnTo>
                    <a:pt x="7200" y="333839"/>
                  </a:lnTo>
                  <a:lnTo>
                    <a:pt x="9060" y="335699"/>
                  </a:lnTo>
                  <a:lnTo>
                    <a:pt x="9524" y="336822"/>
                  </a:lnTo>
                  <a:lnTo>
                    <a:pt x="9524" y="339452"/>
                  </a:lnTo>
                  <a:lnTo>
                    <a:pt x="9060" y="340575"/>
                  </a:lnTo>
                  <a:lnTo>
                    <a:pt x="7200" y="342434"/>
                  </a:lnTo>
                  <a:lnTo>
                    <a:pt x="6077" y="342899"/>
                  </a:lnTo>
                  <a:close/>
                </a:path>
                <a:path w="9525" h="1295400">
                  <a:moveTo>
                    <a:pt x="6077" y="295274"/>
                  </a:moveTo>
                  <a:lnTo>
                    <a:pt x="3447" y="295274"/>
                  </a:lnTo>
                  <a:lnTo>
                    <a:pt x="2324" y="294809"/>
                  </a:lnTo>
                  <a:lnTo>
                    <a:pt x="464" y="292950"/>
                  </a:lnTo>
                  <a:lnTo>
                    <a:pt x="0" y="291827"/>
                  </a:lnTo>
                  <a:lnTo>
                    <a:pt x="0" y="289197"/>
                  </a:lnTo>
                  <a:lnTo>
                    <a:pt x="464" y="288074"/>
                  </a:lnTo>
                  <a:lnTo>
                    <a:pt x="2324" y="286214"/>
                  </a:lnTo>
                  <a:lnTo>
                    <a:pt x="3447" y="285749"/>
                  </a:lnTo>
                  <a:lnTo>
                    <a:pt x="6077" y="285749"/>
                  </a:lnTo>
                  <a:lnTo>
                    <a:pt x="7200" y="286214"/>
                  </a:lnTo>
                  <a:lnTo>
                    <a:pt x="9060" y="288074"/>
                  </a:lnTo>
                  <a:lnTo>
                    <a:pt x="9524" y="289197"/>
                  </a:lnTo>
                  <a:lnTo>
                    <a:pt x="9524" y="291827"/>
                  </a:lnTo>
                  <a:lnTo>
                    <a:pt x="9060" y="292950"/>
                  </a:lnTo>
                  <a:lnTo>
                    <a:pt x="7200" y="294809"/>
                  </a:lnTo>
                  <a:lnTo>
                    <a:pt x="6077" y="295274"/>
                  </a:lnTo>
                  <a:close/>
                </a:path>
                <a:path w="9525" h="1295400">
                  <a:moveTo>
                    <a:pt x="6077" y="247649"/>
                  </a:moveTo>
                  <a:lnTo>
                    <a:pt x="3447" y="247649"/>
                  </a:lnTo>
                  <a:lnTo>
                    <a:pt x="2324" y="247184"/>
                  </a:lnTo>
                  <a:lnTo>
                    <a:pt x="464" y="245325"/>
                  </a:lnTo>
                  <a:lnTo>
                    <a:pt x="0" y="244202"/>
                  </a:lnTo>
                  <a:lnTo>
                    <a:pt x="0" y="241572"/>
                  </a:lnTo>
                  <a:lnTo>
                    <a:pt x="464" y="240449"/>
                  </a:lnTo>
                  <a:lnTo>
                    <a:pt x="2324" y="238589"/>
                  </a:lnTo>
                  <a:lnTo>
                    <a:pt x="3447" y="238124"/>
                  </a:lnTo>
                  <a:lnTo>
                    <a:pt x="6077" y="238124"/>
                  </a:lnTo>
                  <a:lnTo>
                    <a:pt x="7200" y="238589"/>
                  </a:lnTo>
                  <a:lnTo>
                    <a:pt x="9060" y="240449"/>
                  </a:lnTo>
                  <a:lnTo>
                    <a:pt x="9524" y="241572"/>
                  </a:lnTo>
                  <a:lnTo>
                    <a:pt x="9524" y="244202"/>
                  </a:lnTo>
                  <a:lnTo>
                    <a:pt x="9060" y="245325"/>
                  </a:lnTo>
                  <a:lnTo>
                    <a:pt x="7200" y="247184"/>
                  </a:lnTo>
                  <a:lnTo>
                    <a:pt x="6077" y="247649"/>
                  </a:lnTo>
                  <a:close/>
                </a:path>
                <a:path w="9525" h="1295400">
                  <a:moveTo>
                    <a:pt x="6077" y="200024"/>
                  </a:moveTo>
                  <a:lnTo>
                    <a:pt x="3447" y="200024"/>
                  </a:lnTo>
                  <a:lnTo>
                    <a:pt x="2324" y="199559"/>
                  </a:lnTo>
                  <a:lnTo>
                    <a:pt x="464" y="197700"/>
                  </a:lnTo>
                  <a:lnTo>
                    <a:pt x="0" y="196577"/>
                  </a:lnTo>
                  <a:lnTo>
                    <a:pt x="0" y="193947"/>
                  </a:lnTo>
                  <a:lnTo>
                    <a:pt x="464" y="192824"/>
                  </a:lnTo>
                  <a:lnTo>
                    <a:pt x="2324" y="190964"/>
                  </a:lnTo>
                  <a:lnTo>
                    <a:pt x="3447" y="190499"/>
                  </a:lnTo>
                  <a:lnTo>
                    <a:pt x="6077" y="190499"/>
                  </a:lnTo>
                  <a:lnTo>
                    <a:pt x="7200" y="190964"/>
                  </a:lnTo>
                  <a:lnTo>
                    <a:pt x="9060" y="192824"/>
                  </a:lnTo>
                  <a:lnTo>
                    <a:pt x="9524" y="193947"/>
                  </a:lnTo>
                  <a:lnTo>
                    <a:pt x="9524" y="196577"/>
                  </a:lnTo>
                  <a:lnTo>
                    <a:pt x="9060" y="197700"/>
                  </a:lnTo>
                  <a:lnTo>
                    <a:pt x="7200" y="199559"/>
                  </a:lnTo>
                  <a:lnTo>
                    <a:pt x="6077" y="200024"/>
                  </a:lnTo>
                  <a:close/>
                </a:path>
                <a:path w="9525" h="1295400">
                  <a:moveTo>
                    <a:pt x="6077" y="152399"/>
                  </a:moveTo>
                  <a:lnTo>
                    <a:pt x="3447" y="152399"/>
                  </a:lnTo>
                  <a:lnTo>
                    <a:pt x="2324" y="151934"/>
                  </a:lnTo>
                  <a:lnTo>
                    <a:pt x="464" y="150075"/>
                  </a:lnTo>
                  <a:lnTo>
                    <a:pt x="0" y="148952"/>
                  </a:lnTo>
                  <a:lnTo>
                    <a:pt x="0" y="146322"/>
                  </a:lnTo>
                  <a:lnTo>
                    <a:pt x="464" y="145199"/>
                  </a:lnTo>
                  <a:lnTo>
                    <a:pt x="2324" y="143339"/>
                  </a:lnTo>
                  <a:lnTo>
                    <a:pt x="3447" y="142874"/>
                  </a:lnTo>
                  <a:lnTo>
                    <a:pt x="6077" y="142874"/>
                  </a:lnTo>
                  <a:lnTo>
                    <a:pt x="7200" y="143339"/>
                  </a:lnTo>
                  <a:lnTo>
                    <a:pt x="9060" y="145199"/>
                  </a:lnTo>
                  <a:lnTo>
                    <a:pt x="9524" y="146322"/>
                  </a:lnTo>
                  <a:lnTo>
                    <a:pt x="9524" y="148952"/>
                  </a:lnTo>
                  <a:lnTo>
                    <a:pt x="9060" y="150075"/>
                  </a:lnTo>
                  <a:lnTo>
                    <a:pt x="7200" y="151934"/>
                  </a:lnTo>
                  <a:lnTo>
                    <a:pt x="6077" y="152399"/>
                  </a:lnTo>
                  <a:close/>
                </a:path>
                <a:path w="9525" h="1295400">
                  <a:moveTo>
                    <a:pt x="6077" y="104774"/>
                  </a:moveTo>
                  <a:lnTo>
                    <a:pt x="3447" y="104774"/>
                  </a:lnTo>
                  <a:lnTo>
                    <a:pt x="2324" y="104309"/>
                  </a:lnTo>
                  <a:lnTo>
                    <a:pt x="464" y="102450"/>
                  </a:lnTo>
                  <a:lnTo>
                    <a:pt x="0" y="101327"/>
                  </a:lnTo>
                  <a:lnTo>
                    <a:pt x="0" y="98697"/>
                  </a:lnTo>
                  <a:lnTo>
                    <a:pt x="464" y="97574"/>
                  </a:lnTo>
                  <a:lnTo>
                    <a:pt x="2324" y="95714"/>
                  </a:lnTo>
                  <a:lnTo>
                    <a:pt x="3447" y="95249"/>
                  </a:lnTo>
                  <a:lnTo>
                    <a:pt x="6077" y="95249"/>
                  </a:lnTo>
                  <a:lnTo>
                    <a:pt x="7200" y="95714"/>
                  </a:lnTo>
                  <a:lnTo>
                    <a:pt x="9060" y="97574"/>
                  </a:lnTo>
                  <a:lnTo>
                    <a:pt x="9524" y="98697"/>
                  </a:lnTo>
                  <a:lnTo>
                    <a:pt x="9524" y="101327"/>
                  </a:lnTo>
                  <a:lnTo>
                    <a:pt x="9060" y="102450"/>
                  </a:lnTo>
                  <a:lnTo>
                    <a:pt x="7200" y="104309"/>
                  </a:lnTo>
                  <a:lnTo>
                    <a:pt x="6077" y="104774"/>
                  </a:lnTo>
                  <a:close/>
                </a:path>
                <a:path w="9525" h="1295400">
                  <a:moveTo>
                    <a:pt x="6077" y="57149"/>
                  </a:moveTo>
                  <a:lnTo>
                    <a:pt x="3447" y="57149"/>
                  </a:lnTo>
                  <a:lnTo>
                    <a:pt x="2324" y="56684"/>
                  </a:lnTo>
                  <a:lnTo>
                    <a:pt x="464" y="54824"/>
                  </a:lnTo>
                  <a:lnTo>
                    <a:pt x="0" y="53702"/>
                  </a:lnTo>
                  <a:lnTo>
                    <a:pt x="0" y="51072"/>
                  </a:lnTo>
                  <a:lnTo>
                    <a:pt x="464" y="49949"/>
                  </a:lnTo>
                  <a:lnTo>
                    <a:pt x="2324" y="48089"/>
                  </a:lnTo>
                  <a:lnTo>
                    <a:pt x="3447" y="47624"/>
                  </a:lnTo>
                  <a:lnTo>
                    <a:pt x="6077" y="47624"/>
                  </a:lnTo>
                  <a:lnTo>
                    <a:pt x="7200" y="48089"/>
                  </a:lnTo>
                  <a:lnTo>
                    <a:pt x="9060" y="49949"/>
                  </a:lnTo>
                  <a:lnTo>
                    <a:pt x="9524" y="51072"/>
                  </a:lnTo>
                  <a:lnTo>
                    <a:pt x="9524" y="53702"/>
                  </a:lnTo>
                  <a:lnTo>
                    <a:pt x="9060" y="54824"/>
                  </a:lnTo>
                  <a:lnTo>
                    <a:pt x="7200" y="56684"/>
                  </a:lnTo>
                  <a:lnTo>
                    <a:pt x="6077" y="57149"/>
                  </a:lnTo>
                  <a:close/>
                </a:path>
                <a:path w="9525" h="1295400">
                  <a:moveTo>
                    <a:pt x="6077" y="9524"/>
                  </a:moveTo>
                  <a:lnTo>
                    <a:pt x="3447" y="9524"/>
                  </a:lnTo>
                  <a:lnTo>
                    <a:pt x="2324" y="9059"/>
                  </a:lnTo>
                  <a:lnTo>
                    <a:pt x="464" y="7199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199"/>
                  </a:lnTo>
                  <a:lnTo>
                    <a:pt x="7200" y="9059"/>
                  </a:lnTo>
                  <a:lnTo>
                    <a:pt x="6077" y="952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1650355" y="6155689"/>
            <a:ext cx="749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2600324" y="4849177"/>
            <a:ext cx="933450" cy="1295400"/>
            <a:chOff x="2600324" y="4849177"/>
            <a:chExt cx="933450" cy="1295400"/>
          </a:xfrm>
        </p:grpSpPr>
        <p:sp>
          <p:nvSpPr>
            <p:cNvPr id="51" name="object 51" descr=""/>
            <p:cNvSpPr/>
            <p:nvPr/>
          </p:nvSpPr>
          <p:spPr>
            <a:xfrm>
              <a:off x="2600324" y="4849177"/>
              <a:ext cx="9525" cy="1295400"/>
            </a:xfrm>
            <a:custGeom>
              <a:avLst/>
              <a:gdLst/>
              <a:ahLst/>
              <a:cxnLst/>
              <a:rect l="l" t="t" r="r" b="b"/>
              <a:pathLst>
                <a:path w="9525" h="1295400">
                  <a:moveTo>
                    <a:pt x="6077" y="1295399"/>
                  </a:moveTo>
                  <a:lnTo>
                    <a:pt x="3447" y="1295399"/>
                  </a:lnTo>
                  <a:lnTo>
                    <a:pt x="2324" y="1294934"/>
                  </a:lnTo>
                  <a:lnTo>
                    <a:pt x="464" y="1293074"/>
                  </a:lnTo>
                  <a:lnTo>
                    <a:pt x="0" y="1291952"/>
                  </a:lnTo>
                  <a:lnTo>
                    <a:pt x="0" y="1289322"/>
                  </a:lnTo>
                  <a:lnTo>
                    <a:pt x="464" y="1288199"/>
                  </a:lnTo>
                  <a:lnTo>
                    <a:pt x="2324" y="1286339"/>
                  </a:lnTo>
                  <a:lnTo>
                    <a:pt x="3447" y="1285874"/>
                  </a:lnTo>
                  <a:lnTo>
                    <a:pt x="6077" y="1285874"/>
                  </a:lnTo>
                  <a:lnTo>
                    <a:pt x="7200" y="1286339"/>
                  </a:lnTo>
                  <a:lnTo>
                    <a:pt x="9060" y="1288199"/>
                  </a:lnTo>
                  <a:lnTo>
                    <a:pt x="9524" y="1289322"/>
                  </a:lnTo>
                  <a:lnTo>
                    <a:pt x="9524" y="1291952"/>
                  </a:lnTo>
                  <a:lnTo>
                    <a:pt x="9060" y="1293074"/>
                  </a:lnTo>
                  <a:lnTo>
                    <a:pt x="7200" y="1294934"/>
                  </a:lnTo>
                  <a:lnTo>
                    <a:pt x="6077" y="1295399"/>
                  </a:lnTo>
                  <a:close/>
                </a:path>
                <a:path w="9525" h="1295400">
                  <a:moveTo>
                    <a:pt x="6077" y="1247774"/>
                  </a:moveTo>
                  <a:lnTo>
                    <a:pt x="3447" y="1247774"/>
                  </a:lnTo>
                  <a:lnTo>
                    <a:pt x="2324" y="1247309"/>
                  </a:lnTo>
                  <a:lnTo>
                    <a:pt x="464" y="1245449"/>
                  </a:lnTo>
                  <a:lnTo>
                    <a:pt x="0" y="1244327"/>
                  </a:lnTo>
                  <a:lnTo>
                    <a:pt x="0" y="1241697"/>
                  </a:lnTo>
                  <a:lnTo>
                    <a:pt x="464" y="1240574"/>
                  </a:lnTo>
                  <a:lnTo>
                    <a:pt x="2324" y="1238714"/>
                  </a:lnTo>
                  <a:lnTo>
                    <a:pt x="3447" y="1238249"/>
                  </a:lnTo>
                  <a:lnTo>
                    <a:pt x="6077" y="1238249"/>
                  </a:lnTo>
                  <a:lnTo>
                    <a:pt x="7200" y="1238714"/>
                  </a:lnTo>
                  <a:lnTo>
                    <a:pt x="9060" y="1240574"/>
                  </a:lnTo>
                  <a:lnTo>
                    <a:pt x="9524" y="1241697"/>
                  </a:lnTo>
                  <a:lnTo>
                    <a:pt x="9524" y="1244327"/>
                  </a:lnTo>
                  <a:lnTo>
                    <a:pt x="9060" y="1245449"/>
                  </a:lnTo>
                  <a:lnTo>
                    <a:pt x="7200" y="1247309"/>
                  </a:lnTo>
                  <a:lnTo>
                    <a:pt x="6077" y="1247774"/>
                  </a:lnTo>
                  <a:close/>
                </a:path>
                <a:path w="9525" h="1295400">
                  <a:moveTo>
                    <a:pt x="6077" y="1200149"/>
                  </a:moveTo>
                  <a:lnTo>
                    <a:pt x="3447" y="1200149"/>
                  </a:lnTo>
                  <a:lnTo>
                    <a:pt x="2324" y="1199684"/>
                  </a:lnTo>
                  <a:lnTo>
                    <a:pt x="464" y="1197824"/>
                  </a:lnTo>
                  <a:lnTo>
                    <a:pt x="0" y="1196702"/>
                  </a:lnTo>
                  <a:lnTo>
                    <a:pt x="0" y="1194072"/>
                  </a:lnTo>
                  <a:lnTo>
                    <a:pt x="464" y="1192949"/>
                  </a:lnTo>
                  <a:lnTo>
                    <a:pt x="2324" y="1191089"/>
                  </a:lnTo>
                  <a:lnTo>
                    <a:pt x="3447" y="1190624"/>
                  </a:lnTo>
                  <a:lnTo>
                    <a:pt x="6077" y="1190624"/>
                  </a:lnTo>
                  <a:lnTo>
                    <a:pt x="7200" y="1191089"/>
                  </a:lnTo>
                  <a:lnTo>
                    <a:pt x="9060" y="1192949"/>
                  </a:lnTo>
                  <a:lnTo>
                    <a:pt x="9524" y="1194072"/>
                  </a:lnTo>
                  <a:lnTo>
                    <a:pt x="9524" y="1196702"/>
                  </a:lnTo>
                  <a:lnTo>
                    <a:pt x="9060" y="1197824"/>
                  </a:lnTo>
                  <a:lnTo>
                    <a:pt x="7200" y="1199684"/>
                  </a:lnTo>
                  <a:lnTo>
                    <a:pt x="6077" y="1200149"/>
                  </a:lnTo>
                  <a:close/>
                </a:path>
                <a:path w="9525" h="1295400">
                  <a:moveTo>
                    <a:pt x="6077" y="1152524"/>
                  </a:moveTo>
                  <a:lnTo>
                    <a:pt x="3447" y="1152524"/>
                  </a:lnTo>
                  <a:lnTo>
                    <a:pt x="2324" y="1152059"/>
                  </a:lnTo>
                  <a:lnTo>
                    <a:pt x="464" y="1150199"/>
                  </a:lnTo>
                  <a:lnTo>
                    <a:pt x="0" y="1149077"/>
                  </a:lnTo>
                  <a:lnTo>
                    <a:pt x="0" y="1146447"/>
                  </a:lnTo>
                  <a:lnTo>
                    <a:pt x="464" y="1145324"/>
                  </a:lnTo>
                  <a:lnTo>
                    <a:pt x="2324" y="1143464"/>
                  </a:lnTo>
                  <a:lnTo>
                    <a:pt x="3447" y="1142999"/>
                  </a:lnTo>
                  <a:lnTo>
                    <a:pt x="6077" y="1142999"/>
                  </a:lnTo>
                  <a:lnTo>
                    <a:pt x="7200" y="1143464"/>
                  </a:lnTo>
                  <a:lnTo>
                    <a:pt x="9060" y="1145324"/>
                  </a:lnTo>
                  <a:lnTo>
                    <a:pt x="9524" y="1146447"/>
                  </a:lnTo>
                  <a:lnTo>
                    <a:pt x="9524" y="1149077"/>
                  </a:lnTo>
                  <a:lnTo>
                    <a:pt x="9060" y="1150199"/>
                  </a:lnTo>
                  <a:lnTo>
                    <a:pt x="7200" y="1152059"/>
                  </a:lnTo>
                  <a:lnTo>
                    <a:pt x="6077" y="1152524"/>
                  </a:lnTo>
                  <a:close/>
                </a:path>
                <a:path w="9525" h="1295400">
                  <a:moveTo>
                    <a:pt x="6077" y="1104899"/>
                  </a:moveTo>
                  <a:lnTo>
                    <a:pt x="3447" y="1104899"/>
                  </a:lnTo>
                  <a:lnTo>
                    <a:pt x="2324" y="1104434"/>
                  </a:lnTo>
                  <a:lnTo>
                    <a:pt x="464" y="1102574"/>
                  </a:lnTo>
                  <a:lnTo>
                    <a:pt x="0" y="1101452"/>
                  </a:lnTo>
                  <a:lnTo>
                    <a:pt x="0" y="1098822"/>
                  </a:lnTo>
                  <a:lnTo>
                    <a:pt x="464" y="1097699"/>
                  </a:lnTo>
                  <a:lnTo>
                    <a:pt x="2324" y="1095839"/>
                  </a:lnTo>
                  <a:lnTo>
                    <a:pt x="3447" y="1095374"/>
                  </a:lnTo>
                  <a:lnTo>
                    <a:pt x="6077" y="1095374"/>
                  </a:lnTo>
                  <a:lnTo>
                    <a:pt x="7200" y="1095839"/>
                  </a:lnTo>
                  <a:lnTo>
                    <a:pt x="9060" y="1097699"/>
                  </a:lnTo>
                  <a:lnTo>
                    <a:pt x="9524" y="1098822"/>
                  </a:lnTo>
                  <a:lnTo>
                    <a:pt x="9524" y="1101452"/>
                  </a:lnTo>
                  <a:lnTo>
                    <a:pt x="9060" y="1102574"/>
                  </a:lnTo>
                  <a:lnTo>
                    <a:pt x="7200" y="1104434"/>
                  </a:lnTo>
                  <a:lnTo>
                    <a:pt x="6077" y="1104899"/>
                  </a:lnTo>
                  <a:close/>
                </a:path>
                <a:path w="9525" h="1295400">
                  <a:moveTo>
                    <a:pt x="6077" y="1057274"/>
                  </a:moveTo>
                  <a:lnTo>
                    <a:pt x="3447" y="1057274"/>
                  </a:lnTo>
                  <a:lnTo>
                    <a:pt x="2324" y="1056809"/>
                  </a:lnTo>
                  <a:lnTo>
                    <a:pt x="464" y="1054949"/>
                  </a:lnTo>
                  <a:lnTo>
                    <a:pt x="0" y="1053827"/>
                  </a:lnTo>
                  <a:lnTo>
                    <a:pt x="0" y="1051197"/>
                  </a:lnTo>
                  <a:lnTo>
                    <a:pt x="464" y="1050074"/>
                  </a:lnTo>
                  <a:lnTo>
                    <a:pt x="2324" y="1048214"/>
                  </a:lnTo>
                  <a:lnTo>
                    <a:pt x="3447" y="1047749"/>
                  </a:lnTo>
                  <a:lnTo>
                    <a:pt x="6077" y="1047749"/>
                  </a:lnTo>
                  <a:lnTo>
                    <a:pt x="7200" y="1048214"/>
                  </a:lnTo>
                  <a:lnTo>
                    <a:pt x="9060" y="1050074"/>
                  </a:lnTo>
                  <a:lnTo>
                    <a:pt x="9524" y="1051197"/>
                  </a:lnTo>
                  <a:lnTo>
                    <a:pt x="9524" y="1053827"/>
                  </a:lnTo>
                  <a:lnTo>
                    <a:pt x="9060" y="1054949"/>
                  </a:lnTo>
                  <a:lnTo>
                    <a:pt x="7200" y="1056809"/>
                  </a:lnTo>
                  <a:lnTo>
                    <a:pt x="6077" y="1057274"/>
                  </a:lnTo>
                  <a:close/>
                </a:path>
                <a:path w="9525" h="1295400">
                  <a:moveTo>
                    <a:pt x="6077" y="1009649"/>
                  </a:moveTo>
                  <a:lnTo>
                    <a:pt x="3447" y="1009649"/>
                  </a:lnTo>
                  <a:lnTo>
                    <a:pt x="2324" y="1009184"/>
                  </a:lnTo>
                  <a:lnTo>
                    <a:pt x="464" y="1007325"/>
                  </a:lnTo>
                  <a:lnTo>
                    <a:pt x="0" y="1006202"/>
                  </a:lnTo>
                  <a:lnTo>
                    <a:pt x="0" y="1003572"/>
                  </a:lnTo>
                  <a:lnTo>
                    <a:pt x="464" y="1002449"/>
                  </a:lnTo>
                  <a:lnTo>
                    <a:pt x="2324" y="1000589"/>
                  </a:lnTo>
                  <a:lnTo>
                    <a:pt x="3447" y="1000124"/>
                  </a:lnTo>
                  <a:lnTo>
                    <a:pt x="6077" y="1000124"/>
                  </a:lnTo>
                  <a:lnTo>
                    <a:pt x="7200" y="1000589"/>
                  </a:lnTo>
                  <a:lnTo>
                    <a:pt x="9060" y="1002449"/>
                  </a:lnTo>
                  <a:lnTo>
                    <a:pt x="9524" y="1003572"/>
                  </a:lnTo>
                  <a:lnTo>
                    <a:pt x="9524" y="1006202"/>
                  </a:lnTo>
                  <a:lnTo>
                    <a:pt x="9060" y="1007325"/>
                  </a:lnTo>
                  <a:lnTo>
                    <a:pt x="7200" y="1009184"/>
                  </a:lnTo>
                  <a:lnTo>
                    <a:pt x="6077" y="1009649"/>
                  </a:lnTo>
                  <a:close/>
                </a:path>
                <a:path w="9525" h="1295400">
                  <a:moveTo>
                    <a:pt x="6077" y="962024"/>
                  </a:moveTo>
                  <a:lnTo>
                    <a:pt x="3447" y="962024"/>
                  </a:lnTo>
                  <a:lnTo>
                    <a:pt x="2324" y="961559"/>
                  </a:lnTo>
                  <a:lnTo>
                    <a:pt x="464" y="959699"/>
                  </a:lnTo>
                  <a:lnTo>
                    <a:pt x="0" y="958577"/>
                  </a:lnTo>
                  <a:lnTo>
                    <a:pt x="0" y="955947"/>
                  </a:lnTo>
                  <a:lnTo>
                    <a:pt x="464" y="954824"/>
                  </a:lnTo>
                  <a:lnTo>
                    <a:pt x="2324" y="952964"/>
                  </a:lnTo>
                  <a:lnTo>
                    <a:pt x="3447" y="952499"/>
                  </a:lnTo>
                  <a:lnTo>
                    <a:pt x="6077" y="952499"/>
                  </a:lnTo>
                  <a:lnTo>
                    <a:pt x="7200" y="952964"/>
                  </a:lnTo>
                  <a:lnTo>
                    <a:pt x="9060" y="954824"/>
                  </a:lnTo>
                  <a:lnTo>
                    <a:pt x="9524" y="955947"/>
                  </a:lnTo>
                  <a:lnTo>
                    <a:pt x="9524" y="958577"/>
                  </a:lnTo>
                  <a:lnTo>
                    <a:pt x="9060" y="959699"/>
                  </a:lnTo>
                  <a:lnTo>
                    <a:pt x="7200" y="961559"/>
                  </a:lnTo>
                  <a:lnTo>
                    <a:pt x="6077" y="962024"/>
                  </a:lnTo>
                  <a:close/>
                </a:path>
                <a:path w="9525" h="1295400">
                  <a:moveTo>
                    <a:pt x="6077" y="914399"/>
                  </a:moveTo>
                  <a:lnTo>
                    <a:pt x="3447" y="914399"/>
                  </a:lnTo>
                  <a:lnTo>
                    <a:pt x="2324" y="913934"/>
                  </a:lnTo>
                  <a:lnTo>
                    <a:pt x="464" y="912074"/>
                  </a:lnTo>
                  <a:lnTo>
                    <a:pt x="0" y="910952"/>
                  </a:lnTo>
                  <a:lnTo>
                    <a:pt x="0" y="908322"/>
                  </a:lnTo>
                  <a:lnTo>
                    <a:pt x="464" y="907199"/>
                  </a:lnTo>
                  <a:lnTo>
                    <a:pt x="2324" y="905339"/>
                  </a:lnTo>
                  <a:lnTo>
                    <a:pt x="3447" y="904874"/>
                  </a:lnTo>
                  <a:lnTo>
                    <a:pt x="6077" y="904874"/>
                  </a:lnTo>
                  <a:lnTo>
                    <a:pt x="7200" y="905339"/>
                  </a:lnTo>
                  <a:lnTo>
                    <a:pt x="9060" y="907199"/>
                  </a:lnTo>
                  <a:lnTo>
                    <a:pt x="9524" y="908322"/>
                  </a:lnTo>
                  <a:lnTo>
                    <a:pt x="9524" y="910952"/>
                  </a:lnTo>
                  <a:lnTo>
                    <a:pt x="9060" y="912074"/>
                  </a:lnTo>
                  <a:lnTo>
                    <a:pt x="7200" y="913934"/>
                  </a:lnTo>
                  <a:lnTo>
                    <a:pt x="6077" y="914399"/>
                  </a:lnTo>
                  <a:close/>
                </a:path>
                <a:path w="9525" h="1295400">
                  <a:moveTo>
                    <a:pt x="6077" y="866774"/>
                  </a:moveTo>
                  <a:lnTo>
                    <a:pt x="3447" y="866774"/>
                  </a:lnTo>
                  <a:lnTo>
                    <a:pt x="2324" y="866309"/>
                  </a:lnTo>
                  <a:lnTo>
                    <a:pt x="464" y="864450"/>
                  </a:lnTo>
                  <a:lnTo>
                    <a:pt x="0" y="863327"/>
                  </a:lnTo>
                  <a:lnTo>
                    <a:pt x="0" y="860697"/>
                  </a:lnTo>
                  <a:lnTo>
                    <a:pt x="464" y="859574"/>
                  </a:lnTo>
                  <a:lnTo>
                    <a:pt x="2324" y="857714"/>
                  </a:lnTo>
                  <a:lnTo>
                    <a:pt x="3447" y="857249"/>
                  </a:lnTo>
                  <a:lnTo>
                    <a:pt x="6077" y="857249"/>
                  </a:lnTo>
                  <a:lnTo>
                    <a:pt x="7200" y="857714"/>
                  </a:lnTo>
                  <a:lnTo>
                    <a:pt x="9060" y="859574"/>
                  </a:lnTo>
                  <a:lnTo>
                    <a:pt x="9524" y="860697"/>
                  </a:lnTo>
                  <a:lnTo>
                    <a:pt x="9524" y="863327"/>
                  </a:lnTo>
                  <a:lnTo>
                    <a:pt x="9060" y="864450"/>
                  </a:lnTo>
                  <a:lnTo>
                    <a:pt x="7200" y="866309"/>
                  </a:lnTo>
                  <a:lnTo>
                    <a:pt x="6077" y="866774"/>
                  </a:lnTo>
                  <a:close/>
                </a:path>
                <a:path w="9525" h="1295400">
                  <a:moveTo>
                    <a:pt x="6077" y="819149"/>
                  </a:moveTo>
                  <a:lnTo>
                    <a:pt x="3447" y="819149"/>
                  </a:lnTo>
                  <a:lnTo>
                    <a:pt x="2324" y="818684"/>
                  </a:lnTo>
                  <a:lnTo>
                    <a:pt x="464" y="816825"/>
                  </a:lnTo>
                  <a:lnTo>
                    <a:pt x="0" y="815702"/>
                  </a:lnTo>
                  <a:lnTo>
                    <a:pt x="0" y="813072"/>
                  </a:lnTo>
                  <a:lnTo>
                    <a:pt x="464" y="811949"/>
                  </a:lnTo>
                  <a:lnTo>
                    <a:pt x="2324" y="810089"/>
                  </a:lnTo>
                  <a:lnTo>
                    <a:pt x="3447" y="809624"/>
                  </a:lnTo>
                  <a:lnTo>
                    <a:pt x="6077" y="809624"/>
                  </a:lnTo>
                  <a:lnTo>
                    <a:pt x="7200" y="810089"/>
                  </a:lnTo>
                  <a:lnTo>
                    <a:pt x="9060" y="811949"/>
                  </a:lnTo>
                  <a:lnTo>
                    <a:pt x="9524" y="813072"/>
                  </a:lnTo>
                  <a:lnTo>
                    <a:pt x="9524" y="815702"/>
                  </a:lnTo>
                  <a:lnTo>
                    <a:pt x="9060" y="816825"/>
                  </a:lnTo>
                  <a:lnTo>
                    <a:pt x="7200" y="818684"/>
                  </a:lnTo>
                  <a:lnTo>
                    <a:pt x="6077" y="819149"/>
                  </a:lnTo>
                  <a:close/>
                </a:path>
                <a:path w="9525" h="1295400">
                  <a:moveTo>
                    <a:pt x="6077" y="771524"/>
                  </a:moveTo>
                  <a:lnTo>
                    <a:pt x="3447" y="771524"/>
                  </a:lnTo>
                  <a:lnTo>
                    <a:pt x="2324" y="771059"/>
                  </a:lnTo>
                  <a:lnTo>
                    <a:pt x="464" y="769200"/>
                  </a:lnTo>
                  <a:lnTo>
                    <a:pt x="0" y="768077"/>
                  </a:lnTo>
                  <a:lnTo>
                    <a:pt x="0" y="765447"/>
                  </a:lnTo>
                  <a:lnTo>
                    <a:pt x="464" y="764324"/>
                  </a:lnTo>
                  <a:lnTo>
                    <a:pt x="2324" y="762464"/>
                  </a:lnTo>
                  <a:lnTo>
                    <a:pt x="3447" y="761999"/>
                  </a:lnTo>
                  <a:lnTo>
                    <a:pt x="6077" y="761999"/>
                  </a:lnTo>
                  <a:lnTo>
                    <a:pt x="7200" y="762464"/>
                  </a:lnTo>
                  <a:lnTo>
                    <a:pt x="9060" y="764324"/>
                  </a:lnTo>
                  <a:lnTo>
                    <a:pt x="9524" y="765447"/>
                  </a:lnTo>
                  <a:lnTo>
                    <a:pt x="9524" y="768077"/>
                  </a:lnTo>
                  <a:lnTo>
                    <a:pt x="9060" y="769200"/>
                  </a:lnTo>
                  <a:lnTo>
                    <a:pt x="7200" y="771059"/>
                  </a:lnTo>
                  <a:lnTo>
                    <a:pt x="6077" y="771524"/>
                  </a:lnTo>
                  <a:close/>
                </a:path>
                <a:path w="9525" h="1295400">
                  <a:moveTo>
                    <a:pt x="6077" y="723899"/>
                  </a:moveTo>
                  <a:lnTo>
                    <a:pt x="3447" y="723899"/>
                  </a:lnTo>
                  <a:lnTo>
                    <a:pt x="2324" y="723434"/>
                  </a:lnTo>
                  <a:lnTo>
                    <a:pt x="464" y="721575"/>
                  </a:lnTo>
                  <a:lnTo>
                    <a:pt x="0" y="720452"/>
                  </a:lnTo>
                  <a:lnTo>
                    <a:pt x="0" y="717822"/>
                  </a:lnTo>
                  <a:lnTo>
                    <a:pt x="464" y="716699"/>
                  </a:lnTo>
                  <a:lnTo>
                    <a:pt x="2324" y="714839"/>
                  </a:lnTo>
                  <a:lnTo>
                    <a:pt x="3447" y="714374"/>
                  </a:lnTo>
                  <a:lnTo>
                    <a:pt x="6077" y="714374"/>
                  </a:lnTo>
                  <a:lnTo>
                    <a:pt x="7200" y="714839"/>
                  </a:lnTo>
                  <a:lnTo>
                    <a:pt x="9060" y="716699"/>
                  </a:lnTo>
                  <a:lnTo>
                    <a:pt x="9524" y="717822"/>
                  </a:lnTo>
                  <a:lnTo>
                    <a:pt x="9524" y="720452"/>
                  </a:lnTo>
                  <a:lnTo>
                    <a:pt x="9060" y="721575"/>
                  </a:lnTo>
                  <a:lnTo>
                    <a:pt x="7200" y="723434"/>
                  </a:lnTo>
                  <a:lnTo>
                    <a:pt x="6077" y="723899"/>
                  </a:lnTo>
                  <a:close/>
                </a:path>
                <a:path w="9525" h="1295400">
                  <a:moveTo>
                    <a:pt x="6077" y="676274"/>
                  </a:moveTo>
                  <a:lnTo>
                    <a:pt x="3447" y="676274"/>
                  </a:lnTo>
                  <a:lnTo>
                    <a:pt x="2324" y="675809"/>
                  </a:lnTo>
                  <a:lnTo>
                    <a:pt x="464" y="673950"/>
                  </a:lnTo>
                  <a:lnTo>
                    <a:pt x="0" y="672827"/>
                  </a:lnTo>
                  <a:lnTo>
                    <a:pt x="0" y="670197"/>
                  </a:lnTo>
                  <a:lnTo>
                    <a:pt x="464" y="669074"/>
                  </a:lnTo>
                  <a:lnTo>
                    <a:pt x="2324" y="667214"/>
                  </a:lnTo>
                  <a:lnTo>
                    <a:pt x="3447" y="666749"/>
                  </a:lnTo>
                  <a:lnTo>
                    <a:pt x="6077" y="666749"/>
                  </a:lnTo>
                  <a:lnTo>
                    <a:pt x="7200" y="667214"/>
                  </a:lnTo>
                  <a:lnTo>
                    <a:pt x="9060" y="669074"/>
                  </a:lnTo>
                  <a:lnTo>
                    <a:pt x="9524" y="670197"/>
                  </a:lnTo>
                  <a:lnTo>
                    <a:pt x="9524" y="672827"/>
                  </a:lnTo>
                  <a:lnTo>
                    <a:pt x="9060" y="673950"/>
                  </a:lnTo>
                  <a:lnTo>
                    <a:pt x="7200" y="675809"/>
                  </a:lnTo>
                  <a:lnTo>
                    <a:pt x="6077" y="676274"/>
                  </a:lnTo>
                  <a:close/>
                </a:path>
                <a:path w="9525" h="1295400">
                  <a:moveTo>
                    <a:pt x="6077" y="628649"/>
                  </a:moveTo>
                  <a:lnTo>
                    <a:pt x="3447" y="628649"/>
                  </a:lnTo>
                  <a:lnTo>
                    <a:pt x="2324" y="628184"/>
                  </a:lnTo>
                  <a:lnTo>
                    <a:pt x="464" y="626325"/>
                  </a:lnTo>
                  <a:lnTo>
                    <a:pt x="0" y="625202"/>
                  </a:lnTo>
                  <a:lnTo>
                    <a:pt x="0" y="622572"/>
                  </a:lnTo>
                  <a:lnTo>
                    <a:pt x="464" y="621449"/>
                  </a:lnTo>
                  <a:lnTo>
                    <a:pt x="2324" y="619589"/>
                  </a:lnTo>
                  <a:lnTo>
                    <a:pt x="3447" y="619124"/>
                  </a:lnTo>
                  <a:lnTo>
                    <a:pt x="6077" y="619124"/>
                  </a:lnTo>
                  <a:lnTo>
                    <a:pt x="7200" y="619589"/>
                  </a:lnTo>
                  <a:lnTo>
                    <a:pt x="9060" y="621449"/>
                  </a:lnTo>
                  <a:lnTo>
                    <a:pt x="9524" y="622572"/>
                  </a:lnTo>
                  <a:lnTo>
                    <a:pt x="9524" y="625202"/>
                  </a:lnTo>
                  <a:lnTo>
                    <a:pt x="9060" y="626325"/>
                  </a:lnTo>
                  <a:lnTo>
                    <a:pt x="7200" y="628184"/>
                  </a:lnTo>
                  <a:lnTo>
                    <a:pt x="6077" y="628649"/>
                  </a:lnTo>
                  <a:close/>
                </a:path>
                <a:path w="9525" h="1295400">
                  <a:moveTo>
                    <a:pt x="6077" y="581024"/>
                  </a:moveTo>
                  <a:lnTo>
                    <a:pt x="3447" y="581024"/>
                  </a:lnTo>
                  <a:lnTo>
                    <a:pt x="2324" y="580559"/>
                  </a:lnTo>
                  <a:lnTo>
                    <a:pt x="464" y="578699"/>
                  </a:lnTo>
                  <a:lnTo>
                    <a:pt x="0" y="577577"/>
                  </a:lnTo>
                  <a:lnTo>
                    <a:pt x="0" y="574947"/>
                  </a:lnTo>
                  <a:lnTo>
                    <a:pt x="464" y="573824"/>
                  </a:lnTo>
                  <a:lnTo>
                    <a:pt x="2324" y="571964"/>
                  </a:lnTo>
                  <a:lnTo>
                    <a:pt x="3447" y="571499"/>
                  </a:lnTo>
                  <a:lnTo>
                    <a:pt x="6077" y="571499"/>
                  </a:lnTo>
                  <a:lnTo>
                    <a:pt x="7200" y="571964"/>
                  </a:lnTo>
                  <a:lnTo>
                    <a:pt x="9060" y="573824"/>
                  </a:lnTo>
                  <a:lnTo>
                    <a:pt x="9524" y="574947"/>
                  </a:lnTo>
                  <a:lnTo>
                    <a:pt x="9524" y="577577"/>
                  </a:lnTo>
                  <a:lnTo>
                    <a:pt x="9060" y="578699"/>
                  </a:lnTo>
                  <a:lnTo>
                    <a:pt x="7200" y="580559"/>
                  </a:lnTo>
                  <a:lnTo>
                    <a:pt x="6077" y="581024"/>
                  </a:lnTo>
                  <a:close/>
                </a:path>
                <a:path w="9525" h="1295400">
                  <a:moveTo>
                    <a:pt x="6077" y="533399"/>
                  </a:moveTo>
                  <a:lnTo>
                    <a:pt x="3447" y="533399"/>
                  </a:lnTo>
                  <a:lnTo>
                    <a:pt x="2324" y="532934"/>
                  </a:lnTo>
                  <a:lnTo>
                    <a:pt x="464" y="531074"/>
                  </a:lnTo>
                  <a:lnTo>
                    <a:pt x="0" y="529952"/>
                  </a:lnTo>
                  <a:lnTo>
                    <a:pt x="0" y="527322"/>
                  </a:lnTo>
                  <a:lnTo>
                    <a:pt x="464" y="526199"/>
                  </a:lnTo>
                  <a:lnTo>
                    <a:pt x="2324" y="524339"/>
                  </a:lnTo>
                  <a:lnTo>
                    <a:pt x="3447" y="523874"/>
                  </a:lnTo>
                  <a:lnTo>
                    <a:pt x="6077" y="523874"/>
                  </a:lnTo>
                  <a:lnTo>
                    <a:pt x="7200" y="524339"/>
                  </a:lnTo>
                  <a:lnTo>
                    <a:pt x="9060" y="526199"/>
                  </a:lnTo>
                  <a:lnTo>
                    <a:pt x="9524" y="527322"/>
                  </a:lnTo>
                  <a:lnTo>
                    <a:pt x="9524" y="529952"/>
                  </a:lnTo>
                  <a:lnTo>
                    <a:pt x="9060" y="531074"/>
                  </a:lnTo>
                  <a:lnTo>
                    <a:pt x="7200" y="532934"/>
                  </a:lnTo>
                  <a:lnTo>
                    <a:pt x="6077" y="533399"/>
                  </a:lnTo>
                  <a:close/>
                </a:path>
                <a:path w="9525" h="1295400">
                  <a:moveTo>
                    <a:pt x="6077" y="485774"/>
                  </a:moveTo>
                  <a:lnTo>
                    <a:pt x="3447" y="485774"/>
                  </a:lnTo>
                  <a:lnTo>
                    <a:pt x="2324" y="485309"/>
                  </a:lnTo>
                  <a:lnTo>
                    <a:pt x="464" y="483450"/>
                  </a:lnTo>
                  <a:lnTo>
                    <a:pt x="0" y="482327"/>
                  </a:lnTo>
                  <a:lnTo>
                    <a:pt x="0" y="479697"/>
                  </a:lnTo>
                  <a:lnTo>
                    <a:pt x="464" y="478574"/>
                  </a:lnTo>
                  <a:lnTo>
                    <a:pt x="2324" y="476714"/>
                  </a:lnTo>
                  <a:lnTo>
                    <a:pt x="3447" y="476249"/>
                  </a:lnTo>
                  <a:lnTo>
                    <a:pt x="6077" y="476249"/>
                  </a:lnTo>
                  <a:lnTo>
                    <a:pt x="7200" y="476714"/>
                  </a:lnTo>
                  <a:lnTo>
                    <a:pt x="9060" y="478574"/>
                  </a:lnTo>
                  <a:lnTo>
                    <a:pt x="9524" y="479697"/>
                  </a:lnTo>
                  <a:lnTo>
                    <a:pt x="9524" y="482327"/>
                  </a:lnTo>
                  <a:lnTo>
                    <a:pt x="9060" y="483450"/>
                  </a:lnTo>
                  <a:lnTo>
                    <a:pt x="7200" y="485309"/>
                  </a:lnTo>
                  <a:lnTo>
                    <a:pt x="6077" y="485774"/>
                  </a:lnTo>
                  <a:close/>
                </a:path>
                <a:path w="9525" h="1295400">
                  <a:moveTo>
                    <a:pt x="6077" y="438149"/>
                  </a:moveTo>
                  <a:lnTo>
                    <a:pt x="3447" y="438149"/>
                  </a:lnTo>
                  <a:lnTo>
                    <a:pt x="2324" y="437684"/>
                  </a:lnTo>
                  <a:lnTo>
                    <a:pt x="464" y="435825"/>
                  </a:lnTo>
                  <a:lnTo>
                    <a:pt x="0" y="434702"/>
                  </a:lnTo>
                  <a:lnTo>
                    <a:pt x="0" y="432072"/>
                  </a:lnTo>
                  <a:lnTo>
                    <a:pt x="464" y="430949"/>
                  </a:lnTo>
                  <a:lnTo>
                    <a:pt x="2324" y="429089"/>
                  </a:lnTo>
                  <a:lnTo>
                    <a:pt x="3447" y="428624"/>
                  </a:lnTo>
                  <a:lnTo>
                    <a:pt x="6077" y="428624"/>
                  </a:lnTo>
                  <a:lnTo>
                    <a:pt x="7200" y="429089"/>
                  </a:lnTo>
                  <a:lnTo>
                    <a:pt x="9060" y="430949"/>
                  </a:lnTo>
                  <a:lnTo>
                    <a:pt x="9524" y="432072"/>
                  </a:lnTo>
                  <a:lnTo>
                    <a:pt x="9524" y="434702"/>
                  </a:lnTo>
                  <a:lnTo>
                    <a:pt x="9060" y="435825"/>
                  </a:lnTo>
                  <a:lnTo>
                    <a:pt x="7200" y="437684"/>
                  </a:lnTo>
                  <a:lnTo>
                    <a:pt x="6077" y="438149"/>
                  </a:lnTo>
                  <a:close/>
                </a:path>
                <a:path w="9525" h="1295400">
                  <a:moveTo>
                    <a:pt x="6077" y="390524"/>
                  </a:moveTo>
                  <a:lnTo>
                    <a:pt x="3447" y="390524"/>
                  </a:lnTo>
                  <a:lnTo>
                    <a:pt x="2324" y="390059"/>
                  </a:lnTo>
                  <a:lnTo>
                    <a:pt x="464" y="388199"/>
                  </a:lnTo>
                  <a:lnTo>
                    <a:pt x="0" y="387077"/>
                  </a:lnTo>
                  <a:lnTo>
                    <a:pt x="0" y="384447"/>
                  </a:lnTo>
                  <a:lnTo>
                    <a:pt x="464" y="383324"/>
                  </a:lnTo>
                  <a:lnTo>
                    <a:pt x="2324" y="381464"/>
                  </a:lnTo>
                  <a:lnTo>
                    <a:pt x="3447" y="380999"/>
                  </a:lnTo>
                  <a:lnTo>
                    <a:pt x="6077" y="380999"/>
                  </a:lnTo>
                  <a:lnTo>
                    <a:pt x="7200" y="381464"/>
                  </a:lnTo>
                  <a:lnTo>
                    <a:pt x="9060" y="383324"/>
                  </a:lnTo>
                  <a:lnTo>
                    <a:pt x="9524" y="384447"/>
                  </a:lnTo>
                  <a:lnTo>
                    <a:pt x="9524" y="387077"/>
                  </a:lnTo>
                  <a:lnTo>
                    <a:pt x="9060" y="388199"/>
                  </a:lnTo>
                  <a:lnTo>
                    <a:pt x="7200" y="390059"/>
                  </a:lnTo>
                  <a:lnTo>
                    <a:pt x="6077" y="390524"/>
                  </a:lnTo>
                  <a:close/>
                </a:path>
                <a:path w="9525" h="1295400">
                  <a:moveTo>
                    <a:pt x="6077" y="342899"/>
                  </a:moveTo>
                  <a:lnTo>
                    <a:pt x="3447" y="342899"/>
                  </a:lnTo>
                  <a:lnTo>
                    <a:pt x="2324" y="342434"/>
                  </a:lnTo>
                  <a:lnTo>
                    <a:pt x="464" y="340575"/>
                  </a:lnTo>
                  <a:lnTo>
                    <a:pt x="0" y="339452"/>
                  </a:lnTo>
                  <a:lnTo>
                    <a:pt x="0" y="336822"/>
                  </a:lnTo>
                  <a:lnTo>
                    <a:pt x="464" y="335699"/>
                  </a:lnTo>
                  <a:lnTo>
                    <a:pt x="2324" y="333839"/>
                  </a:lnTo>
                  <a:lnTo>
                    <a:pt x="3447" y="333374"/>
                  </a:lnTo>
                  <a:lnTo>
                    <a:pt x="6077" y="333374"/>
                  </a:lnTo>
                  <a:lnTo>
                    <a:pt x="7200" y="333839"/>
                  </a:lnTo>
                  <a:lnTo>
                    <a:pt x="9060" y="335699"/>
                  </a:lnTo>
                  <a:lnTo>
                    <a:pt x="9524" y="336822"/>
                  </a:lnTo>
                  <a:lnTo>
                    <a:pt x="9524" y="339452"/>
                  </a:lnTo>
                  <a:lnTo>
                    <a:pt x="9060" y="340575"/>
                  </a:lnTo>
                  <a:lnTo>
                    <a:pt x="7200" y="342434"/>
                  </a:lnTo>
                  <a:lnTo>
                    <a:pt x="6077" y="342899"/>
                  </a:lnTo>
                  <a:close/>
                </a:path>
                <a:path w="9525" h="1295400">
                  <a:moveTo>
                    <a:pt x="6077" y="295274"/>
                  </a:moveTo>
                  <a:lnTo>
                    <a:pt x="3447" y="295274"/>
                  </a:lnTo>
                  <a:lnTo>
                    <a:pt x="2324" y="294809"/>
                  </a:lnTo>
                  <a:lnTo>
                    <a:pt x="464" y="292950"/>
                  </a:lnTo>
                  <a:lnTo>
                    <a:pt x="0" y="291827"/>
                  </a:lnTo>
                  <a:lnTo>
                    <a:pt x="0" y="289197"/>
                  </a:lnTo>
                  <a:lnTo>
                    <a:pt x="464" y="288074"/>
                  </a:lnTo>
                  <a:lnTo>
                    <a:pt x="2324" y="286214"/>
                  </a:lnTo>
                  <a:lnTo>
                    <a:pt x="3447" y="285749"/>
                  </a:lnTo>
                  <a:lnTo>
                    <a:pt x="6077" y="285749"/>
                  </a:lnTo>
                  <a:lnTo>
                    <a:pt x="7200" y="286214"/>
                  </a:lnTo>
                  <a:lnTo>
                    <a:pt x="9060" y="288074"/>
                  </a:lnTo>
                  <a:lnTo>
                    <a:pt x="9524" y="289197"/>
                  </a:lnTo>
                  <a:lnTo>
                    <a:pt x="9524" y="291827"/>
                  </a:lnTo>
                  <a:lnTo>
                    <a:pt x="9060" y="292950"/>
                  </a:lnTo>
                  <a:lnTo>
                    <a:pt x="7200" y="294809"/>
                  </a:lnTo>
                  <a:lnTo>
                    <a:pt x="6077" y="295274"/>
                  </a:lnTo>
                  <a:close/>
                </a:path>
                <a:path w="9525" h="1295400">
                  <a:moveTo>
                    <a:pt x="6077" y="247649"/>
                  </a:moveTo>
                  <a:lnTo>
                    <a:pt x="3447" y="247649"/>
                  </a:lnTo>
                  <a:lnTo>
                    <a:pt x="2324" y="247184"/>
                  </a:lnTo>
                  <a:lnTo>
                    <a:pt x="464" y="245325"/>
                  </a:lnTo>
                  <a:lnTo>
                    <a:pt x="0" y="244202"/>
                  </a:lnTo>
                  <a:lnTo>
                    <a:pt x="0" y="241572"/>
                  </a:lnTo>
                  <a:lnTo>
                    <a:pt x="464" y="240449"/>
                  </a:lnTo>
                  <a:lnTo>
                    <a:pt x="2324" y="238589"/>
                  </a:lnTo>
                  <a:lnTo>
                    <a:pt x="3447" y="238124"/>
                  </a:lnTo>
                  <a:lnTo>
                    <a:pt x="6077" y="238124"/>
                  </a:lnTo>
                  <a:lnTo>
                    <a:pt x="7200" y="238589"/>
                  </a:lnTo>
                  <a:lnTo>
                    <a:pt x="9060" y="240449"/>
                  </a:lnTo>
                  <a:lnTo>
                    <a:pt x="9524" y="241572"/>
                  </a:lnTo>
                  <a:lnTo>
                    <a:pt x="9524" y="244202"/>
                  </a:lnTo>
                  <a:lnTo>
                    <a:pt x="9060" y="245325"/>
                  </a:lnTo>
                  <a:lnTo>
                    <a:pt x="7200" y="247184"/>
                  </a:lnTo>
                  <a:lnTo>
                    <a:pt x="6077" y="247649"/>
                  </a:lnTo>
                  <a:close/>
                </a:path>
                <a:path w="9525" h="1295400">
                  <a:moveTo>
                    <a:pt x="6077" y="200024"/>
                  </a:moveTo>
                  <a:lnTo>
                    <a:pt x="3447" y="200024"/>
                  </a:lnTo>
                  <a:lnTo>
                    <a:pt x="2324" y="199559"/>
                  </a:lnTo>
                  <a:lnTo>
                    <a:pt x="464" y="197700"/>
                  </a:lnTo>
                  <a:lnTo>
                    <a:pt x="0" y="196577"/>
                  </a:lnTo>
                  <a:lnTo>
                    <a:pt x="0" y="193947"/>
                  </a:lnTo>
                  <a:lnTo>
                    <a:pt x="464" y="192824"/>
                  </a:lnTo>
                  <a:lnTo>
                    <a:pt x="2324" y="190964"/>
                  </a:lnTo>
                  <a:lnTo>
                    <a:pt x="3447" y="190499"/>
                  </a:lnTo>
                  <a:lnTo>
                    <a:pt x="6077" y="190499"/>
                  </a:lnTo>
                  <a:lnTo>
                    <a:pt x="7200" y="190964"/>
                  </a:lnTo>
                  <a:lnTo>
                    <a:pt x="9060" y="192824"/>
                  </a:lnTo>
                  <a:lnTo>
                    <a:pt x="9524" y="193947"/>
                  </a:lnTo>
                  <a:lnTo>
                    <a:pt x="9524" y="196577"/>
                  </a:lnTo>
                  <a:lnTo>
                    <a:pt x="9060" y="197700"/>
                  </a:lnTo>
                  <a:lnTo>
                    <a:pt x="7200" y="199559"/>
                  </a:lnTo>
                  <a:lnTo>
                    <a:pt x="6077" y="200024"/>
                  </a:lnTo>
                  <a:close/>
                </a:path>
                <a:path w="9525" h="1295400">
                  <a:moveTo>
                    <a:pt x="6077" y="152399"/>
                  </a:moveTo>
                  <a:lnTo>
                    <a:pt x="3447" y="152399"/>
                  </a:lnTo>
                  <a:lnTo>
                    <a:pt x="2324" y="151934"/>
                  </a:lnTo>
                  <a:lnTo>
                    <a:pt x="464" y="150075"/>
                  </a:lnTo>
                  <a:lnTo>
                    <a:pt x="0" y="148952"/>
                  </a:lnTo>
                  <a:lnTo>
                    <a:pt x="0" y="146322"/>
                  </a:lnTo>
                  <a:lnTo>
                    <a:pt x="464" y="145199"/>
                  </a:lnTo>
                  <a:lnTo>
                    <a:pt x="2324" y="143339"/>
                  </a:lnTo>
                  <a:lnTo>
                    <a:pt x="3447" y="142874"/>
                  </a:lnTo>
                  <a:lnTo>
                    <a:pt x="6077" y="142874"/>
                  </a:lnTo>
                  <a:lnTo>
                    <a:pt x="7200" y="143339"/>
                  </a:lnTo>
                  <a:lnTo>
                    <a:pt x="9060" y="145199"/>
                  </a:lnTo>
                  <a:lnTo>
                    <a:pt x="9524" y="146322"/>
                  </a:lnTo>
                  <a:lnTo>
                    <a:pt x="9524" y="148952"/>
                  </a:lnTo>
                  <a:lnTo>
                    <a:pt x="9060" y="150075"/>
                  </a:lnTo>
                  <a:lnTo>
                    <a:pt x="7200" y="151934"/>
                  </a:lnTo>
                  <a:lnTo>
                    <a:pt x="6077" y="152399"/>
                  </a:lnTo>
                  <a:close/>
                </a:path>
                <a:path w="9525" h="1295400">
                  <a:moveTo>
                    <a:pt x="6077" y="104774"/>
                  </a:moveTo>
                  <a:lnTo>
                    <a:pt x="3447" y="104774"/>
                  </a:lnTo>
                  <a:lnTo>
                    <a:pt x="2324" y="104309"/>
                  </a:lnTo>
                  <a:lnTo>
                    <a:pt x="464" y="102450"/>
                  </a:lnTo>
                  <a:lnTo>
                    <a:pt x="0" y="101327"/>
                  </a:lnTo>
                  <a:lnTo>
                    <a:pt x="0" y="98697"/>
                  </a:lnTo>
                  <a:lnTo>
                    <a:pt x="464" y="97574"/>
                  </a:lnTo>
                  <a:lnTo>
                    <a:pt x="2324" y="95714"/>
                  </a:lnTo>
                  <a:lnTo>
                    <a:pt x="3447" y="95249"/>
                  </a:lnTo>
                  <a:lnTo>
                    <a:pt x="6077" y="95249"/>
                  </a:lnTo>
                  <a:lnTo>
                    <a:pt x="7200" y="95714"/>
                  </a:lnTo>
                  <a:lnTo>
                    <a:pt x="9060" y="97574"/>
                  </a:lnTo>
                  <a:lnTo>
                    <a:pt x="9524" y="98697"/>
                  </a:lnTo>
                  <a:lnTo>
                    <a:pt x="9524" y="101327"/>
                  </a:lnTo>
                  <a:lnTo>
                    <a:pt x="9060" y="102450"/>
                  </a:lnTo>
                  <a:lnTo>
                    <a:pt x="7200" y="104309"/>
                  </a:lnTo>
                  <a:lnTo>
                    <a:pt x="6077" y="104774"/>
                  </a:lnTo>
                  <a:close/>
                </a:path>
                <a:path w="9525" h="1295400">
                  <a:moveTo>
                    <a:pt x="6077" y="57149"/>
                  </a:moveTo>
                  <a:lnTo>
                    <a:pt x="3447" y="57149"/>
                  </a:lnTo>
                  <a:lnTo>
                    <a:pt x="2324" y="56684"/>
                  </a:lnTo>
                  <a:lnTo>
                    <a:pt x="464" y="54824"/>
                  </a:lnTo>
                  <a:lnTo>
                    <a:pt x="0" y="53702"/>
                  </a:lnTo>
                  <a:lnTo>
                    <a:pt x="0" y="51072"/>
                  </a:lnTo>
                  <a:lnTo>
                    <a:pt x="464" y="49949"/>
                  </a:lnTo>
                  <a:lnTo>
                    <a:pt x="2324" y="48089"/>
                  </a:lnTo>
                  <a:lnTo>
                    <a:pt x="3447" y="47624"/>
                  </a:lnTo>
                  <a:lnTo>
                    <a:pt x="6077" y="47624"/>
                  </a:lnTo>
                  <a:lnTo>
                    <a:pt x="7200" y="48089"/>
                  </a:lnTo>
                  <a:lnTo>
                    <a:pt x="9060" y="49949"/>
                  </a:lnTo>
                  <a:lnTo>
                    <a:pt x="9524" y="51072"/>
                  </a:lnTo>
                  <a:lnTo>
                    <a:pt x="9524" y="53702"/>
                  </a:lnTo>
                  <a:lnTo>
                    <a:pt x="9060" y="54824"/>
                  </a:lnTo>
                  <a:lnTo>
                    <a:pt x="7200" y="56684"/>
                  </a:lnTo>
                  <a:lnTo>
                    <a:pt x="6077" y="57149"/>
                  </a:lnTo>
                  <a:close/>
                </a:path>
                <a:path w="9525" h="1295400">
                  <a:moveTo>
                    <a:pt x="6077" y="9524"/>
                  </a:moveTo>
                  <a:lnTo>
                    <a:pt x="3447" y="9524"/>
                  </a:lnTo>
                  <a:lnTo>
                    <a:pt x="2324" y="9059"/>
                  </a:lnTo>
                  <a:lnTo>
                    <a:pt x="464" y="7199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199"/>
                  </a:lnTo>
                  <a:lnTo>
                    <a:pt x="7200" y="9059"/>
                  </a:lnTo>
                  <a:lnTo>
                    <a:pt x="6077" y="952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4249" y="4849177"/>
              <a:ext cx="9524" cy="1295399"/>
            </a:xfrm>
            <a:prstGeom prst="rect">
              <a:avLst/>
            </a:prstGeom>
          </p:spPr>
        </p:pic>
      </p:grpSp>
      <p:sp>
        <p:nvSpPr>
          <p:cNvPr id="53" name="object 53" descr=""/>
          <p:cNvSpPr txBox="1"/>
          <p:nvPr/>
        </p:nvSpPr>
        <p:spPr>
          <a:xfrm>
            <a:off x="2436762" y="6136639"/>
            <a:ext cx="1197610" cy="33782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250"/>
              </a:spcBef>
              <a:tabLst>
                <a:tab pos="999490" algn="l"/>
              </a:tabLst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200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400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dirty="0" sz="900" spc="-10">
                <a:solidFill>
                  <a:srgbClr val="252423"/>
                </a:solidFill>
                <a:latin typeface="Trebuchet MS"/>
                <a:cs typeface="Trebuchet MS"/>
              </a:rPr>
              <a:t>Medals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1560194" y="4567808"/>
            <a:ext cx="2140585" cy="1572260"/>
            <a:chOff x="1560194" y="4567808"/>
            <a:chExt cx="2140585" cy="1572260"/>
          </a:xfrm>
        </p:grpSpPr>
        <p:sp>
          <p:nvSpPr>
            <p:cNvPr id="55" name="object 55" descr=""/>
            <p:cNvSpPr/>
            <p:nvPr/>
          </p:nvSpPr>
          <p:spPr>
            <a:xfrm>
              <a:off x="1676387" y="4899659"/>
              <a:ext cx="439420" cy="1152525"/>
            </a:xfrm>
            <a:custGeom>
              <a:avLst/>
              <a:gdLst/>
              <a:ahLst/>
              <a:cxnLst/>
              <a:rect l="l" t="t" r="r" b="b"/>
              <a:pathLst>
                <a:path w="439419" h="1152525">
                  <a:moveTo>
                    <a:pt x="120116" y="1000125"/>
                  </a:moveTo>
                  <a:lnTo>
                    <a:pt x="0" y="1000125"/>
                  </a:lnTo>
                  <a:lnTo>
                    <a:pt x="0" y="1152525"/>
                  </a:lnTo>
                  <a:lnTo>
                    <a:pt x="120116" y="1152525"/>
                  </a:lnTo>
                  <a:lnTo>
                    <a:pt x="120116" y="1000125"/>
                  </a:lnTo>
                  <a:close/>
                </a:path>
                <a:path w="439419" h="1152525">
                  <a:moveTo>
                    <a:pt x="180174" y="200025"/>
                  </a:moveTo>
                  <a:lnTo>
                    <a:pt x="0" y="200025"/>
                  </a:lnTo>
                  <a:lnTo>
                    <a:pt x="0" y="352425"/>
                  </a:lnTo>
                  <a:lnTo>
                    <a:pt x="180174" y="352425"/>
                  </a:lnTo>
                  <a:lnTo>
                    <a:pt x="180174" y="200025"/>
                  </a:lnTo>
                  <a:close/>
                </a:path>
                <a:path w="439419" h="1152525">
                  <a:moveTo>
                    <a:pt x="184785" y="400050"/>
                  </a:moveTo>
                  <a:lnTo>
                    <a:pt x="0" y="400050"/>
                  </a:lnTo>
                  <a:lnTo>
                    <a:pt x="0" y="552450"/>
                  </a:lnTo>
                  <a:lnTo>
                    <a:pt x="184785" y="552450"/>
                  </a:lnTo>
                  <a:lnTo>
                    <a:pt x="184785" y="400050"/>
                  </a:lnTo>
                  <a:close/>
                </a:path>
                <a:path w="439419" h="1152525">
                  <a:moveTo>
                    <a:pt x="207886" y="800100"/>
                  </a:moveTo>
                  <a:lnTo>
                    <a:pt x="0" y="800100"/>
                  </a:lnTo>
                  <a:lnTo>
                    <a:pt x="0" y="952500"/>
                  </a:lnTo>
                  <a:lnTo>
                    <a:pt x="207886" y="952500"/>
                  </a:lnTo>
                  <a:lnTo>
                    <a:pt x="207886" y="800100"/>
                  </a:lnTo>
                  <a:close/>
                </a:path>
                <a:path w="439419" h="1152525">
                  <a:moveTo>
                    <a:pt x="369570" y="600075"/>
                  </a:moveTo>
                  <a:lnTo>
                    <a:pt x="0" y="600075"/>
                  </a:lnTo>
                  <a:lnTo>
                    <a:pt x="0" y="752475"/>
                  </a:lnTo>
                  <a:lnTo>
                    <a:pt x="369570" y="752475"/>
                  </a:lnTo>
                  <a:lnTo>
                    <a:pt x="369570" y="600075"/>
                  </a:lnTo>
                  <a:close/>
                </a:path>
                <a:path w="439419" h="1152525">
                  <a:moveTo>
                    <a:pt x="438873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438873" y="152400"/>
                  </a:lnTo>
                  <a:lnTo>
                    <a:pt x="438873" y="0"/>
                  </a:lnTo>
                  <a:close/>
                </a:path>
              </a:pathLst>
            </a:custGeom>
            <a:solidFill>
              <a:srgbClr val="77C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796504" y="4899659"/>
              <a:ext cx="937894" cy="1152525"/>
            </a:xfrm>
            <a:custGeom>
              <a:avLst/>
              <a:gdLst/>
              <a:ahLst/>
              <a:cxnLst/>
              <a:rect l="l" t="t" r="r" b="b"/>
              <a:pathLst>
                <a:path w="937894" h="1152525">
                  <a:moveTo>
                    <a:pt x="240220" y="800100"/>
                  </a:moveTo>
                  <a:lnTo>
                    <a:pt x="87769" y="800100"/>
                  </a:lnTo>
                  <a:lnTo>
                    <a:pt x="87769" y="952500"/>
                  </a:lnTo>
                  <a:lnTo>
                    <a:pt x="240220" y="952500"/>
                  </a:lnTo>
                  <a:lnTo>
                    <a:pt x="240220" y="800100"/>
                  </a:lnTo>
                  <a:close/>
                </a:path>
                <a:path w="937894" h="1152525">
                  <a:moveTo>
                    <a:pt x="304888" y="200025"/>
                  </a:moveTo>
                  <a:lnTo>
                    <a:pt x="60058" y="200025"/>
                  </a:lnTo>
                  <a:lnTo>
                    <a:pt x="60058" y="352425"/>
                  </a:lnTo>
                  <a:lnTo>
                    <a:pt x="304888" y="352425"/>
                  </a:lnTo>
                  <a:lnTo>
                    <a:pt x="304888" y="200025"/>
                  </a:lnTo>
                  <a:close/>
                </a:path>
                <a:path w="937894" h="1152525">
                  <a:moveTo>
                    <a:pt x="309511" y="1000125"/>
                  </a:moveTo>
                  <a:lnTo>
                    <a:pt x="0" y="1000125"/>
                  </a:lnTo>
                  <a:lnTo>
                    <a:pt x="0" y="1152525"/>
                  </a:lnTo>
                  <a:lnTo>
                    <a:pt x="309511" y="1152525"/>
                  </a:lnTo>
                  <a:lnTo>
                    <a:pt x="309511" y="1000125"/>
                  </a:lnTo>
                  <a:close/>
                </a:path>
                <a:path w="937894" h="1152525">
                  <a:moveTo>
                    <a:pt x="392671" y="400050"/>
                  </a:moveTo>
                  <a:lnTo>
                    <a:pt x="64668" y="400050"/>
                  </a:lnTo>
                  <a:lnTo>
                    <a:pt x="64668" y="552450"/>
                  </a:lnTo>
                  <a:lnTo>
                    <a:pt x="392671" y="552450"/>
                  </a:lnTo>
                  <a:lnTo>
                    <a:pt x="392671" y="400050"/>
                  </a:lnTo>
                  <a:close/>
                </a:path>
                <a:path w="937894" h="1152525">
                  <a:moveTo>
                    <a:pt x="434238" y="600075"/>
                  </a:moveTo>
                  <a:lnTo>
                    <a:pt x="249453" y="600075"/>
                  </a:lnTo>
                  <a:lnTo>
                    <a:pt x="249453" y="752475"/>
                  </a:lnTo>
                  <a:lnTo>
                    <a:pt x="434238" y="752475"/>
                  </a:lnTo>
                  <a:lnTo>
                    <a:pt x="434238" y="600075"/>
                  </a:lnTo>
                  <a:close/>
                </a:path>
                <a:path w="937894" h="1152525">
                  <a:moveTo>
                    <a:pt x="937780" y="0"/>
                  </a:moveTo>
                  <a:lnTo>
                    <a:pt x="318757" y="0"/>
                  </a:lnTo>
                  <a:lnTo>
                    <a:pt x="318757" y="152400"/>
                  </a:lnTo>
                  <a:lnTo>
                    <a:pt x="937780" y="152400"/>
                  </a:lnTo>
                  <a:lnTo>
                    <a:pt x="937780" y="0"/>
                  </a:lnTo>
                  <a:close/>
                </a:path>
              </a:pathLst>
            </a:custGeom>
            <a:solidFill>
              <a:srgbClr val="404E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036724" y="4899659"/>
              <a:ext cx="1164590" cy="1152525"/>
            </a:xfrm>
            <a:custGeom>
              <a:avLst/>
              <a:gdLst/>
              <a:ahLst/>
              <a:cxnLst/>
              <a:rect l="l" t="t" r="r" b="b"/>
              <a:pathLst>
                <a:path w="1164589" h="1152525">
                  <a:moveTo>
                    <a:pt x="184785" y="1000125"/>
                  </a:moveTo>
                  <a:lnTo>
                    <a:pt x="69291" y="1000125"/>
                  </a:lnTo>
                  <a:lnTo>
                    <a:pt x="69291" y="1152525"/>
                  </a:lnTo>
                  <a:lnTo>
                    <a:pt x="184785" y="1152525"/>
                  </a:lnTo>
                  <a:lnTo>
                    <a:pt x="184785" y="1000125"/>
                  </a:lnTo>
                  <a:close/>
                </a:path>
                <a:path w="1164589" h="1152525">
                  <a:moveTo>
                    <a:pt x="207886" y="800100"/>
                  </a:moveTo>
                  <a:lnTo>
                    <a:pt x="0" y="800100"/>
                  </a:lnTo>
                  <a:lnTo>
                    <a:pt x="0" y="952500"/>
                  </a:lnTo>
                  <a:lnTo>
                    <a:pt x="207886" y="952500"/>
                  </a:lnTo>
                  <a:lnTo>
                    <a:pt x="207886" y="800100"/>
                  </a:lnTo>
                  <a:close/>
                </a:path>
                <a:path w="1164589" h="1152525">
                  <a:moveTo>
                    <a:pt x="388048" y="600075"/>
                  </a:moveTo>
                  <a:lnTo>
                    <a:pt x="194017" y="600075"/>
                  </a:lnTo>
                  <a:lnTo>
                    <a:pt x="194017" y="752475"/>
                  </a:lnTo>
                  <a:lnTo>
                    <a:pt x="388048" y="752475"/>
                  </a:lnTo>
                  <a:lnTo>
                    <a:pt x="388048" y="600075"/>
                  </a:lnTo>
                  <a:close/>
                </a:path>
                <a:path w="1164589" h="1152525">
                  <a:moveTo>
                    <a:pt x="415759" y="400050"/>
                  </a:moveTo>
                  <a:lnTo>
                    <a:pt x="152450" y="400050"/>
                  </a:lnTo>
                  <a:lnTo>
                    <a:pt x="152450" y="552450"/>
                  </a:lnTo>
                  <a:lnTo>
                    <a:pt x="415759" y="552450"/>
                  </a:lnTo>
                  <a:lnTo>
                    <a:pt x="415759" y="400050"/>
                  </a:lnTo>
                  <a:close/>
                </a:path>
                <a:path w="1164589" h="1152525">
                  <a:moveTo>
                    <a:pt x="503542" y="200025"/>
                  </a:moveTo>
                  <a:lnTo>
                    <a:pt x="64668" y="200025"/>
                  </a:lnTo>
                  <a:lnTo>
                    <a:pt x="64668" y="352425"/>
                  </a:lnTo>
                  <a:lnTo>
                    <a:pt x="503542" y="352425"/>
                  </a:lnTo>
                  <a:lnTo>
                    <a:pt x="503542" y="200025"/>
                  </a:lnTo>
                  <a:close/>
                </a:path>
                <a:path w="1164589" h="1152525">
                  <a:moveTo>
                    <a:pt x="1164145" y="0"/>
                  </a:moveTo>
                  <a:lnTo>
                    <a:pt x="697560" y="0"/>
                  </a:lnTo>
                  <a:lnTo>
                    <a:pt x="697560" y="152400"/>
                  </a:lnTo>
                  <a:lnTo>
                    <a:pt x="1164145" y="152400"/>
                  </a:lnTo>
                  <a:lnTo>
                    <a:pt x="1164145" y="0"/>
                  </a:lnTo>
                  <a:close/>
                </a:path>
              </a:pathLst>
            </a:custGeom>
            <a:solidFill>
              <a:srgbClr val="DF05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619499" y="4819649"/>
              <a:ext cx="76200" cy="1320165"/>
            </a:xfrm>
            <a:custGeom>
              <a:avLst/>
              <a:gdLst/>
              <a:ahLst/>
              <a:cxnLst/>
              <a:rect l="l" t="t" r="r" b="b"/>
              <a:pathLst>
                <a:path w="76200" h="1320164">
                  <a:moveTo>
                    <a:pt x="0" y="0"/>
                  </a:moveTo>
                  <a:lnTo>
                    <a:pt x="76200" y="0"/>
                  </a:lnTo>
                  <a:lnTo>
                    <a:pt x="76200" y="1320164"/>
                  </a:lnTo>
                  <a:lnTo>
                    <a:pt x="0" y="1320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619499" y="4819649"/>
              <a:ext cx="76200" cy="85090"/>
            </a:xfrm>
            <a:custGeom>
              <a:avLst/>
              <a:gdLst/>
              <a:ahLst/>
              <a:cxnLst/>
              <a:rect l="l" t="t" r="r" b="b"/>
              <a:pathLst>
                <a:path w="76200" h="85089">
                  <a:moveTo>
                    <a:pt x="0" y="0"/>
                  </a:moveTo>
                  <a:lnTo>
                    <a:pt x="76200" y="0"/>
                  </a:lnTo>
                  <a:lnTo>
                    <a:pt x="76200" y="84754"/>
                  </a:lnTo>
                  <a:lnTo>
                    <a:pt x="0" y="84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619499" y="4819649"/>
              <a:ext cx="76200" cy="85090"/>
            </a:xfrm>
            <a:custGeom>
              <a:avLst/>
              <a:gdLst/>
              <a:ahLst/>
              <a:cxnLst/>
              <a:rect l="l" t="t" r="r" b="b"/>
              <a:pathLst>
                <a:path w="76200" h="85089">
                  <a:moveTo>
                    <a:pt x="0" y="0"/>
                  </a:moveTo>
                  <a:lnTo>
                    <a:pt x="76200" y="0"/>
                  </a:lnTo>
                </a:path>
                <a:path w="76200" h="85089">
                  <a:moveTo>
                    <a:pt x="76200" y="84754"/>
                  </a:moveTo>
                  <a:lnTo>
                    <a:pt x="0" y="84754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0194" y="4567808"/>
              <a:ext cx="95249" cy="95249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93619" y="4567808"/>
              <a:ext cx="95249" cy="95249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79419" y="4567808"/>
              <a:ext cx="95249" cy="95249"/>
            </a:xfrm>
            <a:prstGeom prst="rect">
              <a:avLst/>
            </a:prstGeom>
          </p:spPr>
        </p:pic>
      </p:grpSp>
      <p:sp>
        <p:nvSpPr>
          <p:cNvPr id="64" name="object 64" descr=""/>
          <p:cNvSpPr txBox="1"/>
          <p:nvPr/>
        </p:nvSpPr>
        <p:spPr>
          <a:xfrm>
            <a:off x="866775" y="4216400"/>
            <a:ext cx="2785110" cy="1835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52423"/>
                </a:solidFill>
                <a:latin typeface="Segoe UI Semibold"/>
                <a:cs typeface="Segoe UI Semibold"/>
              </a:rPr>
              <a:t>Medals</a:t>
            </a:r>
            <a:r>
              <a:rPr dirty="0" sz="1200" spc="-1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 Semibold"/>
                <a:cs typeface="Segoe UI Semibold"/>
              </a:rPr>
              <a:t>by</a:t>
            </a:r>
            <a:r>
              <a:rPr dirty="0" sz="1200" spc="-1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 Semibold"/>
                <a:cs typeface="Segoe UI Semibold"/>
              </a:rPr>
              <a:t>country</a:t>
            </a:r>
            <a:r>
              <a:rPr dirty="0" sz="1200" spc="-5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 Semibold"/>
                <a:cs typeface="Segoe UI Semibold"/>
              </a:rPr>
              <a:t>and</a:t>
            </a:r>
            <a:r>
              <a:rPr dirty="0" sz="1200" spc="-10">
                <a:solidFill>
                  <a:srgbClr val="252423"/>
                </a:solidFill>
                <a:latin typeface="Segoe UI Semibold"/>
                <a:cs typeface="Segoe UI Semibold"/>
              </a:rPr>
              <a:t> medal_type</a:t>
            </a:r>
            <a:endParaRPr sz="12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1035"/>
              </a:spcBef>
              <a:tabLst>
                <a:tab pos="808355" algn="l"/>
                <a:tab pos="1540510" algn="l"/>
                <a:tab pos="2223770" algn="l"/>
              </a:tabLst>
            </a:pPr>
            <a:r>
              <a:rPr dirty="0" sz="900" spc="-10" b="1">
                <a:solidFill>
                  <a:srgbClr val="605D5C"/>
                </a:solidFill>
                <a:latin typeface="Segoe UI"/>
                <a:cs typeface="Segoe UI"/>
              </a:rPr>
              <a:t>medal_type</a:t>
            </a:r>
            <a:r>
              <a:rPr dirty="0" sz="900" b="1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Bronze</a:t>
            </a:r>
            <a:r>
              <a:rPr dirty="0" sz="900" spc="-3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M…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Gold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Me…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Silver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Me…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900">
              <a:latin typeface="Segoe UI"/>
              <a:cs typeface="Segoe UI"/>
            </a:endParaRPr>
          </a:p>
          <a:p>
            <a:pPr algn="r" marR="2052955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United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Sta…</a:t>
            </a:r>
            <a:endParaRPr sz="900">
              <a:latin typeface="Segoe UI"/>
              <a:cs typeface="Segoe UI"/>
            </a:endParaRPr>
          </a:p>
          <a:p>
            <a:pPr algn="r" marL="140970" marR="2052955" indent="251460">
              <a:lnSpc>
                <a:spcPct val="145800"/>
              </a:lnSpc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France China</a:t>
            </a:r>
            <a:r>
              <a:rPr dirty="0" sz="900" spc="5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Great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Brit… Australia Netherlan…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8256190" y="2749525"/>
            <a:ext cx="471170" cy="681355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140"/>
              </a:spcBef>
            </a:pPr>
            <a:r>
              <a:rPr dirty="0" sz="2000" spc="-25">
                <a:solidFill>
                  <a:srgbClr val="252423"/>
                </a:solidFill>
                <a:latin typeface="Trebuchet MS"/>
                <a:cs typeface="Trebuchet MS"/>
              </a:rPr>
              <a:t>206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Country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9602489" y="2716187"/>
            <a:ext cx="521970" cy="681355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000" spc="-60">
                <a:solidFill>
                  <a:srgbClr val="252423"/>
                </a:solidFill>
                <a:latin typeface="Trebuchet MS"/>
                <a:cs typeface="Trebuchet MS"/>
              </a:rPr>
              <a:t>1698</a:t>
            </a:r>
            <a:endParaRPr sz="2000">
              <a:latin typeface="Trebuchet MS"/>
              <a:cs typeface="Trebuchet MS"/>
            </a:endParaRPr>
          </a:p>
          <a:p>
            <a:pPr marL="86360">
              <a:lnSpc>
                <a:spcPct val="100000"/>
              </a:lnSpc>
              <a:spcBef>
                <a:spcPts val="520"/>
              </a:spcBef>
            </a:pP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Teams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10743107" y="2716187"/>
            <a:ext cx="802640" cy="681355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140"/>
              </a:spcBef>
            </a:pPr>
            <a:r>
              <a:rPr dirty="0" sz="2000" spc="-10">
                <a:solidFill>
                  <a:srgbClr val="252423"/>
                </a:solidFill>
                <a:latin typeface="Trebuchet MS"/>
                <a:cs typeface="Trebuchet MS"/>
              </a:rPr>
              <a:t>11113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Total_Athletes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2949574" y="1581213"/>
            <a:ext cx="16338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Segoe UI"/>
                <a:cs typeface="Segoe UI"/>
              </a:rPr>
              <a:t>Olympic</a:t>
            </a:r>
            <a:r>
              <a:rPr dirty="0" sz="1400" spc="-45" b="1">
                <a:latin typeface="Segoe UI"/>
                <a:cs typeface="Segoe UI"/>
              </a:rPr>
              <a:t> </a:t>
            </a:r>
            <a:r>
              <a:rPr dirty="0" sz="1400" spc="-10" b="1">
                <a:latin typeface="Segoe UI"/>
                <a:cs typeface="Segoe UI"/>
              </a:rPr>
              <a:t>Highlights</a:t>
            </a:r>
            <a:endParaRPr sz="1400">
              <a:latin typeface="Segoe UI"/>
              <a:cs typeface="Segoe UI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942975" y="390524"/>
            <a:ext cx="10887075" cy="3105150"/>
            <a:chOff x="942975" y="390524"/>
            <a:chExt cx="10887075" cy="3105150"/>
          </a:xfrm>
        </p:grpSpPr>
        <p:sp>
          <p:nvSpPr>
            <p:cNvPr id="70" name="object 70" descr=""/>
            <p:cNvSpPr/>
            <p:nvPr/>
          </p:nvSpPr>
          <p:spPr>
            <a:xfrm>
              <a:off x="9048750" y="2800349"/>
              <a:ext cx="0" cy="695325"/>
            </a:xfrm>
            <a:custGeom>
              <a:avLst/>
              <a:gdLst/>
              <a:ahLst/>
              <a:cxnLst/>
              <a:rect l="l" t="t" r="r" b="b"/>
              <a:pathLst>
                <a:path w="0" h="695325">
                  <a:moveTo>
                    <a:pt x="0" y="0"/>
                  </a:moveTo>
                  <a:lnTo>
                    <a:pt x="0" y="695324"/>
                  </a:lnTo>
                </a:path>
              </a:pathLst>
            </a:custGeom>
            <a:ln w="1904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0567986" y="2800349"/>
              <a:ext cx="0" cy="695325"/>
            </a:xfrm>
            <a:custGeom>
              <a:avLst/>
              <a:gdLst/>
              <a:ahLst/>
              <a:cxnLst/>
              <a:rect l="l" t="t" r="r" b="b"/>
              <a:pathLst>
                <a:path w="0" h="695325">
                  <a:moveTo>
                    <a:pt x="0" y="0"/>
                  </a:moveTo>
                  <a:lnTo>
                    <a:pt x="0" y="695324"/>
                  </a:lnTo>
                </a:path>
              </a:pathLst>
            </a:custGeom>
            <a:ln w="1904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76750" y="2886074"/>
              <a:ext cx="561974" cy="561974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86050" y="2886074"/>
              <a:ext cx="561974" cy="561974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24549" y="2886074"/>
              <a:ext cx="561974" cy="561974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2975" y="1704974"/>
              <a:ext cx="1543050" cy="1543050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19174" y="390524"/>
              <a:ext cx="1362074" cy="1019174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39524" y="628649"/>
              <a:ext cx="390524" cy="333374"/>
            </a:xfrm>
            <a:prstGeom prst="rect">
              <a:avLst/>
            </a:prstGeom>
          </p:spPr>
        </p:pic>
      </p:grpSp>
      <p:sp>
        <p:nvSpPr>
          <p:cNvPr id="78" name="object 78" descr=""/>
          <p:cNvSpPr txBox="1"/>
          <p:nvPr/>
        </p:nvSpPr>
        <p:spPr>
          <a:xfrm>
            <a:off x="2949574" y="1998979"/>
            <a:ext cx="3977640" cy="62547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200" spc="-20">
                <a:latin typeface="Segoe UI"/>
                <a:cs typeface="Segoe UI"/>
              </a:rPr>
              <a:t>Total</a:t>
            </a:r>
            <a:r>
              <a:rPr dirty="0" sz="1200" spc="-3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athletes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:11113,with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5658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male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and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5455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female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09400"/>
              </a:lnSpc>
            </a:pPr>
            <a:r>
              <a:rPr dirty="0" sz="1200">
                <a:latin typeface="Segoe UI"/>
                <a:cs typeface="Segoe UI"/>
              </a:rPr>
              <a:t>participants.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The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male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won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374,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and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the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female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won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378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 spc="-25">
                <a:latin typeface="Segoe UI"/>
                <a:cs typeface="Segoe UI"/>
              </a:rPr>
              <a:t>in </a:t>
            </a:r>
            <a:r>
              <a:rPr dirty="0" sz="1200">
                <a:latin typeface="Segoe UI"/>
                <a:cs typeface="Segoe UI"/>
              </a:rPr>
              <a:t>the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tournament.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Country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USA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is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the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highest-</a:t>
            </a:r>
            <a:r>
              <a:rPr dirty="0" sz="1200" spc="-10">
                <a:latin typeface="Segoe UI"/>
                <a:cs typeface="Segoe UI"/>
              </a:rPr>
              <a:t>performing…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7860903" y="708056"/>
            <a:ext cx="36576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Home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8444904" y="708056"/>
            <a:ext cx="588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Segoe UI"/>
                <a:cs typeface="Segoe UI"/>
              </a:rPr>
              <a:t>Overview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9193063" y="708056"/>
            <a:ext cx="48323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Athletes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9894341" y="708056"/>
            <a:ext cx="4711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Country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10551863" y="708056"/>
            <a:ext cx="5467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Historical</a:t>
            </a:r>
            <a:endParaRPr sz="1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12191999" cy="68579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281832" y="1937385"/>
              <a:ext cx="596900" cy="1173480"/>
            </a:xfrm>
            <a:custGeom>
              <a:avLst/>
              <a:gdLst/>
              <a:ahLst/>
              <a:cxnLst/>
              <a:rect l="l" t="t" r="r" b="b"/>
              <a:pathLst>
                <a:path w="596900" h="1173480">
                  <a:moveTo>
                    <a:pt x="14481" y="1173461"/>
                  </a:moveTo>
                  <a:lnTo>
                    <a:pt x="0" y="1173397"/>
                  </a:lnTo>
                  <a:lnTo>
                    <a:pt x="2843" y="1003267"/>
                  </a:lnTo>
                  <a:lnTo>
                    <a:pt x="13125" y="1003312"/>
                  </a:lnTo>
                  <a:lnTo>
                    <a:pt x="23398" y="1003103"/>
                  </a:lnTo>
                  <a:lnTo>
                    <a:pt x="64359" y="999738"/>
                  </a:lnTo>
                  <a:lnTo>
                    <a:pt x="104790" y="992353"/>
                  </a:lnTo>
                  <a:lnTo>
                    <a:pt x="144295" y="981019"/>
                  </a:lnTo>
                  <a:lnTo>
                    <a:pt x="182492" y="965849"/>
                  </a:lnTo>
                  <a:lnTo>
                    <a:pt x="219008" y="946988"/>
                  </a:lnTo>
                  <a:lnTo>
                    <a:pt x="253488" y="924620"/>
                  </a:lnTo>
                  <a:lnTo>
                    <a:pt x="285596" y="898964"/>
                  </a:lnTo>
                  <a:lnTo>
                    <a:pt x="315020" y="870269"/>
                  </a:lnTo>
                  <a:lnTo>
                    <a:pt x="341473" y="838815"/>
                  </a:lnTo>
                  <a:lnTo>
                    <a:pt x="364698" y="804907"/>
                  </a:lnTo>
                  <a:lnTo>
                    <a:pt x="384468" y="768875"/>
                  </a:lnTo>
                  <a:lnTo>
                    <a:pt x="400592" y="731071"/>
                  </a:lnTo>
                  <a:lnTo>
                    <a:pt x="412912" y="691861"/>
                  </a:lnTo>
                  <a:lnTo>
                    <a:pt x="421309" y="651629"/>
                  </a:lnTo>
                  <a:lnTo>
                    <a:pt x="425700" y="610765"/>
                  </a:lnTo>
                  <a:lnTo>
                    <a:pt x="426379" y="590220"/>
                  </a:lnTo>
                  <a:lnTo>
                    <a:pt x="426338" y="579938"/>
                  </a:lnTo>
                  <a:lnTo>
                    <a:pt x="423641" y="538928"/>
                  </a:lnTo>
                  <a:lnTo>
                    <a:pt x="416916" y="498383"/>
                  </a:lnTo>
                  <a:lnTo>
                    <a:pt x="406229" y="458698"/>
                  </a:lnTo>
                  <a:lnTo>
                    <a:pt x="391683" y="420259"/>
                  </a:lnTo>
                  <a:lnTo>
                    <a:pt x="373420" y="383441"/>
                  </a:lnTo>
                  <a:lnTo>
                    <a:pt x="351618" y="348601"/>
                  </a:lnTo>
                  <a:lnTo>
                    <a:pt x="326489" y="316079"/>
                  </a:lnTo>
                  <a:lnTo>
                    <a:pt x="298277" y="286192"/>
                  </a:lnTo>
                  <a:lnTo>
                    <a:pt x="267258" y="259229"/>
                  </a:lnTo>
                  <a:lnTo>
                    <a:pt x="233733" y="235455"/>
                  </a:lnTo>
                  <a:lnTo>
                    <a:pt x="198028" y="215100"/>
                  </a:lnTo>
                  <a:lnTo>
                    <a:pt x="160491" y="198361"/>
                  </a:lnTo>
                  <a:lnTo>
                    <a:pt x="121488" y="185403"/>
                  </a:lnTo>
                  <a:lnTo>
                    <a:pt x="81397" y="176352"/>
                  </a:lnTo>
                  <a:lnTo>
                    <a:pt x="40610" y="171294"/>
                  </a:lnTo>
                  <a:lnTo>
                    <a:pt x="9804" y="170154"/>
                  </a:lnTo>
                  <a:lnTo>
                    <a:pt x="9804" y="0"/>
                  </a:lnTo>
                  <a:lnTo>
                    <a:pt x="53192" y="1606"/>
                  </a:lnTo>
                  <a:lnTo>
                    <a:pt x="96351" y="6417"/>
                  </a:lnTo>
                  <a:lnTo>
                    <a:pt x="139036" y="14408"/>
                  </a:lnTo>
                  <a:lnTo>
                    <a:pt x="181005" y="25532"/>
                  </a:lnTo>
                  <a:lnTo>
                    <a:pt x="222037" y="39728"/>
                  </a:lnTo>
                  <a:lnTo>
                    <a:pt x="261914" y="56923"/>
                  </a:lnTo>
                  <a:lnTo>
                    <a:pt x="300410" y="77021"/>
                  </a:lnTo>
                  <a:lnTo>
                    <a:pt x="337307" y="99906"/>
                  </a:lnTo>
                  <a:lnTo>
                    <a:pt x="372410" y="125457"/>
                  </a:lnTo>
                  <a:lnTo>
                    <a:pt x="405535" y="153540"/>
                  </a:lnTo>
                  <a:lnTo>
                    <a:pt x="436492" y="183996"/>
                  </a:lnTo>
                  <a:lnTo>
                    <a:pt x="465105" y="216651"/>
                  </a:lnTo>
                  <a:lnTo>
                    <a:pt x="491226" y="251332"/>
                  </a:lnTo>
                  <a:lnTo>
                    <a:pt x="514715" y="287858"/>
                  </a:lnTo>
                  <a:lnTo>
                    <a:pt x="535438" y="326021"/>
                  </a:lnTo>
                  <a:lnTo>
                    <a:pt x="553279" y="365605"/>
                  </a:lnTo>
                  <a:lnTo>
                    <a:pt x="568143" y="406399"/>
                  </a:lnTo>
                  <a:lnTo>
                    <a:pt x="579953" y="448189"/>
                  </a:lnTo>
                  <a:lnTo>
                    <a:pt x="588638" y="490738"/>
                  </a:lnTo>
                  <a:lnTo>
                    <a:pt x="594152" y="533804"/>
                  </a:lnTo>
                  <a:lnTo>
                    <a:pt x="596467" y="577161"/>
                  </a:lnTo>
                  <a:lnTo>
                    <a:pt x="596525" y="591642"/>
                  </a:lnTo>
                  <a:lnTo>
                    <a:pt x="596225" y="606120"/>
                  </a:lnTo>
                  <a:lnTo>
                    <a:pt x="593186" y="649432"/>
                  </a:lnTo>
                  <a:lnTo>
                    <a:pt x="586953" y="692400"/>
                  </a:lnTo>
                  <a:lnTo>
                    <a:pt x="577558" y="734798"/>
                  </a:lnTo>
                  <a:lnTo>
                    <a:pt x="565052" y="776385"/>
                  </a:lnTo>
                  <a:lnTo>
                    <a:pt x="549508" y="816925"/>
                  </a:lnTo>
                  <a:lnTo>
                    <a:pt x="531008" y="856204"/>
                  </a:lnTo>
                  <a:lnTo>
                    <a:pt x="509651" y="894016"/>
                  </a:lnTo>
                  <a:lnTo>
                    <a:pt x="485554" y="930144"/>
                  </a:lnTo>
                  <a:lnTo>
                    <a:pt x="458858" y="964384"/>
                  </a:lnTo>
                  <a:lnTo>
                    <a:pt x="429702" y="996557"/>
                  </a:lnTo>
                  <a:lnTo>
                    <a:pt x="398241" y="1026492"/>
                  </a:lnTo>
                  <a:lnTo>
                    <a:pt x="364652" y="1054017"/>
                  </a:lnTo>
                  <a:lnTo>
                    <a:pt x="329126" y="1078977"/>
                  </a:lnTo>
                  <a:lnTo>
                    <a:pt x="291852" y="1101243"/>
                  </a:lnTo>
                  <a:lnTo>
                    <a:pt x="253026" y="1120695"/>
                  </a:lnTo>
                  <a:lnTo>
                    <a:pt x="212866" y="1137221"/>
                  </a:lnTo>
                  <a:lnTo>
                    <a:pt x="171604" y="1150730"/>
                  </a:lnTo>
                  <a:lnTo>
                    <a:pt x="129455" y="1161151"/>
                  </a:lnTo>
                  <a:lnTo>
                    <a:pt x="86642" y="1168427"/>
                  </a:lnTo>
                  <a:lnTo>
                    <a:pt x="43408" y="1172517"/>
                  </a:lnTo>
                  <a:lnTo>
                    <a:pt x="28950" y="1173167"/>
                  </a:lnTo>
                  <a:lnTo>
                    <a:pt x="14481" y="1173461"/>
                  </a:lnTo>
                  <a:close/>
                </a:path>
              </a:pathLst>
            </a:custGeom>
            <a:solidFill>
              <a:srgbClr val="E658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704919" y="1937385"/>
              <a:ext cx="586740" cy="1173480"/>
            </a:xfrm>
            <a:custGeom>
              <a:avLst/>
              <a:gdLst/>
              <a:ahLst/>
              <a:cxnLst/>
              <a:rect l="l" t="t" r="r" b="b"/>
              <a:pathLst>
                <a:path w="586740" h="1173480">
                  <a:moveTo>
                    <a:pt x="576913" y="1173397"/>
                  </a:moveTo>
                  <a:lnTo>
                    <a:pt x="534016" y="1171108"/>
                  </a:lnTo>
                  <a:lnTo>
                    <a:pt x="491392" y="1165684"/>
                  </a:lnTo>
                  <a:lnTo>
                    <a:pt x="449280" y="1157156"/>
                  </a:lnTo>
                  <a:lnTo>
                    <a:pt x="407913" y="1145571"/>
                  </a:lnTo>
                  <a:lnTo>
                    <a:pt x="367504" y="1130990"/>
                  </a:lnTo>
                  <a:lnTo>
                    <a:pt x="328263" y="1113489"/>
                  </a:lnTo>
                  <a:lnTo>
                    <a:pt x="290408" y="1093162"/>
                  </a:lnTo>
                  <a:lnTo>
                    <a:pt x="254149" y="1070125"/>
                  </a:lnTo>
                  <a:lnTo>
                    <a:pt x="219673" y="1044496"/>
                  </a:lnTo>
                  <a:lnTo>
                    <a:pt x="187158" y="1016408"/>
                  </a:lnTo>
                  <a:lnTo>
                    <a:pt x="156786" y="986015"/>
                  </a:lnTo>
                  <a:lnTo>
                    <a:pt x="128725" y="953488"/>
                  </a:lnTo>
                  <a:lnTo>
                    <a:pt x="103118" y="918996"/>
                  </a:lnTo>
                  <a:lnTo>
                    <a:pt x="80100" y="882714"/>
                  </a:lnTo>
                  <a:lnTo>
                    <a:pt x="59799" y="844846"/>
                  </a:lnTo>
                  <a:lnTo>
                    <a:pt x="42326" y="805601"/>
                  </a:lnTo>
                  <a:lnTo>
                    <a:pt x="27772" y="765183"/>
                  </a:lnTo>
                  <a:lnTo>
                    <a:pt x="16212" y="723800"/>
                  </a:lnTo>
                  <a:lnTo>
                    <a:pt x="7711" y="681682"/>
                  </a:lnTo>
                  <a:lnTo>
                    <a:pt x="2317" y="639064"/>
                  </a:lnTo>
                  <a:lnTo>
                    <a:pt x="55" y="596165"/>
                  </a:lnTo>
                  <a:lnTo>
                    <a:pt x="0" y="581837"/>
                  </a:lnTo>
                  <a:lnTo>
                    <a:pt x="294" y="567512"/>
                  </a:lnTo>
                  <a:lnTo>
                    <a:pt x="3273" y="524657"/>
                  </a:lnTo>
                  <a:lnTo>
                    <a:pt x="9379" y="482134"/>
                  </a:lnTo>
                  <a:lnTo>
                    <a:pt x="18582" y="440164"/>
                  </a:lnTo>
                  <a:lnTo>
                    <a:pt x="30832" y="398980"/>
                  </a:lnTo>
                  <a:lnTo>
                    <a:pt x="46060" y="358811"/>
                  </a:lnTo>
                  <a:lnTo>
                    <a:pt x="64186" y="319864"/>
                  </a:lnTo>
                  <a:lnTo>
                    <a:pt x="85117" y="282340"/>
                  </a:lnTo>
                  <a:lnTo>
                    <a:pt x="108738" y="246448"/>
                  </a:lnTo>
                  <a:lnTo>
                    <a:pt x="134918" y="212388"/>
                  </a:lnTo>
                  <a:lnTo>
                    <a:pt x="163518" y="180334"/>
                  </a:lnTo>
                  <a:lnTo>
                    <a:pt x="194394" y="150454"/>
                  </a:lnTo>
                  <a:lnTo>
                    <a:pt x="227374" y="122913"/>
                  </a:lnTo>
                  <a:lnTo>
                    <a:pt x="262274" y="97864"/>
                  </a:lnTo>
                  <a:lnTo>
                    <a:pt x="298912" y="75436"/>
                  </a:lnTo>
                  <a:lnTo>
                    <a:pt x="337102" y="55744"/>
                  </a:lnTo>
                  <a:lnTo>
                    <a:pt x="376630" y="38901"/>
                  </a:lnTo>
                  <a:lnTo>
                    <a:pt x="417276" y="24998"/>
                  </a:lnTo>
                  <a:lnTo>
                    <a:pt x="458831" y="14106"/>
                  </a:lnTo>
                  <a:lnTo>
                    <a:pt x="501080" y="6282"/>
                  </a:lnTo>
                  <a:lnTo>
                    <a:pt x="543788" y="1572"/>
                  </a:lnTo>
                  <a:lnTo>
                    <a:pt x="586717" y="0"/>
                  </a:lnTo>
                  <a:lnTo>
                    <a:pt x="586717" y="170154"/>
                  </a:lnTo>
                  <a:lnTo>
                    <a:pt x="576545" y="170278"/>
                  </a:lnTo>
                  <a:lnTo>
                    <a:pt x="566385" y="170650"/>
                  </a:lnTo>
                  <a:lnTo>
                    <a:pt x="525915" y="174615"/>
                  </a:lnTo>
                  <a:lnTo>
                    <a:pt x="486024" y="182507"/>
                  </a:lnTo>
                  <a:lnTo>
                    <a:pt x="447092" y="194251"/>
                  </a:lnTo>
                  <a:lnTo>
                    <a:pt x="409491" y="209734"/>
                  </a:lnTo>
                  <a:lnTo>
                    <a:pt x="373578" y="228810"/>
                  </a:lnTo>
                  <a:lnTo>
                    <a:pt x="339697" y="251296"/>
                  </a:lnTo>
                  <a:lnTo>
                    <a:pt x="308169" y="276978"/>
                  </a:lnTo>
                  <a:lnTo>
                    <a:pt x="279295" y="305612"/>
                  </a:lnTo>
                  <a:lnTo>
                    <a:pt x="253351" y="336924"/>
                  </a:lnTo>
                  <a:lnTo>
                    <a:pt x="230583" y="370617"/>
                  </a:lnTo>
                  <a:lnTo>
                    <a:pt x="211208" y="406369"/>
                  </a:lnTo>
                  <a:lnTo>
                    <a:pt x="195412" y="443839"/>
                  </a:lnTo>
                  <a:lnTo>
                    <a:pt x="183344" y="482672"/>
                  </a:lnTo>
                  <a:lnTo>
                    <a:pt x="175119" y="522496"/>
                  </a:lnTo>
                  <a:lnTo>
                    <a:pt x="170817" y="562932"/>
                  </a:lnTo>
                  <a:lnTo>
                    <a:pt x="170151" y="583259"/>
                  </a:lnTo>
                  <a:lnTo>
                    <a:pt x="170190" y="593432"/>
                  </a:lnTo>
                  <a:lnTo>
                    <a:pt x="172827" y="634010"/>
                  </a:lnTo>
                  <a:lnTo>
                    <a:pt x="179407" y="674138"/>
                  </a:lnTo>
                  <a:lnTo>
                    <a:pt x="189869" y="713434"/>
                  </a:lnTo>
                  <a:lnTo>
                    <a:pt x="204112" y="751522"/>
                  </a:lnTo>
                  <a:lnTo>
                    <a:pt x="222000" y="788040"/>
                  </a:lnTo>
                  <a:lnTo>
                    <a:pt x="243364" y="822641"/>
                  </a:lnTo>
                  <a:lnTo>
                    <a:pt x="268000" y="854993"/>
                  </a:lnTo>
                  <a:lnTo>
                    <a:pt x="295672" y="884789"/>
                  </a:lnTo>
                  <a:lnTo>
                    <a:pt x="326117" y="911746"/>
                  </a:lnTo>
                  <a:lnTo>
                    <a:pt x="359046" y="935605"/>
                  </a:lnTo>
                  <a:lnTo>
                    <a:pt x="394144" y="956141"/>
                  </a:lnTo>
                  <a:lnTo>
                    <a:pt x="431077" y="973157"/>
                  </a:lnTo>
                  <a:lnTo>
                    <a:pt x="469493" y="986491"/>
                  </a:lnTo>
                  <a:lnTo>
                    <a:pt x="509026" y="996016"/>
                  </a:lnTo>
                  <a:lnTo>
                    <a:pt x="549299" y="1001641"/>
                  </a:lnTo>
                  <a:lnTo>
                    <a:pt x="579756" y="1003267"/>
                  </a:lnTo>
                  <a:lnTo>
                    <a:pt x="576913" y="1173397"/>
                  </a:lnTo>
                  <a:close/>
                </a:path>
              </a:pathLst>
            </a:custGeom>
            <a:solidFill>
              <a:srgbClr val="40A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340716" y="3411854"/>
              <a:ext cx="563880" cy="1082040"/>
            </a:xfrm>
            <a:custGeom>
              <a:avLst/>
              <a:gdLst/>
              <a:ahLst/>
              <a:cxnLst/>
              <a:rect l="l" t="t" r="r" b="b"/>
              <a:pathLst>
                <a:path w="563879" h="1082039">
                  <a:moveTo>
                    <a:pt x="26900" y="1082021"/>
                  </a:moveTo>
                  <a:lnTo>
                    <a:pt x="13451" y="1081966"/>
                  </a:lnTo>
                  <a:lnTo>
                    <a:pt x="0" y="1081577"/>
                  </a:lnTo>
                  <a:lnTo>
                    <a:pt x="6483" y="924815"/>
                  </a:lnTo>
                  <a:lnTo>
                    <a:pt x="16034" y="925092"/>
                  </a:lnTo>
                  <a:lnTo>
                    <a:pt x="25582" y="925130"/>
                  </a:lnTo>
                  <a:lnTo>
                    <a:pt x="63710" y="922912"/>
                  </a:lnTo>
                  <a:lnTo>
                    <a:pt x="101428" y="916918"/>
                  </a:lnTo>
                  <a:lnTo>
                    <a:pt x="138365" y="907208"/>
                  </a:lnTo>
                  <a:lnTo>
                    <a:pt x="174155" y="893878"/>
                  </a:lnTo>
                  <a:lnTo>
                    <a:pt x="208445" y="877060"/>
                  </a:lnTo>
                  <a:lnTo>
                    <a:pt x="240895" y="856920"/>
                  </a:lnTo>
                  <a:lnTo>
                    <a:pt x="271184" y="833657"/>
                  </a:lnTo>
                  <a:lnTo>
                    <a:pt x="299014" y="807502"/>
                  </a:lnTo>
                  <a:lnTo>
                    <a:pt x="324109" y="778712"/>
                  </a:lnTo>
                  <a:lnTo>
                    <a:pt x="346221" y="747572"/>
                  </a:lnTo>
                  <a:lnTo>
                    <a:pt x="365132" y="714391"/>
                  </a:lnTo>
                  <a:lnTo>
                    <a:pt x="380654" y="679496"/>
                  </a:lnTo>
                  <a:lnTo>
                    <a:pt x="392634" y="643231"/>
                  </a:lnTo>
                  <a:lnTo>
                    <a:pt x="400954" y="605957"/>
                  </a:lnTo>
                  <a:lnTo>
                    <a:pt x="405531" y="568040"/>
                  </a:lnTo>
                  <a:lnTo>
                    <a:pt x="406479" y="539404"/>
                  </a:lnTo>
                  <a:lnTo>
                    <a:pt x="406320" y="529857"/>
                  </a:lnTo>
                  <a:lnTo>
                    <a:pt x="403314" y="491783"/>
                  </a:lnTo>
                  <a:lnTo>
                    <a:pt x="396541" y="454197"/>
                  </a:lnTo>
                  <a:lnTo>
                    <a:pt x="386070" y="417468"/>
                  </a:lnTo>
                  <a:lnTo>
                    <a:pt x="372004" y="381962"/>
                  </a:lnTo>
                  <a:lnTo>
                    <a:pt x="354480" y="348027"/>
                  </a:lnTo>
                  <a:lnTo>
                    <a:pt x="333674" y="316000"/>
                  </a:lnTo>
                  <a:lnTo>
                    <a:pt x="309790" y="286198"/>
                  </a:lnTo>
                  <a:lnTo>
                    <a:pt x="283065" y="258915"/>
                  </a:lnTo>
                  <a:lnTo>
                    <a:pt x="253763" y="234420"/>
                  </a:lnTo>
                  <a:lnTo>
                    <a:pt x="222173" y="212956"/>
                  </a:lnTo>
                  <a:lnTo>
                    <a:pt x="188608" y="194736"/>
                  </a:lnTo>
                  <a:lnTo>
                    <a:pt x="153399" y="179938"/>
                  </a:lnTo>
                  <a:lnTo>
                    <a:pt x="116895" y="168710"/>
                  </a:lnTo>
                  <a:lnTo>
                    <a:pt x="79456" y="161163"/>
                  </a:lnTo>
                  <a:lnTo>
                    <a:pt x="41453" y="157370"/>
                  </a:lnTo>
                  <a:lnTo>
                    <a:pt x="22357" y="156895"/>
                  </a:lnTo>
                  <a:lnTo>
                    <a:pt x="22357" y="0"/>
                  </a:lnTo>
                  <a:lnTo>
                    <a:pt x="62676" y="1504"/>
                  </a:lnTo>
                  <a:lnTo>
                    <a:pt x="102778" y="6010"/>
                  </a:lnTo>
                  <a:lnTo>
                    <a:pt x="142433" y="13492"/>
                  </a:lnTo>
                  <a:lnTo>
                    <a:pt x="181412" y="23908"/>
                  </a:lnTo>
                  <a:lnTo>
                    <a:pt x="219507" y="37199"/>
                  </a:lnTo>
                  <a:lnTo>
                    <a:pt x="256513" y="53296"/>
                  </a:lnTo>
                  <a:lnTo>
                    <a:pt x="292215" y="72106"/>
                  </a:lnTo>
                  <a:lnTo>
                    <a:pt x="326410" y="93521"/>
                  </a:lnTo>
                  <a:lnTo>
                    <a:pt x="358913" y="117424"/>
                  </a:lnTo>
                  <a:lnTo>
                    <a:pt x="389551" y="143688"/>
                  </a:lnTo>
                  <a:lnTo>
                    <a:pt x="418146" y="172164"/>
                  </a:lnTo>
                  <a:lnTo>
                    <a:pt x="444534" y="202685"/>
                  </a:lnTo>
                  <a:lnTo>
                    <a:pt x="468574" y="235088"/>
                  </a:lnTo>
                  <a:lnTo>
                    <a:pt x="490136" y="269199"/>
                  </a:lnTo>
                  <a:lnTo>
                    <a:pt x="509096" y="304823"/>
                  </a:lnTo>
                  <a:lnTo>
                    <a:pt x="525344" y="341753"/>
                  </a:lnTo>
                  <a:lnTo>
                    <a:pt x="538796" y="379791"/>
                  </a:lnTo>
                  <a:lnTo>
                    <a:pt x="549377" y="418734"/>
                  </a:lnTo>
                  <a:lnTo>
                    <a:pt x="557026" y="458357"/>
                  </a:lnTo>
                  <a:lnTo>
                    <a:pt x="561699" y="498432"/>
                  </a:lnTo>
                  <a:lnTo>
                    <a:pt x="563373" y="538744"/>
                  </a:lnTo>
                  <a:lnTo>
                    <a:pt x="563262" y="552201"/>
                  </a:lnTo>
                  <a:lnTo>
                    <a:pt x="560925" y="592480"/>
                  </a:lnTo>
                  <a:lnTo>
                    <a:pt x="555591" y="632480"/>
                  </a:lnTo>
                  <a:lnTo>
                    <a:pt x="547290" y="671972"/>
                  </a:lnTo>
                  <a:lnTo>
                    <a:pt x="536072" y="710728"/>
                  </a:lnTo>
                  <a:lnTo>
                    <a:pt x="521996" y="748539"/>
                  </a:lnTo>
                  <a:lnTo>
                    <a:pt x="505138" y="785204"/>
                  </a:lnTo>
                  <a:lnTo>
                    <a:pt x="485594" y="820511"/>
                  </a:lnTo>
                  <a:lnTo>
                    <a:pt x="463477" y="854255"/>
                  </a:lnTo>
                  <a:lnTo>
                    <a:pt x="438907" y="886258"/>
                  </a:lnTo>
                  <a:lnTo>
                    <a:pt x="412015" y="916347"/>
                  </a:lnTo>
                  <a:lnTo>
                    <a:pt x="382955" y="944347"/>
                  </a:lnTo>
                  <a:lnTo>
                    <a:pt x="351894" y="970098"/>
                  </a:lnTo>
                  <a:lnTo>
                    <a:pt x="319002" y="993463"/>
                  </a:lnTo>
                  <a:lnTo>
                    <a:pt x="284452" y="1014316"/>
                  </a:lnTo>
                  <a:lnTo>
                    <a:pt x="248444" y="1032535"/>
                  </a:lnTo>
                  <a:lnTo>
                    <a:pt x="211186" y="1048017"/>
                  </a:lnTo>
                  <a:lnTo>
                    <a:pt x="172878" y="1060679"/>
                  </a:lnTo>
                  <a:lnTo>
                    <a:pt x="133725" y="1070453"/>
                  </a:lnTo>
                  <a:lnTo>
                    <a:pt x="93952" y="1077282"/>
                  </a:lnTo>
                  <a:lnTo>
                    <a:pt x="53789" y="1081126"/>
                  </a:lnTo>
                  <a:lnTo>
                    <a:pt x="40346" y="1081741"/>
                  </a:lnTo>
                  <a:lnTo>
                    <a:pt x="26900" y="1082021"/>
                  </a:lnTo>
                  <a:close/>
                </a:path>
              </a:pathLst>
            </a:custGeom>
            <a:solidFill>
              <a:srgbClr val="E658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822058" y="3411854"/>
              <a:ext cx="541020" cy="1082040"/>
            </a:xfrm>
            <a:custGeom>
              <a:avLst/>
              <a:gdLst/>
              <a:ahLst/>
              <a:cxnLst/>
              <a:rect l="l" t="t" r="r" b="b"/>
              <a:pathLst>
                <a:path w="541020" h="1082039">
                  <a:moveTo>
                    <a:pt x="518658" y="1081577"/>
                  </a:moveTo>
                  <a:lnTo>
                    <a:pt x="479477" y="1078528"/>
                  </a:lnTo>
                  <a:lnTo>
                    <a:pt x="440613" y="1072642"/>
                  </a:lnTo>
                  <a:lnTo>
                    <a:pt x="402280" y="1063949"/>
                  </a:lnTo>
                  <a:lnTo>
                    <a:pt x="364686" y="1052498"/>
                  </a:lnTo>
                  <a:lnTo>
                    <a:pt x="328022" y="1038349"/>
                  </a:lnTo>
                  <a:lnTo>
                    <a:pt x="292475" y="1021572"/>
                  </a:lnTo>
                  <a:lnTo>
                    <a:pt x="258241" y="1002258"/>
                  </a:lnTo>
                  <a:lnTo>
                    <a:pt x="225505" y="980514"/>
                  </a:lnTo>
                  <a:lnTo>
                    <a:pt x="194434" y="956451"/>
                  </a:lnTo>
                  <a:lnTo>
                    <a:pt x="165186" y="930191"/>
                  </a:lnTo>
                  <a:lnTo>
                    <a:pt x="137922" y="901877"/>
                  </a:lnTo>
                  <a:lnTo>
                    <a:pt x="112791" y="871663"/>
                  </a:lnTo>
                  <a:lnTo>
                    <a:pt x="89918" y="839706"/>
                  </a:lnTo>
                  <a:lnTo>
                    <a:pt x="69423" y="806166"/>
                  </a:lnTo>
                  <a:lnTo>
                    <a:pt x="51416" y="771226"/>
                  </a:lnTo>
                  <a:lnTo>
                    <a:pt x="35997" y="735077"/>
                  </a:lnTo>
                  <a:lnTo>
                    <a:pt x="23243" y="697906"/>
                  </a:lnTo>
                  <a:lnTo>
                    <a:pt x="13218" y="659899"/>
                  </a:lnTo>
                  <a:lnTo>
                    <a:pt x="5980" y="621264"/>
                  </a:lnTo>
                  <a:lnTo>
                    <a:pt x="1567" y="582213"/>
                  </a:lnTo>
                  <a:lnTo>
                    <a:pt x="0" y="542945"/>
                  </a:lnTo>
                  <a:lnTo>
                    <a:pt x="112" y="529838"/>
                  </a:lnTo>
                  <a:lnTo>
                    <a:pt x="2350" y="490603"/>
                  </a:lnTo>
                  <a:lnTo>
                    <a:pt x="7432" y="451626"/>
                  </a:lnTo>
                  <a:lnTo>
                    <a:pt x="15331" y="413121"/>
                  </a:lnTo>
                  <a:lnTo>
                    <a:pt x="26003" y="375298"/>
                  </a:lnTo>
                  <a:lnTo>
                    <a:pt x="39391" y="338350"/>
                  </a:lnTo>
                  <a:lnTo>
                    <a:pt x="55430" y="302464"/>
                  </a:lnTo>
                  <a:lnTo>
                    <a:pt x="74032" y="267837"/>
                  </a:lnTo>
                  <a:lnTo>
                    <a:pt x="95095" y="234659"/>
                  </a:lnTo>
                  <a:lnTo>
                    <a:pt x="118510" y="203097"/>
                  </a:lnTo>
                  <a:lnTo>
                    <a:pt x="144160" y="173313"/>
                  </a:lnTo>
                  <a:lnTo>
                    <a:pt x="171905" y="145469"/>
                  </a:lnTo>
                  <a:lnTo>
                    <a:pt x="201592" y="119719"/>
                  </a:lnTo>
                  <a:lnTo>
                    <a:pt x="233070" y="96191"/>
                  </a:lnTo>
                  <a:lnTo>
                    <a:pt x="266180" y="75006"/>
                  </a:lnTo>
                  <a:lnTo>
                    <a:pt x="300740" y="56282"/>
                  </a:lnTo>
                  <a:lnTo>
                    <a:pt x="336562" y="40119"/>
                  </a:lnTo>
                  <a:lnTo>
                    <a:pt x="373462" y="26599"/>
                  </a:lnTo>
                  <a:lnTo>
                    <a:pt x="411254" y="15791"/>
                  </a:lnTo>
                  <a:lnTo>
                    <a:pt x="449731" y="7756"/>
                  </a:lnTo>
                  <a:lnTo>
                    <a:pt x="488682" y="2537"/>
                  </a:lnTo>
                  <a:lnTo>
                    <a:pt x="527909" y="158"/>
                  </a:lnTo>
                  <a:lnTo>
                    <a:pt x="541015" y="0"/>
                  </a:lnTo>
                  <a:lnTo>
                    <a:pt x="541015" y="156895"/>
                  </a:lnTo>
                  <a:lnTo>
                    <a:pt x="531710" y="157008"/>
                  </a:lnTo>
                  <a:lnTo>
                    <a:pt x="522415" y="157346"/>
                  </a:lnTo>
                  <a:lnTo>
                    <a:pt x="476203" y="162403"/>
                  </a:lnTo>
                  <a:lnTo>
                    <a:pt x="430936" y="173006"/>
                  </a:lnTo>
                  <a:lnTo>
                    <a:pt x="387280" y="189001"/>
                  </a:lnTo>
                  <a:lnTo>
                    <a:pt x="345882" y="210150"/>
                  </a:lnTo>
                  <a:lnTo>
                    <a:pt x="307342" y="236146"/>
                  </a:lnTo>
                  <a:lnTo>
                    <a:pt x="272220" y="266611"/>
                  </a:lnTo>
                  <a:lnTo>
                    <a:pt x="241036" y="301095"/>
                  </a:lnTo>
                  <a:lnTo>
                    <a:pt x="214250" y="339090"/>
                  </a:lnTo>
                  <a:lnTo>
                    <a:pt x="192250" y="380042"/>
                  </a:lnTo>
                  <a:lnTo>
                    <a:pt x="175356" y="423357"/>
                  </a:lnTo>
                  <a:lnTo>
                    <a:pt x="163819" y="468396"/>
                  </a:lnTo>
                  <a:lnTo>
                    <a:pt x="157809" y="514494"/>
                  </a:lnTo>
                  <a:lnTo>
                    <a:pt x="156894" y="542387"/>
                  </a:lnTo>
                  <a:lnTo>
                    <a:pt x="157040" y="551686"/>
                  </a:lnTo>
                  <a:lnTo>
                    <a:pt x="161140" y="597993"/>
                  </a:lnTo>
                  <a:lnTo>
                    <a:pt x="170806" y="643470"/>
                  </a:lnTo>
                  <a:lnTo>
                    <a:pt x="185896" y="687447"/>
                  </a:lnTo>
                  <a:lnTo>
                    <a:pt x="206185" y="729273"/>
                  </a:lnTo>
                  <a:lnTo>
                    <a:pt x="231378" y="768342"/>
                  </a:lnTo>
                  <a:lnTo>
                    <a:pt x="261110" y="804086"/>
                  </a:lnTo>
                  <a:lnTo>
                    <a:pt x="294943" y="835976"/>
                  </a:lnTo>
                  <a:lnTo>
                    <a:pt x="332376" y="863542"/>
                  </a:lnTo>
                  <a:lnTo>
                    <a:pt x="372865" y="886384"/>
                  </a:lnTo>
                  <a:lnTo>
                    <a:pt x="415821" y="904169"/>
                  </a:lnTo>
                  <a:lnTo>
                    <a:pt x="460612" y="916635"/>
                  </a:lnTo>
                  <a:lnTo>
                    <a:pt x="506576" y="923597"/>
                  </a:lnTo>
                  <a:lnTo>
                    <a:pt x="525142" y="924815"/>
                  </a:lnTo>
                  <a:lnTo>
                    <a:pt x="518658" y="1081577"/>
                  </a:lnTo>
                  <a:close/>
                </a:path>
              </a:pathLst>
            </a:custGeom>
            <a:solidFill>
              <a:srgbClr val="40A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85223" y="4983479"/>
              <a:ext cx="590550" cy="1158240"/>
            </a:xfrm>
            <a:custGeom>
              <a:avLst/>
              <a:gdLst/>
              <a:ahLst/>
              <a:cxnLst/>
              <a:rect l="l" t="t" r="r" b="b"/>
              <a:pathLst>
                <a:path w="590550" h="1158239">
                  <a:moveTo>
                    <a:pt x="14304" y="1158231"/>
                  </a:moveTo>
                  <a:lnTo>
                    <a:pt x="0" y="1158131"/>
                  </a:lnTo>
                  <a:lnTo>
                    <a:pt x="3244" y="990218"/>
                  </a:lnTo>
                  <a:lnTo>
                    <a:pt x="13401" y="990289"/>
                  </a:lnTo>
                  <a:lnTo>
                    <a:pt x="23549" y="990109"/>
                  </a:lnTo>
                  <a:lnTo>
                    <a:pt x="64020" y="986887"/>
                  </a:lnTo>
                  <a:lnTo>
                    <a:pt x="103976" y="979689"/>
                  </a:lnTo>
                  <a:lnTo>
                    <a:pt x="143027" y="968585"/>
                  </a:lnTo>
                  <a:lnTo>
                    <a:pt x="180793" y="953685"/>
                  </a:lnTo>
                  <a:lnTo>
                    <a:pt x="216905" y="935133"/>
                  </a:lnTo>
                  <a:lnTo>
                    <a:pt x="251011" y="913111"/>
                  </a:lnTo>
                  <a:lnTo>
                    <a:pt x="282780" y="887832"/>
                  </a:lnTo>
                  <a:lnTo>
                    <a:pt x="311901" y="859543"/>
                  </a:lnTo>
                  <a:lnTo>
                    <a:pt x="338089" y="828520"/>
                  </a:lnTo>
                  <a:lnTo>
                    <a:pt x="361091" y="795066"/>
                  </a:lnTo>
                  <a:lnTo>
                    <a:pt x="380682" y="759507"/>
                  </a:lnTo>
                  <a:lnTo>
                    <a:pt x="396670" y="722189"/>
                  </a:lnTo>
                  <a:lnTo>
                    <a:pt x="408900" y="683476"/>
                  </a:lnTo>
                  <a:lnTo>
                    <a:pt x="417253" y="643746"/>
                  </a:lnTo>
                  <a:lnTo>
                    <a:pt x="421647" y="603385"/>
                  </a:lnTo>
                  <a:lnTo>
                    <a:pt x="422344" y="583092"/>
                  </a:lnTo>
                  <a:lnTo>
                    <a:pt x="422317" y="572935"/>
                  </a:lnTo>
                  <a:lnTo>
                    <a:pt x="419703" y="532420"/>
                  </a:lnTo>
                  <a:lnTo>
                    <a:pt x="413106" y="492361"/>
                  </a:lnTo>
                  <a:lnTo>
                    <a:pt x="402591" y="453148"/>
                  </a:lnTo>
                  <a:lnTo>
                    <a:pt x="388260" y="415162"/>
                  </a:lnTo>
                  <a:lnTo>
                    <a:pt x="370253" y="378776"/>
                  </a:lnTo>
                  <a:lnTo>
                    <a:pt x="348745" y="344342"/>
                  </a:lnTo>
                  <a:lnTo>
                    <a:pt x="323946" y="312197"/>
                  </a:lnTo>
                  <a:lnTo>
                    <a:pt x="296098" y="282655"/>
                  </a:lnTo>
                  <a:lnTo>
                    <a:pt x="265473" y="256003"/>
                  </a:lnTo>
                  <a:lnTo>
                    <a:pt x="232368" y="232501"/>
                  </a:lnTo>
                  <a:lnTo>
                    <a:pt x="197107" y="212378"/>
                  </a:lnTo>
                  <a:lnTo>
                    <a:pt x="160033" y="195831"/>
                  </a:lnTo>
                  <a:lnTo>
                    <a:pt x="121509" y="183020"/>
                  </a:lnTo>
                  <a:lnTo>
                    <a:pt x="81908" y="174072"/>
                  </a:lnTo>
                  <a:lnTo>
                    <a:pt x="41619" y="169072"/>
                  </a:lnTo>
                  <a:lnTo>
                    <a:pt x="11188" y="167944"/>
                  </a:lnTo>
                  <a:lnTo>
                    <a:pt x="11188" y="0"/>
                  </a:lnTo>
                  <a:lnTo>
                    <a:pt x="54048" y="1587"/>
                  </a:lnTo>
                  <a:lnTo>
                    <a:pt x="96681" y="6344"/>
                  </a:lnTo>
                  <a:lnTo>
                    <a:pt x="138846" y="14244"/>
                  </a:lnTo>
                  <a:lnTo>
                    <a:pt x="180301" y="25242"/>
                  </a:lnTo>
                  <a:lnTo>
                    <a:pt x="220829" y="39276"/>
                  </a:lnTo>
                  <a:lnTo>
                    <a:pt x="260215" y="56275"/>
                  </a:lnTo>
                  <a:lnTo>
                    <a:pt x="298235" y="76144"/>
                  </a:lnTo>
                  <a:lnTo>
                    <a:pt x="334672" y="98767"/>
                  </a:lnTo>
                  <a:lnTo>
                    <a:pt x="369335" y="124025"/>
                  </a:lnTo>
                  <a:lnTo>
                    <a:pt x="402041" y="151785"/>
                  </a:lnTo>
                  <a:lnTo>
                    <a:pt x="432601" y="181890"/>
                  </a:lnTo>
                  <a:lnTo>
                    <a:pt x="460844" y="214168"/>
                  </a:lnTo>
                  <a:lnTo>
                    <a:pt x="486620" y="248447"/>
                  </a:lnTo>
                  <a:lnTo>
                    <a:pt x="509794" y="284547"/>
                  </a:lnTo>
                  <a:lnTo>
                    <a:pt x="530231" y="322264"/>
                  </a:lnTo>
                  <a:lnTo>
                    <a:pt x="547817" y="361382"/>
                  </a:lnTo>
                  <a:lnTo>
                    <a:pt x="562460" y="401694"/>
                  </a:lnTo>
                  <a:lnTo>
                    <a:pt x="574081" y="442988"/>
                  </a:lnTo>
                  <a:lnTo>
                    <a:pt x="582614" y="485029"/>
                  </a:lnTo>
                  <a:lnTo>
                    <a:pt x="588010" y="527578"/>
                  </a:lnTo>
                  <a:lnTo>
                    <a:pt x="590243" y="570409"/>
                  </a:lnTo>
                  <a:lnTo>
                    <a:pt x="590281" y="584714"/>
                  </a:lnTo>
                  <a:lnTo>
                    <a:pt x="589967" y="599016"/>
                  </a:lnTo>
                  <a:lnTo>
                    <a:pt x="586907" y="641796"/>
                  </a:lnTo>
                  <a:lnTo>
                    <a:pt x="580689" y="684232"/>
                  </a:lnTo>
                  <a:lnTo>
                    <a:pt x="571346" y="726100"/>
                  </a:lnTo>
                  <a:lnTo>
                    <a:pt x="558929" y="767162"/>
                  </a:lnTo>
                  <a:lnTo>
                    <a:pt x="543510" y="807184"/>
                  </a:lnTo>
                  <a:lnTo>
                    <a:pt x="525172" y="845955"/>
                  </a:lnTo>
                  <a:lnTo>
                    <a:pt x="504010" y="883270"/>
                  </a:lnTo>
                  <a:lnTo>
                    <a:pt x="480143" y="918916"/>
                  </a:lnTo>
                  <a:lnTo>
                    <a:pt x="453709" y="952690"/>
                  </a:lnTo>
                  <a:lnTo>
                    <a:pt x="424848" y="984417"/>
                  </a:lnTo>
                  <a:lnTo>
                    <a:pt x="393712" y="1013925"/>
                  </a:lnTo>
                  <a:lnTo>
                    <a:pt x="360476" y="1041048"/>
                  </a:lnTo>
                  <a:lnTo>
                    <a:pt x="325332" y="1065631"/>
                  </a:lnTo>
                  <a:lnTo>
                    <a:pt x="288464" y="1087547"/>
                  </a:lnTo>
                  <a:lnTo>
                    <a:pt x="250068" y="1106677"/>
                  </a:lnTo>
                  <a:lnTo>
                    <a:pt x="210360" y="1122912"/>
                  </a:lnTo>
                  <a:lnTo>
                    <a:pt x="169569" y="1136161"/>
                  </a:lnTo>
                  <a:lnTo>
                    <a:pt x="127909" y="1146355"/>
                  </a:lnTo>
                  <a:lnTo>
                    <a:pt x="85600" y="1153439"/>
                  </a:lnTo>
                  <a:lnTo>
                    <a:pt x="42882" y="1157372"/>
                  </a:lnTo>
                  <a:lnTo>
                    <a:pt x="28599" y="1157978"/>
                  </a:lnTo>
                  <a:lnTo>
                    <a:pt x="14304" y="1158231"/>
                  </a:lnTo>
                  <a:close/>
                </a:path>
              </a:pathLst>
            </a:custGeom>
            <a:solidFill>
              <a:srgbClr val="E658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817319" y="4983479"/>
              <a:ext cx="579120" cy="1158240"/>
            </a:xfrm>
            <a:custGeom>
              <a:avLst/>
              <a:gdLst/>
              <a:ahLst/>
              <a:cxnLst/>
              <a:rect l="l" t="t" r="r" b="b"/>
              <a:pathLst>
                <a:path w="579120" h="1158239">
                  <a:moveTo>
                    <a:pt x="567904" y="1158131"/>
                  </a:moveTo>
                  <a:lnTo>
                    <a:pt x="525605" y="1155764"/>
                  </a:lnTo>
                  <a:lnTo>
                    <a:pt x="483583" y="1150310"/>
                  </a:lnTo>
                  <a:lnTo>
                    <a:pt x="442073" y="1141797"/>
                  </a:lnTo>
                  <a:lnTo>
                    <a:pt x="401305" y="1130274"/>
                  </a:lnTo>
                  <a:lnTo>
                    <a:pt x="361488" y="1115802"/>
                  </a:lnTo>
                  <a:lnTo>
                    <a:pt x="322828" y="1098455"/>
                  </a:lnTo>
                  <a:lnTo>
                    <a:pt x="285541" y="1078326"/>
                  </a:lnTo>
                  <a:lnTo>
                    <a:pt x="249831" y="1055530"/>
                  </a:lnTo>
                  <a:lnTo>
                    <a:pt x="215884" y="1030185"/>
                  </a:lnTo>
                  <a:lnTo>
                    <a:pt x="183874" y="1002419"/>
                  </a:lnTo>
                  <a:lnTo>
                    <a:pt x="153980" y="972388"/>
                  </a:lnTo>
                  <a:lnTo>
                    <a:pt x="126368" y="940257"/>
                  </a:lnTo>
                  <a:lnTo>
                    <a:pt x="101178" y="906194"/>
                  </a:lnTo>
                  <a:lnTo>
                    <a:pt x="78541" y="870374"/>
                  </a:lnTo>
                  <a:lnTo>
                    <a:pt x="58585" y="832994"/>
                  </a:lnTo>
                  <a:lnTo>
                    <a:pt x="41418" y="794262"/>
                  </a:lnTo>
                  <a:lnTo>
                    <a:pt x="27129" y="754379"/>
                  </a:lnTo>
                  <a:lnTo>
                    <a:pt x="15791" y="713551"/>
                  </a:lnTo>
                  <a:lnTo>
                    <a:pt x="7469" y="672002"/>
                  </a:lnTo>
                  <a:lnTo>
                    <a:pt x="2209" y="629965"/>
                  </a:lnTo>
                  <a:lnTo>
                    <a:pt x="35" y="587655"/>
                  </a:lnTo>
                  <a:lnTo>
                    <a:pt x="0" y="573525"/>
                  </a:lnTo>
                  <a:lnTo>
                    <a:pt x="308" y="559398"/>
                  </a:lnTo>
                  <a:lnTo>
                    <a:pt x="3299" y="517138"/>
                  </a:lnTo>
                  <a:lnTo>
                    <a:pt x="9371" y="475210"/>
                  </a:lnTo>
                  <a:lnTo>
                    <a:pt x="18493" y="433830"/>
                  </a:lnTo>
                  <a:lnTo>
                    <a:pt x="30618" y="393228"/>
                  </a:lnTo>
                  <a:lnTo>
                    <a:pt x="45675" y="353629"/>
                  </a:lnTo>
                  <a:lnTo>
                    <a:pt x="63587" y="315237"/>
                  </a:lnTo>
                  <a:lnTo>
                    <a:pt x="84262" y="278249"/>
                  </a:lnTo>
                  <a:lnTo>
                    <a:pt x="107586" y="242872"/>
                  </a:lnTo>
                  <a:lnTo>
                    <a:pt x="133430" y="209302"/>
                  </a:lnTo>
                  <a:lnTo>
                    <a:pt x="161658" y="177711"/>
                  </a:lnTo>
                  <a:lnTo>
                    <a:pt x="192126" y="148263"/>
                  </a:lnTo>
                  <a:lnTo>
                    <a:pt x="224666" y="121121"/>
                  </a:lnTo>
                  <a:lnTo>
                    <a:pt x="259097" y="96436"/>
                  </a:lnTo>
                  <a:lnTo>
                    <a:pt x="295240" y="74334"/>
                  </a:lnTo>
                  <a:lnTo>
                    <a:pt x="332910" y="54930"/>
                  </a:lnTo>
                  <a:lnTo>
                    <a:pt x="371898" y="38332"/>
                  </a:lnTo>
                  <a:lnTo>
                    <a:pt x="411987" y="24633"/>
                  </a:lnTo>
                  <a:lnTo>
                    <a:pt x="452970" y="13900"/>
                  </a:lnTo>
                  <a:lnTo>
                    <a:pt x="494636" y="6191"/>
                  </a:lnTo>
                  <a:lnTo>
                    <a:pt x="536755" y="1549"/>
                  </a:lnTo>
                  <a:lnTo>
                    <a:pt x="579092" y="0"/>
                  </a:lnTo>
                  <a:lnTo>
                    <a:pt x="579092" y="167944"/>
                  </a:lnTo>
                  <a:lnTo>
                    <a:pt x="569060" y="168067"/>
                  </a:lnTo>
                  <a:lnTo>
                    <a:pt x="559041" y="168433"/>
                  </a:lnTo>
                  <a:lnTo>
                    <a:pt x="519129" y="172340"/>
                  </a:lnTo>
                  <a:lnTo>
                    <a:pt x="479787" y="180116"/>
                  </a:lnTo>
                  <a:lnTo>
                    <a:pt x="441390" y="191688"/>
                  </a:lnTo>
                  <a:lnTo>
                    <a:pt x="404303" y="206945"/>
                  </a:lnTo>
                  <a:lnTo>
                    <a:pt x="368878" y="225743"/>
                  </a:lnTo>
                  <a:lnTo>
                    <a:pt x="335453" y="247902"/>
                  </a:lnTo>
                  <a:lnTo>
                    <a:pt x="304346" y="273211"/>
                  </a:lnTo>
                  <a:lnTo>
                    <a:pt x="275852" y="301431"/>
                  </a:lnTo>
                  <a:lnTo>
                    <a:pt x="250243" y="332292"/>
                  </a:lnTo>
                  <a:lnTo>
                    <a:pt x="227763" y="365501"/>
                  </a:lnTo>
                  <a:lnTo>
                    <a:pt x="208624" y="400743"/>
                  </a:lnTo>
                  <a:lnTo>
                    <a:pt x="193009" y="437681"/>
                  </a:lnTo>
                  <a:lnTo>
                    <a:pt x="181067" y="475964"/>
                  </a:lnTo>
                  <a:lnTo>
                    <a:pt x="172911" y="515229"/>
                  </a:lnTo>
                  <a:lnTo>
                    <a:pt x="168619" y="555102"/>
                  </a:lnTo>
                  <a:lnTo>
                    <a:pt x="167936" y="575147"/>
                  </a:lnTo>
                  <a:lnTo>
                    <a:pt x="167962" y="585180"/>
                  </a:lnTo>
                  <a:lnTo>
                    <a:pt x="170508" y="625202"/>
                  </a:lnTo>
                  <a:lnTo>
                    <a:pt x="176940" y="664785"/>
                  </a:lnTo>
                  <a:lnTo>
                    <a:pt x="187198" y="703554"/>
                  </a:lnTo>
                  <a:lnTo>
                    <a:pt x="201184" y="741139"/>
                  </a:lnTo>
                  <a:lnTo>
                    <a:pt x="218765" y="777183"/>
                  </a:lnTo>
                  <a:lnTo>
                    <a:pt x="239773" y="811343"/>
                  </a:lnTo>
                  <a:lnTo>
                    <a:pt x="264009" y="843293"/>
                  </a:lnTo>
                  <a:lnTo>
                    <a:pt x="291243" y="872731"/>
                  </a:lnTo>
                  <a:lnTo>
                    <a:pt x="321214" y="899376"/>
                  </a:lnTo>
                  <a:lnTo>
                    <a:pt x="353639" y="922974"/>
                  </a:lnTo>
                  <a:lnTo>
                    <a:pt x="388208" y="943301"/>
                  </a:lnTo>
                  <a:lnTo>
                    <a:pt x="424593" y="960164"/>
                  </a:lnTo>
                  <a:lnTo>
                    <a:pt x="462448" y="973403"/>
                  </a:lnTo>
                  <a:lnTo>
                    <a:pt x="501413" y="982890"/>
                  </a:lnTo>
                  <a:lnTo>
                    <a:pt x="541116" y="988537"/>
                  </a:lnTo>
                  <a:lnTo>
                    <a:pt x="571148" y="990218"/>
                  </a:lnTo>
                  <a:lnTo>
                    <a:pt x="567904" y="1158131"/>
                  </a:lnTo>
                  <a:close/>
                </a:path>
              </a:pathLst>
            </a:custGeom>
            <a:solidFill>
              <a:srgbClr val="40A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714875" y="4229100"/>
              <a:ext cx="2933700" cy="2286000"/>
            </a:xfrm>
            <a:custGeom>
              <a:avLst/>
              <a:gdLst/>
              <a:ahLst/>
              <a:cxnLst/>
              <a:rect l="l" t="t" r="r" b="b"/>
              <a:pathLst>
                <a:path w="2933700" h="2286000">
                  <a:moveTo>
                    <a:pt x="2933699" y="2285999"/>
                  </a:moveTo>
                  <a:lnTo>
                    <a:pt x="0" y="2285999"/>
                  </a:lnTo>
                  <a:lnTo>
                    <a:pt x="0" y="0"/>
                  </a:lnTo>
                  <a:lnTo>
                    <a:pt x="2933699" y="0"/>
                  </a:lnTo>
                  <a:lnTo>
                    <a:pt x="2933699" y="228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572112" y="4858702"/>
              <a:ext cx="1266825" cy="1295400"/>
            </a:xfrm>
            <a:custGeom>
              <a:avLst/>
              <a:gdLst/>
              <a:ahLst/>
              <a:cxnLst/>
              <a:rect l="l" t="t" r="r" b="b"/>
              <a:pathLst>
                <a:path w="1266825" h="1295400">
                  <a:moveTo>
                    <a:pt x="9525" y="1289329"/>
                  </a:moveTo>
                  <a:lnTo>
                    <a:pt x="9067" y="1288211"/>
                  </a:lnTo>
                  <a:lnTo>
                    <a:pt x="7200" y="1286344"/>
                  </a:lnTo>
                  <a:lnTo>
                    <a:pt x="6083" y="1285875"/>
                  </a:lnTo>
                  <a:lnTo>
                    <a:pt x="3454" y="1285875"/>
                  </a:lnTo>
                  <a:lnTo>
                    <a:pt x="2336" y="1286344"/>
                  </a:lnTo>
                  <a:lnTo>
                    <a:pt x="469" y="1288211"/>
                  </a:lnTo>
                  <a:lnTo>
                    <a:pt x="0" y="1289329"/>
                  </a:lnTo>
                  <a:lnTo>
                    <a:pt x="0" y="1291958"/>
                  </a:lnTo>
                  <a:lnTo>
                    <a:pt x="469" y="1293075"/>
                  </a:lnTo>
                  <a:lnTo>
                    <a:pt x="2336" y="1294942"/>
                  </a:lnTo>
                  <a:lnTo>
                    <a:pt x="3454" y="1295400"/>
                  </a:lnTo>
                  <a:lnTo>
                    <a:pt x="6083" y="1295400"/>
                  </a:lnTo>
                  <a:lnTo>
                    <a:pt x="7200" y="1294942"/>
                  </a:lnTo>
                  <a:lnTo>
                    <a:pt x="9067" y="1293075"/>
                  </a:lnTo>
                  <a:lnTo>
                    <a:pt x="9525" y="1291958"/>
                  </a:lnTo>
                  <a:lnTo>
                    <a:pt x="9525" y="1289329"/>
                  </a:lnTo>
                  <a:close/>
                </a:path>
                <a:path w="1266825" h="1295400">
                  <a:moveTo>
                    <a:pt x="9525" y="1241704"/>
                  </a:moveTo>
                  <a:lnTo>
                    <a:pt x="9067" y="1240586"/>
                  </a:lnTo>
                  <a:lnTo>
                    <a:pt x="7200" y="1238719"/>
                  </a:lnTo>
                  <a:lnTo>
                    <a:pt x="6083" y="1238250"/>
                  </a:lnTo>
                  <a:lnTo>
                    <a:pt x="3454" y="1238250"/>
                  </a:lnTo>
                  <a:lnTo>
                    <a:pt x="2336" y="1238719"/>
                  </a:lnTo>
                  <a:lnTo>
                    <a:pt x="469" y="1240586"/>
                  </a:lnTo>
                  <a:lnTo>
                    <a:pt x="0" y="1241704"/>
                  </a:lnTo>
                  <a:lnTo>
                    <a:pt x="0" y="1244333"/>
                  </a:lnTo>
                  <a:lnTo>
                    <a:pt x="469" y="1245450"/>
                  </a:lnTo>
                  <a:lnTo>
                    <a:pt x="2336" y="1247317"/>
                  </a:lnTo>
                  <a:lnTo>
                    <a:pt x="3454" y="1247775"/>
                  </a:lnTo>
                  <a:lnTo>
                    <a:pt x="6083" y="1247775"/>
                  </a:lnTo>
                  <a:lnTo>
                    <a:pt x="7200" y="1247317"/>
                  </a:lnTo>
                  <a:lnTo>
                    <a:pt x="9067" y="1245450"/>
                  </a:lnTo>
                  <a:lnTo>
                    <a:pt x="9525" y="1244333"/>
                  </a:lnTo>
                  <a:lnTo>
                    <a:pt x="9525" y="1241704"/>
                  </a:lnTo>
                  <a:close/>
                </a:path>
                <a:path w="1266825" h="1295400">
                  <a:moveTo>
                    <a:pt x="9525" y="1194079"/>
                  </a:moveTo>
                  <a:lnTo>
                    <a:pt x="9067" y="1192961"/>
                  </a:lnTo>
                  <a:lnTo>
                    <a:pt x="7200" y="1191094"/>
                  </a:lnTo>
                  <a:lnTo>
                    <a:pt x="6083" y="1190625"/>
                  </a:lnTo>
                  <a:lnTo>
                    <a:pt x="3454" y="1190625"/>
                  </a:lnTo>
                  <a:lnTo>
                    <a:pt x="2336" y="1191094"/>
                  </a:lnTo>
                  <a:lnTo>
                    <a:pt x="469" y="1192961"/>
                  </a:lnTo>
                  <a:lnTo>
                    <a:pt x="0" y="1194079"/>
                  </a:lnTo>
                  <a:lnTo>
                    <a:pt x="0" y="1196708"/>
                  </a:lnTo>
                  <a:lnTo>
                    <a:pt x="469" y="1197825"/>
                  </a:lnTo>
                  <a:lnTo>
                    <a:pt x="2336" y="1199692"/>
                  </a:lnTo>
                  <a:lnTo>
                    <a:pt x="3454" y="1200150"/>
                  </a:lnTo>
                  <a:lnTo>
                    <a:pt x="6083" y="1200150"/>
                  </a:lnTo>
                  <a:lnTo>
                    <a:pt x="7200" y="1199692"/>
                  </a:lnTo>
                  <a:lnTo>
                    <a:pt x="9067" y="1197825"/>
                  </a:lnTo>
                  <a:lnTo>
                    <a:pt x="9525" y="1196708"/>
                  </a:lnTo>
                  <a:lnTo>
                    <a:pt x="9525" y="1194079"/>
                  </a:lnTo>
                  <a:close/>
                </a:path>
                <a:path w="1266825" h="1295400">
                  <a:moveTo>
                    <a:pt x="9525" y="1146454"/>
                  </a:moveTo>
                  <a:lnTo>
                    <a:pt x="9067" y="1145336"/>
                  </a:lnTo>
                  <a:lnTo>
                    <a:pt x="7200" y="1143469"/>
                  </a:lnTo>
                  <a:lnTo>
                    <a:pt x="6083" y="1143000"/>
                  </a:lnTo>
                  <a:lnTo>
                    <a:pt x="3454" y="1143000"/>
                  </a:lnTo>
                  <a:lnTo>
                    <a:pt x="2336" y="1143469"/>
                  </a:lnTo>
                  <a:lnTo>
                    <a:pt x="469" y="1145336"/>
                  </a:lnTo>
                  <a:lnTo>
                    <a:pt x="0" y="1146454"/>
                  </a:lnTo>
                  <a:lnTo>
                    <a:pt x="0" y="1149083"/>
                  </a:lnTo>
                  <a:lnTo>
                    <a:pt x="469" y="1150200"/>
                  </a:lnTo>
                  <a:lnTo>
                    <a:pt x="2336" y="1152067"/>
                  </a:lnTo>
                  <a:lnTo>
                    <a:pt x="3454" y="1152525"/>
                  </a:lnTo>
                  <a:lnTo>
                    <a:pt x="6083" y="1152525"/>
                  </a:lnTo>
                  <a:lnTo>
                    <a:pt x="7200" y="1152067"/>
                  </a:lnTo>
                  <a:lnTo>
                    <a:pt x="9067" y="1150200"/>
                  </a:lnTo>
                  <a:lnTo>
                    <a:pt x="9525" y="1149083"/>
                  </a:lnTo>
                  <a:lnTo>
                    <a:pt x="9525" y="1146454"/>
                  </a:lnTo>
                  <a:close/>
                </a:path>
                <a:path w="1266825" h="1295400">
                  <a:moveTo>
                    <a:pt x="9525" y="1098829"/>
                  </a:moveTo>
                  <a:lnTo>
                    <a:pt x="9067" y="1097711"/>
                  </a:lnTo>
                  <a:lnTo>
                    <a:pt x="7200" y="1095844"/>
                  </a:lnTo>
                  <a:lnTo>
                    <a:pt x="6083" y="1095375"/>
                  </a:lnTo>
                  <a:lnTo>
                    <a:pt x="3454" y="1095375"/>
                  </a:lnTo>
                  <a:lnTo>
                    <a:pt x="2336" y="1095844"/>
                  </a:lnTo>
                  <a:lnTo>
                    <a:pt x="469" y="1097711"/>
                  </a:lnTo>
                  <a:lnTo>
                    <a:pt x="0" y="1098829"/>
                  </a:lnTo>
                  <a:lnTo>
                    <a:pt x="0" y="1101458"/>
                  </a:lnTo>
                  <a:lnTo>
                    <a:pt x="469" y="1102575"/>
                  </a:lnTo>
                  <a:lnTo>
                    <a:pt x="2336" y="1104442"/>
                  </a:lnTo>
                  <a:lnTo>
                    <a:pt x="3454" y="1104900"/>
                  </a:lnTo>
                  <a:lnTo>
                    <a:pt x="6083" y="1104900"/>
                  </a:lnTo>
                  <a:lnTo>
                    <a:pt x="7200" y="1104442"/>
                  </a:lnTo>
                  <a:lnTo>
                    <a:pt x="9067" y="1102575"/>
                  </a:lnTo>
                  <a:lnTo>
                    <a:pt x="9525" y="1101458"/>
                  </a:lnTo>
                  <a:lnTo>
                    <a:pt x="9525" y="1098829"/>
                  </a:lnTo>
                  <a:close/>
                </a:path>
                <a:path w="1266825" h="1295400">
                  <a:moveTo>
                    <a:pt x="9525" y="1051204"/>
                  </a:moveTo>
                  <a:lnTo>
                    <a:pt x="9067" y="1050086"/>
                  </a:lnTo>
                  <a:lnTo>
                    <a:pt x="7200" y="1048219"/>
                  </a:lnTo>
                  <a:lnTo>
                    <a:pt x="6083" y="1047750"/>
                  </a:lnTo>
                  <a:lnTo>
                    <a:pt x="3454" y="1047750"/>
                  </a:lnTo>
                  <a:lnTo>
                    <a:pt x="2336" y="1048219"/>
                  </a:lnTo>
                  <a:lnTo>
                    <a:pt x="469" y="1050086"/>
                  </a:lnTo>
                  <a:lnTo>
                    <a:pt x="0" y="1051204"/>
                  </a:lnTo>
                  <a:lnTo>
                    <a:pt x="0" y="1053833"/>
                  </a:lnTo>
                  <a:lnTo>
                    <a:pt x="469" y="1054950"/>
                  </a:lnTo>
                  <a:lnTo>
                    <a:pt x="2336" y="1056817"/>
                  </a:lnTo>
                  <a:lnTo>
                    <a:pt x="3454" y="1057275"/>
                  </a:lnTo>
                  <a:lnTo>
                    <a:pt x="6083" y="1057275"/>
                  </a:lnTo>
                  <a:lnTo>
                    <a:pt x="7200" y="1056817"/>
                  </a:lnTo>
                  <a:lnTo>
                    <a:pt x="9067" y="1054950"/>
                  </a:lnTo>
                  <a:lnTo>
                    <a:pt x="9525" y="1053833"/>
                  </a:lnTo>
                  <a:lnTo>
                    <a:pt x="9525" y="1051204"/>
                  </a:lnTo>
                  <a:close/>
                </a:path>
                <a:path w="1266825" h="1295400">
                  <a:moveTo>
                    <a:pt x="9525" y="1003579"/>
                  </a:moveTo>
                  <a:lnTo>
                    <a:pt x="9067" y="1002461"/>
                  </a:lnTo>
                  <a:lnTo>
                    <a:pt x="7200" y="1000594"/>
                  </a:lnTo>
                  <a:lnTo>
                    <a:pt x="6083" y="1000125"/>
                  </a:lnTo>
                  <a:lnTo>
                    <a:pt x="3454" y="1000125"/>
                  </a:lnTo>
                  <a:lnTo>
                    <a:pt x="2336" y="1000594"/>
                  </a:lnTo>
                  <a:lnTo>
                    <a:pt x="469" y="1002461"/>
                  </a:lnTo>
                  <a:lnTo>
                    <a:pt x="0" y="1003579"/>
                  </a:lnTo>
                  <a:lnTo>
                    <a:pt x="0" y="1006208"/>
                  </a:lnTo>
                  <a:lnTo>
                    <a:pt x="469" y="1007325"/>
                  </a:lnTo>
                  <a:lnTo>
                    <a:pt x="2336" y="1009192"/>
                  </a:lnTo>
                  <a:lnTo>
                    <a:pt x="3454" y="1009650"/>
                  </a:lnTo>
                  <a:lnTo>
                    <a:pt x="6083" y="1009650"/>
                  </a:lnTo>
                  <a:lnTo>
                    <a:pt x="7200" y="1009192"/>
                  </a:lnTo>
                  <a:lnTo>
                    <a:pt x="9067" y="1007325"/>
                  </a:lnTo>
                  <a:lnTo>
                    <a:pt x="9525" y="1006208"/>
                  </a:lnTo>
                  <a:lnTo>
                    <a:pt x="9525" y="1003579"/>
                  </a:lnTo>
                  <a:close/>
                </a:path>
                <a:path w="1266825" h="1295400">
                  <a:moveTo>
                    <a:pt x="9525" y="955954"/>
                  </a:moveTo>
                  <a:lnTo>
                    <a:pt x="9067" y="954836"/>
                  </a:lnTo>
                  <a:lnTo>
                    <a:pt x="7200" y="952969"/>
                  </a:lnTo>
                  <a:lnTo>
                    <a:pt x="6083" y="952500"/>
                  </a:lnTo>
                  <a:lnTo>
                    <a:pt x="3454" y="952500"/>
                  </a:lnTo>
                  <a:lnTo>
                    <a:pt x="2336" y="952969"/>
                  </a:lnTo>
                  <a:lnTo>
                    <a:pt x="469" y="954836"/>
                  </a:lnTo>
                  <a:lnTo>
                    <a:pt x="0" y="955954"/>
                  </a:lnTo>
                  <a:lnTo>
                    <a:pt x="0" y="958583"/>
                  </a:lnTo>
                  <a:lnTo>
                    <a:pt x="469" y="959700"/>
                  </a:lnTo>
                  <a:lnTo>
                    <a:pt x="2336" y="961567"/>
                  </a:lnTo>
                  <a:lnTo>
                    <a:pt x="3454" y="962025"/>
                  </a:lnTo>
                  <a:lnTo>
                    <a:pt x="6083" y="962025"/>
                  </a:lnTo>
                  <a:lnTo>
                    <a:pt x="7200" y="961567"/>
                  </a:lnTo>
                  <a:lnTo>
                    <a:pt x="9067" y="959700"/>
                  </a:lnTo>
                  <a:lnTo>
                    <a:pt x="9525" y="958583"/>
                  </a:lnTo>
                  <a:lnTo>
                    <a:pt x="9525" y="955954"/>
                  </a:lnTo>
                  <a:close/>
                </a:path>
                <a:path w="1266825" h="1295400">
                  <a:moveTo>
                    <a:pt x="9525" y="908329"/>
                  </a:moveTo>
                  <a:lnTo>
                    <a:pt x="9067" y="907211"/>
                  </a:lnTo>
                  <a:lnTo>
                    <a:pt x="7200" y="905344"/>
                  </a:lnTo>
                  <a:lnTo>
                    <a:pt x="6083" y="904875"/>
                  </a:lnTo>
                  <a:lnTo>
                    <a:pt x="3454" y="904875"/>
                  </a:lnTo>
                  <a:lnTo>
                    <a:pt x="2336" y="905344"/>
                  </a:lnTo>
                  <a:lnTo>
                    <a:pt x="469" y="907211"/>
                  </a:lnTo>
                  <a:lnTo>
                    <a:pt x="0" y="908329"/>
                  </a:lnTo>
                  <a:lnTo>
                    <a:pt x="0" y="910958"/>
                  </a:lnTo>
                  <a:lnTo>
                    <a:pt x="469" y="912075"/>
                  </a:lnTo>
                  <a:lnTo>
                    <a:pt x="2336" y="913942"/>
                  </a:lnTo>
                  <a:lnTo>
                    <a:pt x="3454" y="914400"/>
                  </a:lnTo>
                  <a:lnTo>
                    <a:pt x="6083" y="914400"/>
                  </a:lnTo>
                  <a:lnTo>
                    <a:pt x="7200" y="913942"/>
                  </a:lnTo>
                  <a:lnTo>
                    <a:pt x="9067" y="912075"/>
                  </a:lnTo>
                  <a:lnTo>
                    <a:pt x="9525" y="910958"/>
                  </a:lnTo>
                  <a:lnTo>
                    <a:pt x="9525" y="908329"/>
                  </a:lnTo>
                  <a:close/>
                </a:path>
                <a:path w="1266825" h="1295400">
                  <a:moveTo>
                    <a:pt x="9525" y="860704"/>
                  </a:moveTo>
                  <a:lnTo>
                    <a:pt x="9067" y="859586"/>
                  </a:lnTo>
                  <a:lnTo>
                    <a:pt x="7200" y="857719"/>
                  </a:lnTo>
                  <a:lnTo>
                    <a:pt x="6083" y="857250"/>
                  </a:lnTo>
                  <a:lnTo>
                    <a:pt x="3454" y="857250"/>
                  </a:lnTo>
                  <a:lnTo>
                    <a:pt x="2336" y="857719"/>
                  </a:lnTo>
                  <a:lnTo>
                    <a:pt x="469" y="859586"/>
                  </a:lnTo>
                  <a:lnTo>
                    <a:pt x="0" y="860704"/>
                  </a:lnTo>
                  <a:lnTo>
                    <a:pt x="0" y="863333"/>
                  </a:lnTo>
                  <a:lnTo>
                    <a:pt x="469" y="864450"/>
                  </a:lnTo>
                  <a:lnTo>
                    <a:pt x="2336" y="866317"/>
                  </a:lnTo>
                  <a:lnTo>
                    <a:pt x="3454" y="866775"/>
                  </a:lnTo>
                  <a:lnTo>
                    <a:pt x="6083" y="866775"/>
                  </a:lnTo>
                  <a:lnTo>
                    <a:pt x="7200" y="866317"/>
                  </a:lnTo>
                  <a:lnTo>
                    <a:pt x="9067" y="864450"/>
                  </a:lnTo>
                  <a:lnTo>
                    <a:pt x="9525" y="863333"/>
                  </a:lnTo>
                  <a:lnTo>
                    <a:pt x="9525" y="860704"/>
                  </a:lnTo>
                  <a:close/>
                </a:path>
                <a:path w="1266825" h="1295400">
                  <a:moveTo>
                    <a:pt x="9525" y="813079"/>
                  </a:moveTo>
                  <a:lnTo>
                    <a:pt x="9067" y="811961"/>
                  </a:lnTo>
                  <a:lnTo>
                    <a:pt x="7200" y="810094"/>
                  </a:lnTo>
                  <a:lnTo>
                    <a:pt x="6083" y="809625"/>
                  </a:lnTo>
                  <a:lnTo>
                    <a:pt x="3454" y="809625"/>
                  </a:lnTo>
                  <a:lnTo>
                    <a:pt x="2336" y="810094"/>
                  </a:lnTo>
                  <a:lnTo>
                    <a:pt x="469" y="811961"/>
                  </a:lnTo>
                  <a:lnTo>
                    <a:pt x="0" y="813079"/>
                  </a:lnTo>
                  <a:lnTo>
                    <a:pt x="0" y="815708"/>
                  </a:lnTo>
                  <a:lnTo>
                    <a:pt x="469" y="816825"/>
                  </a:lnTo>
                  <a:lnTo>
                    <a:pt x="2336" y="818692"/>
                  </a:lnTo>
                  <a:lnTo>
                    <a:pt x="3454" y="819150"/>
                  </a:lnTo>
                  <a:lnTo>
                    <a:pt x="6083" y="819150"/>
                  </a:lnTo>
                  <a:lnTo>
                    <a:pt x="7200" y="818692"/>
                  </a:lnTo>
                  <a:lnTo>
                    <a:pt x="9067" y="816825"/>
                  </a:lnTo>
                  <a:lnTo>
                    <a:pt x="9525" y="815708"/>
                  </a:lnTo>
                  <a:lnTo>
                    <a:pt x="9525" y="813079"/>
                  </a:lnTo>
                  <a:close/>
                </a:path>
                <a:path w="1266825" h="1295400">
                  <a:moveTo>
                    <a:pt x="9525" y="765454"/>
                  </a:moveTo>
                  <a:lnTo>
                    <a:pt x="9067" y="764336"/>
                  </a:lnTo>
                  <a:lnTo>
                    <a:pt x="7200" y="762469"/>
                  </a:lnTo>
                  <a:lnTo>
                    <a:pt x="6083" y="762000"/>
                  </a:lnTo>
                  <a:lnTo>
                    <a:pt x="3454" y="762000"/>
                  </a:lnTo>
                  <a:lnTo>
                    <a:pt x="2336" y="762469"/>
                  </a:lnTo>
                  <a:lnTo>
                    <a:pt x="469" y="764336"/>
                  </a:lnTo>
                  <a:lnTo>
                    <a:pt x="0" y="765454"/>
                  </a:lnTo>
                  <a:lnTo>
                    <a:pt x="0" y="768083"/>
                  </a:lnTo>
                  <a:lnTo>
                    <a:pt x="469" y="769200"/>
                  </a:lnTo>
                  <a:lnTo>
                    <a:pt x="2336" y="771067"/>
                  </a:lnTo>
                  <a:lnTo>
                    <a:pt x="3454" y="771525"/>
                  </a:lnTo>
                  <a:lnTo>
                    <a:pt x="6083" y="771525"/>
                  </a:lnTo>
                  <a:lnTo>
                    <a:pt x="7200" y="771067"/>
                  </a:lnTo>
                  <a:lnTo>
                    <a:pt x="9067" y="769200"/>
                  </a:lnTo>
                  <a:lnTo>
                    <a:pt x="9525" y="768083"/>
                  </a:lnTo>
                  <a:lnTo>
                    <a:pt x="9525" y="765454"/>
                  </a:lnTo>
                  <a:close/>
                </a:path>
                <a:path w="1266825" h="1295400">
                  <a:moveTo>
                    <a:pt x="9525" y="717829"/>
                  </a:moveTo>
                  <a:lnTo>
                    <a:pt x="9067" y="716711"/>
                  </a:lnTo>
                  <a:lnTo>
                    <a:pt x="7200" y="714844"/>
                  </a:lnTo>
                  <a:lnTo>
                    <a:pt x="6083" y="714375"/>
                  </a:lnTo>
                  <a:lnTo>
                    <a:pt x="3454" y="714375"/>
                  </a:lnTo>
                  <a:lnTo>
                    <a:pt x="2336" y="714844"/>
                  </a:lnTo>
                  <a:lnTo>
                    <a:pt x="469" y="716711"/>
                  </a:lnTo>
                  <a:lnTo>
                    <a:pt x="0" y="717829"/>
                  </a:lnTo>
                  <a:lnTo>
                    <a:pt x="0" y="720458"/>
                  </a:lnTo>
                  <a:lnTo>
                    <a:pt x="469" y="721575"/>
                  </a:lnTo>
                  <a:lnTo>
                    <a:pt x="2336" y="723442"/>
                  </a:lnTo>
                  <a:lnTo>
                    <a:pt x="3454" y="723900"/>
                  </a:lnTo>
                  <a:lnTo>
                    <a:pt x="6083" y="723900"/>
                  </a:lnTo>
                  <a:lnTo>
                    <a:pt x="7200" y="723442"/>
                  </a:lnTo>
                  <a:lnTo>
                    <a:pt x="9067" y="721575"/>
                  </a:lnTo>
                  <a:lnTo>
                    <a:pt x="9525" y="720458"/>
                  </a:lnTo>
                  <a:lnTo>
                    <a:pt x="9525" y="717829"/>
                  </a:lnTo>
                  <a:close/>
                </a:path>
                <a:path w="1266825" h="1295400">
                  <a:moveTo>
                    <a:pt x="9525" y="670204"/>
                  </a:moveTo>
                  <a:lnTo>
                    <a:pt x="9067" y="669086"/>
                  </a:lnTo>
                  <a:lnTo>
                    <a:pt x="7200" y="667219"/>
                  </a:lnTo>
                  <a:lnTo>
                    <a:pt x="6083" y="666750"/>
                  </a:lnTo>
                  <a:lnTo>
                    <a:pt x="3454" y="666750"/>
                  </a:lnTo>
                  <a:lnTo>
                    <a:pt x="2336" y="667219"/>
                  </a:lnTo>
                  <a:lnTo>
                    <a:pt x="469" y="669086"/>
                  </a:lnTo>
                  <a:lnTo>
                    <a:pt x="0" y="670204"/>
                  </a:lnTo>
                  <a:lnTo>
                    <a:pt x="0" y="672833"/>
                  </a:lnTo>
                  <a:lnTo>
                    <a:pt x="469" y="673950"/>
                  </a:lnTo>
                  <a:lnTo>
                    <a:pt x="2336" y="675817"/>
                  </a:lnTo>
                  <a:lnTo>
                    <a:pt x="3454" y="676275"/>
                  </a:lnTo>
                  <a:lnTo>
                    <a:pt x="6083" y="676275"/>
                  </a:lnTo>
                  <a:lnTo>
                    <a:pt x="7200" y="675817"/>
                  </a:lnTo>
                  <a:lnTo>
                    <a:pt x="9067" y="673950"/>
                  </a:lnTo>
                  <a:lnTo>
                    <a:pt x="9525" y="672833"/>
                  </a:lnTo>
                  <a:lnTo>
                    <a:pt x="9525" y="670204"/>
                  </a:lnTo>
                  <a:close/>
                </a:path>
                <a:path w="1266825" h="1295400">
                  <a:moveTo>
                    <a:pt x="9525" y="622579"/>
                  </a:moveTo>
                  <a:lnTo>
                    <a:pt x="9067" y="621461"/>
                  </a:lnTo>
                  <a:lnTo>
                    <a:pt x="7200" y="619594"/>
                  </a:lnTo>
                  <a:lnTo>
                    <a:pt x="6083" y="619125"/>
                  </a:lnTo>
                  <a:lnTo>
                    <a:pt x="3454" y="619125"/>
                  </a:lnTo>
                  <a:lnTo>
                    <a:pt x="2336" y="619594"/>
                  </a:lnTo>
                  <a:lnTo>
                    <a:pt x="469" y="621461"/>
                  </a:lnTo>
                  <a:lnTo>
                    <a:pt x="0" y="622579"/>
                  </a:lnTo>
                  <a:lnTo>
                    <a:pt x="0" y="625208"/>
                  </a:lnTo>
                  <a:lnTo>
                    <a:pt x="469" y="626325"/>
                  </a:lnTo>
                  <a:lnTo>
                    <a:pt x="2336" y="628192"/>
                  </a:lnTo>
                  <a:lnTo>
                    <a:pt x="3454" y="628650"/>
                  </a:lnTo>
                  <a:lnTo>
                    <a:pt x="6083" y="628650"/>
                  </a:lnTo>
                  <a:lnTo>
                    <a:pt x="7200" y="628192"/>
                  </a:lnTo>
                  <a:lnTo>
                    <a:pt x="9067" y="626325"/>
                  </a:lnTo>
                  <a:lnTo>
                    <a:pt x="9525" y="625208"/>
                  </a:lnTo>
                  <a:lnTo>
                    <a:pt x="9525" y="622579"/>
                  </a:lnTo>
                  <a:close/>
                </a:path>
                <a:path w="1266825" h="1295400">
                  <a:moveTo>
                    <a:pt x="9525" y="574954"/>
                  </a:moveTo>
                  <a:lnTo>
                    <a:pt x="9067" y="573836"/>
                  </a:lnTo>
                  <a:lnTo>
                    <a:pt x="7200" y="571969"/>
                  </a:lnTo>
                  <a:lnTo>
                    <a:pt x="6083" y="571500"/>
                  </a:lnTo>
                  <a:lnTo>
                    <a:pt x="3454" y="571500"/>
                  </a:lnTo>
                  <a:lnTo>
                    <a:pt x="2336" y="571969"/>
                  </a:lnTo>
                  <a:lnTo>
                    <a:pt x="469" y="573836"/>
                  </a:lnTo>
                  <a:lnTo>
                    <a:pt x="0" y="574954"/>
                  </a:lnTo>
                  <a:lnTo>
                    <a:pt x="0" y="577583"/>
                  </a:lnTo>
                  <a:lnTo>
                    <a:pt x="469" y="578700"/>
                  </a:lnTo>
                  <a:lnTo>
                    <a:pt x="2336" y="580567"/>
                  </a:lnTo>
                  <a:lnTo>
                    <a:pt x="3454" y="581025"/>
                  </a:lnTo>
                  <a:lnTo>
                    <a:pt x="6083" y="581025"/>
                  </a:lnTo>
                  <a:lnTo>
                    <a:pt x="7200" y="580567"/>
                  </a:lnTo>
                  <a:lnTo>
                    <a:pt x="9067" y="578700"/>
                  </a:lnTo>
                  <a:lnTo>
                    <a:pt x="9525" y="577583"/>
                  </a:lnTo>
                  <a:lnTo>
                    <a:pt x="9525" y="574954"/>
                  </a:lnTo>
                  <a:close/>
                </a:path>
                <a:path w="1266825" h="1295400">
                  <a:moveTo>
                    <a:pt x="9525" y="527329"/>
                  </a:moveTo>
                  <a:lnTo>
                    <a:pt x="9067" y="526211"/>
                  </a:lnTo>
                  <a:lnTo>
                    <a:pt x="7200" y="524344"/>
                  </a:lnTo>
                  <a:lnTo>
                    <a:pt x="6083" y="523875"/>
                  </a:lnTo>
                  <a:lnTo>
                    <a:pt x="3454" y="523875"/>
                  </a:lnTo>
                  <a:lnTo>
                    <a:pt x="2336" y="524344"/>
                  </a:lnTo>
                  <a:lnTo>
                    <a:pt x="469" y="526211"/>
                  </a:lnTo>
                  <a:lnTo>
                    <a:pt x="0" y="527329"/>
                  </a:lnTo>
                  <a:lnTo>
                    <a:pt x="0" y="529958"/>
                  </a:lnTo>
                  <a:lnTo>
                    <a:pt x="469" y="531075"/>
                  </a:lnTo>
                  <a:lnTo>
                    <a:pt x="2336" y="532942"/>
                  </a:lnTo>
                  <a:lnTo>
                    <a:pt x="3454" y="533400"/>
                  </a:lnTo>
                  <a:lnTo>
                    <a:pt x="6083" y="533400"/>
                  </a:lnTo>
                  <a:lnTo>
                    <a:pt x="7200" y="532942"/>
                  </a:lnTo>
                  <a:lnTo>
                    <a:pt x="9067" y="531075"/>
                  </a:lnTo>
                  <a:lnTo>
                    <a:pt x="9525" y="529958"/>
                  </a:lnTo>
                  <a:lnTo>
                    <a:pt x="9525" y="527329"/>
                  </a:lnTo>
                  <a:close/>
                </a:path>
                <a:path w="1266825" h="1295400">
                  <a:moveTo>
                    <a:pt x="9525" y="479704"/>
                  </a:moveTo>
                  <a:lnTo>
                    <a:pt x="9067" y="478586"/>
                  </a:lnTo>
                  <a:lnTo>
                    <a:pt x="7200" y="476719"/>
                  </a:lnTo>
                  <a:lnTo>
                    <a:pt x="6083" y="476250"/>
                  </a:lnTo>
                  <a:lnTo>
                    <a:pt x="3454" y="476250"/>
                  </a:lnTo>
                  <a:lnTo>
                    <a:pt x="2336" y="476719"/>
                  </a:lnTo>
                  <a:lnTo>
                    <a:pt x="469" y="478586"/>
                  </a:lnTo>
                  <a:lnTo>
                    <a:pt x="0" y="479704"/>
                  </a:lnTo>
                  <a:lnTo>
                    <a:pt x="0" y="482333"/>
                  </a:lnTo>
                  <a:lnTo>
                    <a:pt x="469" y="483450"/>
                  </a:lnTo>
                  <a:lnTo>
                    <a:pt x="2336" y="485317"/>
                  </a:lnTo>
                  <a:lnTo>
                    <a:pt x="3454" y="485775"/>
                  </a:lnTo>
                  <a:lnTo>
                    <a:pt x="6083" y="485775"/>
                  </a:lnTo>
                  <a:lnTo>
                    <a:pt x="7200" y="485317"/>
                  </a:lnTo>
                  <a:lnTo>
                    <a:pt x="9067" y="483450"/>
                  </a:lnTo>
                  <a:lnTo>
                    <a:pt x="9525" y="482333"/>
                  </a:lnTo>
                  <a:lnTo>
                    <a:pt x="9525" y="479704"/>
                  </a:lnTo>
                  <a:close/>
                </a:path>
                <a:path w="1266825" h="1295400">
                  <a:moveTo>
                    <a:pt x="9525" y="432079"/>
                  </a:moveTo>
                  <a:lnTo>
                    <a:pt x="9067" y="430961"/>
                  </a:lnTo>
                  <a:lnTo>
                    <a:pt x="7200" y="429094"/>
                  </a:lnTo>
                  <a:lnTo>
                    <a:pt x="6083" y="428625"/>
                  </a:lnTo>
                  <a:lnTo>
                    <a:pt x="3454" y="428625"/>
                  </a:lnTo>
                  <a:lnTo>
                    <a:pt x="2336" y="429094"/>
                  </a:lnTo>
                  <a:lnTo>
                    <a:pt x="469" y="430961"/>
                  </a:lnTo>
                  <a:lnTo>
                    <a:pt x="0" y="432079"/>
                  </a:lnTo>
                  <a:lnTo>
                    <a:pt x="0" y="434708"/>
                  </a:lnTo>
                  <a:lnTo>
                    <a:pt x="469" y="435825"/>
                  </a:lnTo>
                  <a:lnTo>
                    <a:pt x="2336" y="437692"/>
                  </a:lnTo>
                  <a:lnTo>
                    <a:pt x="3454" y="438150"/>
                  </a:lnTo>
                  <a:lnTo>
                    <a:pt x="6083" y="438150"/>
                  </a:lnTo>
                  <a:lnTo>
                    <a:pt x="7200" y="437692"/>
                  </a:lnTo>
                  <a:lnTo>
                    <a:pt x="9067" y="435825"/>
                  </a:lnTo>
                  <a:lnTo>
                    <a:pt x="9525" y="434708"/>
                  </a:lnTo>
                  <a:lnTo>
                    <a:pt x="9525" y="432079"/>
                  </a:lnTo>
                  <a:close/>
                </a:path>
                <a:path w="1266825" h="1295400">
                  <a:moveTo>
                    <a:pt x="9525" y="384454"/>
                  </a:moveTo>
                  <a:lnTo>
                    <a:pt x="9067" y="383336"/>
                  </a:lnTo>
                  <a:lnTo>
                    <a:pt x="7200" y="381469"/>
                  </a:lnTo>
                  <a:lnTo>
                    <a:pt x="6083" y="381000"/>
                  </a:lnTo>
                  <a:lnTo>
                    <a:pt x="3454" y="381000"/>
                  </a:lnTo>
                  <a:lnTo>
                    <a:pt x="2336" y="381469"/>
                  </a:lnTo>
                  <a:lnTo>
                    <a:pt x="469" y="383336"/>
                  </a:lnTo>
                  <a:lnTo>
                    <a:pt x="0" y="384454"/>
                  </a:lnTo>
                  <a:lnTo>
                    <a:pt x="0" y="387083"/>
                  </a:lnTo>
                  <a:lnTo>
                    <a:pt x="469" y="388200"/>
                  </a:lnTo>
                  <a:lnTo>
                    <a:pt x="2336" y="390067"/>
                  </a:lnTo>
                  <a:lnTo>
                    <a:pt x="3454" y="390525"/>
                  </a:lnTo>
                  <a:lnTo>
                    <a:pt x="6083" y="390525"/>
                  </a:lnTo>
                  <a:lnTo>
                    <a:pt x="7200" y="390067"/>
                  </a:lnTo>
                  <a:lnTo>
                    <a:pt x="9067" y="388200"/>
                  </a:lnTo>
                  <a:lnTo>
                    <a:pt x="9525" y="387083"/>
                  </a:lnTo>
                  <a:lnTo>
                    <a:pt x="9525" y="384454"/>
                  </a:lnTo>
                  <a:close/>
                </a:path>
                <a:path w="1266825" h="1295400">
                  <a:moveTo>
                    <a:pt x="9525" y="336829"/>
                  </a:moveTo>
                  <a:lnTo>
                    <a:pt x="9067" y="335711"/>
                  </a:lnTo>
                  <a:lnTo>
                    <a:pt x="7200" y="333844"/>
                  </a:lnTo>
                  <a:lnTo>
                    <a:pt x="6083" y="333375"/>
                  </a:lnTo>
                  <a:lnTo>
                    <a:pt x="3454" y="333375"/>
                  </a:lnTo>
                  <a:lnTo>
                    <a:pt x="2336" y="333844"/>
                  </a:lnTo>
                  <a:lnTo>
                    <a:pt x="469" y="335711"/>
                  </a:lnTo>
                  <a:lnTo>
                    <a:pt x="0" y="336829"/>
                  </a:lnTo>
                  <a:lnTo>
                    <a:pt x="0" y="339458"/>
                  </a:lnTo>
                  <a:lnTo>
                    <a:pt x="469" y="340575"/>
                  </a:lnTo>
                  <a:lnTo>
                    <a:pt x="2336" y="342442"/>
                  </a:lnTo>
                  <a:lnTo>
                    <a:pt x="3454" y="342900"/>
                  </a:lnTo>
                  <a:lnTo>
                    <a:pt x="6083" y="342900"/>
                  </a:lnTo>
                  <a:lnTo>
                    <a:pt x="7200" y="342442"/>
                  </a:lnTo>
                  <a:lnTo>
                    <a:pt x="9067" y="340575"/>
                  </a:lnTo>
                  <a:lnTo>
                    <a:pt x="9525" y="339458"/>
                  </a:lnTo>
                  <a:lnTo>
                    <a:pt x="9525" y="336829"/>
                  </a:lnTo>
                  <a:close/>
                </a:path>
                <a:path w="1266825" h="1295400">
                  <a:moveTo>
                    <a:pt x="9525" y="289204"/>
                  </a:moveTo>
                  <a:lnTo>
                    <a:pt x="9067" y="288086"/>
                  </a:lnTo>
                  <a:lnTo>
                    <a:pt x="7200" y="286219"/>
                  </a:lnTo>
                  <a:lnTo>
                    <a:pt x="6083" y="285750"/>
                  </a:lnTo>
                  <a:lnTo>
                    <a:pt x="3454" y="285750"/>
                  </a:lnTo>
                  <a:lnTo>
                    <a:pt x="2336" y="286219"/>
                  </a:lnTo>
                  <a:lnTo>
                    <a:pt x="469" y="288086"/>
                  </a:lnTo>
                  <a:lnTo>
                    <a:pt x="0" y="289204"/>
                  </a:lnTo>
                  <a:lnTo>
                    <a:pt x="0" y="291833"/>
                  </a:lnTo>
                  <a:lnTo>
                    <a:pt x="469" y="292950"/>
                  </a:lnTo>
                  <a:lnTo>
                    <a:pt x="2336" y="294817"/>
                  </a:lnTo>
                  <a:lnTo>
                    <a:pt x="3454" y="295275"/>
                  </a:lnTo>
                  <a:lnTo>
                    <a:pt x="6083" y="295275"/>
                  </a:lnTo>
                  <a:lnTo>
                    <a:pt x="7200" y="294817"/>
                  </a:lnTo>
                  <a:lnTo>
                    <a:pt x="9067" y="292950"/>
                  </a:lnTo>
                  <a:lnTo>
                    <a:pt x="9525" y="291833"/>
                  </a:lnTo>
                  <a:lnTo>
                    <a:pt x="9525" y="289204"/>
                  </a:lnTo>
                  <a:close/>
                </a:path>
                <a:path w="1266825" h="1295400">
                  <a:moveTo>
                    <a:pt x="9525" y="241579"/>
                  </a:moveTo>
                  <a:lnTo>
                    <a:pt x="9067" y="240461"/>
                  </a:lnTo>
                  <a:lnTo>
                    <a:pt x="7200" y="238594"/>
                  </a:lnTo>
                  <a:lnTo>
                    <a:pt x="6083" y="238125"/>
                  </a:lnTo>
                  <a:lnTo>
                    <a:pt x="3454" y="238125"/>
                  </a:lnTo>
                  <a:lnTo>
                    <a:pt x="2336" y="238594"/>
                  </a:lnTo>
                  <a:lnTo>
                    <a:pt x="469" y="240461"/>
                  </a:lnTo>
                  <a:lnTo>
                    <a:pt x="0" y="241579"/>
                  </a:lnTo>
                  <a:lnTo>
                    <a:pt x="0" y="244208"/>
                  </a:lnTo>
                  <a:lnTo>
                    <a:pt x="469" y="245325"/>
                  </a:lnTo>
                  <a:lnTo>
                    <a:pt x="2336" y="247192"/>
                  </a:lnTo>
                  <a:lnTo>
                    <a:pt x="3454" y="247650"/>
                  </a:lnTo>
                  <a:lnTo>
                    <a:pt x="6083" y="247650"/>
                  </a:lnTo>
                  <a:lnTo>
                    <a:pt x="7200" y="247192"/>
                  </a:lnTo>
                  <a:lnTo>
                    <a:pt x="9067" y="245325"/>
                  </a:lnTo>
                  <a:lnTo>
                    <a:pt x="9525" y="244208"/>
                  </a:lnTo>
                  <a:lnTo>
                    <a:pt x="9525" y="241579"/>
                  </a:lnTo>
                  <a:close/>
                </a:path>
                <a:path w="1266825" h="1295400">
                  <a:moveTo>
                    <a:pt x="9525" y="193954"/>
                  </a:moveTo>
                  <a:lnTo>
                    <a:pt x="9067" y="192836"/>
                  </a:lnTo>
                  <a:lnTo>
                    <a:pt x="7200" y="190969"/>
                  </a:lnTo>
                  <a:lnTo>
                    <a:pt x="6083" y="190500"/>
                  </a:lnTo>
                  <a:lnTo>
                    <a:pt x="3454" y="190500"/>
                  </a:lnTo>
                  <a:lnTo>
                    <a:pt x="2336" y="190969"/>
                  </a:lnTo>
                  <a:lnTo>
                    <a:pt x="469" y="192836"/>
                  </a:lnTo>
                  <a:lnTo>
                    <a:pt x="0" y="193954"/>
                  </a:lnTo>
                  <a:lnTo>
                    <a:pt x="0" y="196583"/>
                  </a:lnTo>
                  <a:lnTo>
                    <a:pt x="469" y="197700"/>
                  </a:lnTo>
                  <a:lnTo>
                    <a:pt x="2336" y="199567"/>
                  </a:lnTo>
                  <a:lnTo>
                    <a:pt x="3454" y="200025"/>
                  </a:lnTo>
                  <a:lnTo>
                    <a:pt x="6083" y="200025"/>
                  </a:lnTo>
                  <a:lnTo>
                    <a:pt x="7200" y="199567"/>
                  </a:lnTo>
                  <a:lnTo>
                    <a:pt x="9067" y="197700"/>
                  </a:lnTo>
                  <a:lnTo>
                    <a:pt x="9525" y="196583"/>
                  </a:lnTo>
                  <a:lnTo>
                    <a:pt x="9525" y="193954"/>
                  </a:lnTo>
                  <a:close/>
                </a:path>
                <a:path w="1266825" h="1295400">
                  <a:moveTo>
                    <a:pt x="9525" y="146329"/>
                  </a:moveTo>
                  <a:lnTo>
                    <a:pt x="9067" y="145211"/>
                  </a:lnTo>
                  <a:lnTo>
                    <a:pt x="7200" y="143344"/>
                  </a:lnTo>
                  <a:lnTo>
                    <a:pt x="6083" y="142875"/>
                  </a:lnTo>
                  <a:lnTo>
                    <a:pt x="3454" y="142875"/>
                  </a:lnTo>
                  <a:lnTo>
                    <a:pt x="2336" y="143344"/>
                  </a:lnTo>
                  <a:lnTo>
                    <a:pt x="469" y="145211"/>
                  </a:lnTo>
                  <a:lnTo>
                    <a:pt x="0" y="146329"/>
                  </a:lnTo>
                  <a:lnTo>
                    <a:pt x="0" y="148958"/>
                  </a:lnTo>
                  <a:lnTo>
                    <a:pt x="469" y="150075"/>
                  </a:lnTo>
                  <a:lnTo>
                    <a:pt x="2336" y="151942"/>
                  </a:lnTo>
                  <a:lnTo>
                    <a:pt x="3454" y="152400"/>
                  </a:lnTo>
                  <a:lnTo>
                    <a:pt x="6083" y="152400"/>
                  </a:lnTo>
                  <a:lnTo>
                    <a:pt x="7200" y="151942"/>
                  </a:lnTo>
                  <a:lnTo>
                    <a:pt x="9067" y="150075"/>
                  </a:lnTo>
                  <a:lnTo>
                    <a:pt x="9525" y="148958"/>
                  </a:lnTo>
                  <a:lnTo>
                    <a:pt x="9525" y="146329"/>
                  </a:lnTo>
                  <a:close/>
                </a:path>
                <a:path w="1266825" h="1295400">
                  <a:moveTo>
                    <a:pt x="9525" y="98704"/>
                  </a:moveTo>
                  <a:lnTo>
                    <a:pt x="9067" y="97586"/>
                  </a:lnTo>
                  <a:lnTo>
                    <a:pt x="7200" y="95719"/>
                  </a:lnTo>
                  <a:lnTo>
                    <a:pt x="6083" y="95250"/>
                  </a:lnTo>
                  <a:lnTo>
                    <a:pt x="3454" y="95250"/>
                  </a:lnTo>
                  <a:lnTo>
                    <a:pt x="2336" y="95719"/>
                  </a:lnTo>
                  <a:lnTo>
                    <a:pt x="469" y="97586"/>
                  </a:lnTo>
                  <a:lnTo>
                    <a:pt x="0" y="98704"/>
                  </a:lnTo>
                  <a:lnTo>
                    <a:pt x="0" y="101333"/>
                  </a:lnTo>
                  <a:lnTo>
                    <a:pt x="469" y="102450"/>
                  </a:lnTo>
                  <a:lnTo>
                    <a:pt x="2336" y="104317"/>
                  </a:lnTo>
                  <a:lnTo>
                    <a:pt x="3454" y="104775"/>
                  </a:lnTo>
                  <a:lnTo>
                    <a:pt x="6083" y="104775"/>
                  </a:lnTo>
                  <a:lnTo>
                    <a:pt x="7200" y="104317"/>
                  </a:lnTo>
                  <a:lnTo>
                    <a:pt x="9067" y="102450"/>
                  </a:lnTo>
                  <a:lnTo>
                    <a:pt x="9525" y="101333"/>
                  </a:lnTo>
                  <a:lnTo>
                    <a:pt x="9525" y="98704"/>
                  </a:lnTo>
                  <a:close/>
                </a:path>
                <a:path w="1266825" h="1295400">
                  <a:moveTo>
                    <a:pt x="9525" y="51079"/>
                  </a:moveTo>
                  <a:lnTo>
                    <a:pt x="9067" y="49961"/>
                  </a:lnTo>
                  <a:lnTo>
                    <a:pt x="7200" y="48094"/>
                  </a:lnTo>
                  <a:lnTo>
                    <a:pt x="6083" y="47625"/>
                  </a:lnTo>
                  <a:lnTo>
                    <a:pt x="3454" y="47625"/>
                  </a:lnTo>
                  <a:lnTo>
                    <a:pt x="2336" y="48094"/>
                  </a:lnTo>
                  <a:lnTo>
                    <a:pt x="469" y="49961"/>
                  </a:lnTo>
                  <a:lnTo>
                    <a:pt x="0" y="51079"/>
                  </a:lnTo>
                  <a:lnTo>
                    <a:pt x="0" y="53708"/>
                  </a:lnTo>
                  <a:lnTo>
                    <a:pt x="469" y="54825"/>
                  </a:lnTo>
                  <a:lnTo>
                    <a:pt x="2336" y="56692"/>
                  </a:lnTo>
                  <a:lnTo>
                    <a:pt x="3454" y="57150"/>
                  </a:lnTo>
                  <a:lnTo>
                    <a:pt x="6083" y="57150"/>
                  </a:lnTo>
                  <a:lnTo>
                    <a:pt x="7200" y="56692"/>
                  </a:lnTo>
                  <a:lnTo>
                    <a:pt x="9067" y="54825"/>
                  </a:lnTo>
                  <a:lnTo>
                    <a:pt x="9525" y="53708"/>
                  </a:lnTo>
                  <a:lnTo>
                    <a:pt x="9525" y="51079"/>
                  </a:lnTo>
                  <a:close/>
                </a:path>
                <a:path w="1266825" h="1295400">
                  <a:moveTo>
                    <a:pt x="9525" y="3454"/>
                  </a:moveTo>
                  <a:lnTo>
                    <a:pt x="9067" y="2336"/>
                  </a:lnTo>
                  <a:lnTo>
                    <a:pt x="7200" y="469"/>
                  </a:lnTo>
                  <a:lnTo>
                    <a:pt x="6083" y="0"/>
                  </a:lnTo>
                  <a:lnTo>
                    <a:pt x="3454" y="0"/>
                  </a:lnTo>
                  <a:lnTo>
                    <a:pt x="2336" y="469"/>
                  </a:lnTo>
                  <a:lnTo>
                    <a:pt x="469" y="2336"/>
                  </a:lnTo>
                  <a:lnTo>
                    <a:pt x="0" y="3454"/>
                  </a:lnTo>
                  <a:lnTo>
                    <a:pt x="0" y="6083"/>
                  </a:lnTo>
                  <a:lnTo>
                    <a:pt x="469" y="7200"/>
                  </a:lnTo>
                  <a:lnTo>
                    <a:pt x="2336" y="9067"/>
                  </a:lnTo>
                  <a:lnTo>
                    <a:pt x="3454" y="9525"/>
                  </a:lnTo>
                  <a:lnTo>
                    <a:pt x="6083" y="9525"/>
                  </a:lnTo>
                  <a:lnTo>
                    <a:pt x="7200" y="9067"/>
                  </a:lnTo>
                  <a:lnTo>
                    <a:pt x="9067" y="7200"/>
                  </a:lnTo>
                  <a:lnTo>
                    <a:pt x="9525" y="6083"/>
                  </a:lnTo>
                  <a:lnTo>
                    <a:pt x="9525" y="3454"/>
                  </a:lnTo>
                  <a:close/>
                </a:path>
                <a:path w="1266825" h="1295400">
                  <a:moveTo>
                    <a:pt x="1266825" y="1289329"/>
                  </a:moveTo>
                  <a:lnTo>
                    <a:pt x="1266367" y="1288211"/>
                  </a:lnTo>
                  <a:lnTo>
                    <a:pt x="1264500" y="1286344"/>
                  </a:lnTo>
                  <a:lnTo>
                    <a:pt x="1263383" y="1285875"/>
                  </a:lnTo>
                  <a:lnTo>
                    <a:pt x="1260754" y="1285875"/>
                  </a:lnTo>
                  <a:lnTo>
                    <a:pt x="1259636" y="1286344"/>
                  </a:lnTo>
                  <a:lnTo>
                    <a:pt x="1257769" y="1288211"/>
                  </a:lnTo>
                  <a:lnTo>
                    <a:pt x="1257300" y="1289329"/>
                  </a:lnTo>
                  <a:lnTo>
                    <a:pt x="1257300" y="1291958"/>
                  </a:lnTo>
                  <a:lnTo>
                    <a:pt x="1257769" y="1293075"/>
                  </a:lnTo>
                  <a:lnTo>
                    <a:pt x="1259636" y="1294942"/>
                  </a:lnTo>
                  <a:lnTo>
                    <a:pt x="1260754" y="1295400"/>
                  </a:lnTo>
                  <a:lnTo>
                    <a:pt x="1263383" y="1295400"/>
                  </a:lnTo>
                  <a:lnTo>
                    <a:pt x="1264500" y="1294942"/>
                  </a:lnTo>
                  <a:lnTo>
                    <a:pt x="1266367" y="1293075"/>
                  </a:lnTo>
                  <a:lnTo>
                    <a:pt x="1266825" y="1291958"/>
                  </a:lnTo>
                  <a:lnTo>
                    <a:pt x="1266825" y="1289329"/>
                  </a:lnTo>
                  <a:close/>
                </a:path>
                <a:path w="1266825" h="1295400">
                  <a:moveTo>
                    <a:pt x="1266825" y="1241704"/>
                  </a:moveTo>
                  <a:lnTo>
                    <a:pt x="1266367" y="1240586"/>
                  </a:lnTo>
                  <a:lnTo>
                    <a:pt x="1264500" y="1238719"/>
                  </a:lnTo>
                  <a:lnTo>
                    <a:pt x="1263383" y="1238250"/>
                  </a:lnTo>
                  <a:lnTo>
                    <a:pt x="1260754" y="1238250"/>
                  </a:lnTo>
                  <a:lnTo>
                    <a:pt x="1259636" y="1238719"/>
                  </a:lnTo>
                  <a:lnTo>
                    <a:pt x="1257769" y="1240586"/>
                  </a:lnTo>
                  <a:lnTo>
                    <a:pt x="1257300" y="1241704"/>
                  </a:lnTo>
                  <a:lnTo>
                    <a:pt x="1257300" y="1244333"/>
                  </a:lnTo>
                  <a:lnTo>
                    <a:pt x="1257769" y="1245450"/>
                  </a:lnTo>
                  <a:lnTo>
                    <a:pt x="1259636" y="1247317"/>
                  </a:lnTo>
                  <a:lnTo>
                    <a:pt x="1260754" y="1247775"/>
                  </a:lnTo>
                  <a:lnTo>
                    <a:pt x="1263383" y="1247775"/>
                  </a:lnTo>
                  <a:lnTo>
                    <a:pt x="1264500" y="1247317"/>
                  </a:lnTo>
                  <a:lnTo>
                    <a:pt x="1266367" y="1245450"/>
                  </a:lnTo>
                  <a:lnTo>
                    <a:pt x="1266825" y="1244333"/>
                  </a:lnTo>
                  <a:lnTo>
                    <a:pt x="1266825" y="1241704"/>
                  </a:lnTo>
                  <a:close/>
                </a:path>
                <a:path w="1266825" h="1295400">
                  <a:moveTo>
                    <a:pt x="1266825" y="1194079"/>
                  </a:moveTo>
                  <a:lnTo>
                    <a:pt x="1266367" y="1192961"/>
                  </a:lnTo>
                  <a:lnTo>
                    <a:pt x="1264500" y="1191094"/>
                  </a:lnTo>
                  <a:lnTo>
                    <a:pt x="1263383" y="1190625"/>
                  </a:lnTo>
                  <a:lnTo>
                    <a:pt x="1260754" y="1190625"/>
                  </a:lnTo>
                  <a:lnTo>
                    <a:pt x="1259636" y="1191094"/>
                  </a:lnTo>
                  <a:lnTo>
                    <a:pt x="1257769" y="1192961"/>
                  </a:lnTo>
                  <a:lnTo>
                    <a:pt x="1257300" y="1194079"/>
                  </a:lnTo>
                  <a:lnTo>
                    <a:pt x="1257300" y="1196708"/>
                  </a:lnTo>
                  <a:lnTo>
                    <a:pt x="1257769" y="1197825"/>
                  </a:lnTo>
                  <a:lnTo>
                    <a:pt x="1259636" y="1199692"/>
                  </a:lnTo>
                  <a:lnTo>
                    <a:pt x="1260754" y="1200150"/>
                  </a:lnTo>
                  <a:lnTo>
                    <a:pt x="1263383" y="1200150"/>
                  </a:lnTo>
                  <a:lnTo>
                    <a:pt x="1264500" y="1199692"/>
                  </a:lnTo>
                  <a:lnTo>
                    <a:pt x="1266367" y="1197825"/>
                  </a:lnTo>
                  <a:lnTo>
                    <a:pt x="1266825" y="1196708"/>
                  </a:lnTo>
                  <a:lnTo>
                    <a:pt x="1266825" y="1194079"/>
                  </a:lnTo>
                  <a:close/>
                </a:path>
                <a:path w="1266825" h="1295400">
                  <a:moveTo>
                    <a:pt x="1266825" y="1146454"/>
                  </a:moveTo>
                  <a:lnTo>
                    <a:pt x="1266367" y="1145336"/>
                  </a:lnTo>
                  <a:lnTo>
                    <a:pt x="1264500" y="1143469"/>
                  </a:lnTo>
                  <a:lnTo>
                    <a:pt x="1263383" y="1143000"/>
                  </a:lnTo>
                  <a:lnTo>
                    <a:pt x="1260754" y="1143000"/>
                  </a:lnTo>
                  <a:lnTo>
                    <a:pt x="1259636" y="1143469"/>
                  </a:lnTo>
                  <a:lnTo>
                    <a:pt x="1257769" y="1145336"/>
                  </a:lnTo>
                  <a:lnTo>
                    <a:pt x="1257300" y="1146454"/>
                  </a:lnTo>
                  <a:lnTo>
                    <a:pt x="1257300" y="1149083"/>
                  </a:lnTo>
                  <a:lnTo>
                    <a:pt x="1257769" y="1150200"/>
                  </a:lnTo>
                  <a:lnTo>
                    <a:pt x="1259636" y="1152067"/>
                  </a:lnTo>
                  <a:lnTo>
                    <a:pt x="1260754" y="1152525"/>
                  </a:lnTo>
                  <a:lnTo>
                    <a:pt x="1263383" y="1152525"/>
                  </a:lnTo>
                  <a:lnTo>
                    <a:pt x="1264500" y="1152067"/>
                  </a:lnTo>
                  <a:lnTo>
                    <a:pt x="1266367" y="1150200"/>
                  </a:lnTo>
                  <a:lnTo>
                    <a:pt x="1266825" y="1149083"/>
                  </a:lnTo>
                  <a:lnTo>
                    <a:pt x="1266825" y="1146454"/>
                  </a:lnTo>
                  <a:close/>
                </a:path>
                <a:path w="1266825" h="1295400">
                  <a:moveTo>
                    <a:pt x="1266825" y="1098829"/>
                  </a:moveTo>
                  <a:lnTo>
                    <a:pt x="1266367" y="1097711"/>
                  </a:lnTo>
                  <a:lnTo>
                    <a:pt x="1264500" y="1095844"/>
                  </a:lnTo>
                  <a:lnTo>
                    <a:pt x="1263383" y="1095375"/>
                  </a:lnTo>
                  <a:lnTo>
                    <a:pt x="1260754" y="1095375"/>
                  </a:lnTo>
                  <a:lnTo>
                    <a:pt x="1259636" y="1095844"/>
                  </a:lnTo>
                  <a:lnTo>
                    <a:pt x="1257769" y="1097711"/>
                  </a:lnTo>
                  <a:lnTo>
                    <a:pt x="1257300" y="1098829"/>
                  </a:lnTo>
                  <a:lnTo>
                    <a:pt x="1257300" y="1101458"/>
                  </a:lnTo>
                  <a:lnTo>
                    <a:pt x="1257769" y="1102575"/>
                  </a:lnTo>
                  <a:lnTo>
                    <a:pt x="1259636" y="1104442"/>
                  </a:lnTo>
                  <a:lnTo>
                    <a:pt x="1260754" y="1104900"/>
                  </a:lnTo>
                  <a:lnTo>
                    <a:pt x="1263383" y="1104900"/>
                  </a:lnTo>
                  <a:lnTo>
                    <a:pt x="1264500" y="1104442"/>
                  </a:lnTo>
                  <a:lnTo>
                    <a:pt x="1266367" y="1102575"/>
                  </a:lnTo>
                  <a:lnTo>
                    <a:pt x="1266825" y="1101458"/>
                  </a:lnTo>
                  <a:lnTo>
                    <a:pt x="1266825" y="1098829"/>
                  </a:lnTo>
                  <a:close/>
                </a:path>
                <a:path w="1266825" h="1295400">
                  <a:moveTo>
                    <a:pt x="1266825" y="1051204"/>
                  </a:moveTo>
                  <a:lnTo>
                    <a:pt x="1266367" y="1050086"/>
                  </a:lnTo>
                  <a:lnTo>
                    <a:pt x="1264500" y="1048219"/>
                  </a:lnTo>
                  <a:lnTo>
                    <a:pt x="1263383" y="1047750"/>
                  </a:lnTo>
                  <a:lnTo>
                    <a:pt x="1260754" y="1047750"/>
                  </a:lnTo>
                  <a:lnTo>
                    <a:pt x="1259636" y="1048219"/>
                  </a:lnTo>
                  <a:lnTo>
                    <a:pt x="1257769" y="1050086"/>
                  </a:lnTo>
                  <a:lnTo>
                    <a:pt x="1257300" y="1051204"/>
                  </a:lnTo>
                  <a:lnTo>
                    <a:pt x="1257300" y="1053833"/>
                  </a:lnTo>
                  <a:lnTo>
                    <a:pt x="1257769" y="1054950"/>
                  </a:lnTo>
                  <a:lnTo>
                    <a:pt x="1259636" y="1056817"/>
                  </a:lnTo>
                  <a:lnTo>
                    <a:pt x="1260754" y="1057275"/>
                  </a:lnTo>
                  <a:lnTo>
                    <a:pt x="1263383" y="1057275"/>
                  </a:lnTo>
                  <a:lnTo>
                    <a:pt x="1264500" y="1056817"/>
                  </a:lnTo>
                  <a:lnTo>
                    <a:pt x="1266367" y="1054950"/>
                  </a:lnTo>
                  <a:lnTo>
                    <a:pt x="1266825" y="1053833"/>
                  </a:lnTo>
                  <a:lnTo>
                    <a:pt x="1266825" y="1051204"/>
                  </a:lnTo>
                  <a:close/>
                </a:path>
                <a:path w="1266825" h="1295400">
                  <a:moveTo>
                    <a:pt x="1266825" y="1003579"/>
                  </a:moveTo>
                  <a:lnTo>
                    <a:pt x="1266367" y="1002461"/>
                  </a:lnTo>
                  <a:lnTo>
                    <a:pt x="1264500" y="1000594"/>
                  </a:lnTo>
                  <a:lnTo>
                    <a:pt x="1263383" y="1000125"/>
                  </a:lnTo>
                  <a:lnTo>
                    <a:pt x="1260754" y="1000125"/>
                  </a:lnTo>
                  <a:lnTo>
                    <a:pt x="1259636" y="1000594"/>
                  </a:lnTo>
                  <a:lnTo>
                    <a:pt x="1257769" y="1002461"/>
                  </a:lnTo>
                  <a:lnTo>
                    <a:pt x="1257300" y="1003579"/>
                  </a:lnTo>
                  <a:lnTo>
                    <a:pt x="1257300" y="1006208"/>
                  </a:lnTo>
                  <a:lnTo>
                    <a:pt x="1257769" y="1007325"/>
                  </a:lnTo>
                  <a:lnTo>
                    <a:pt x="1259636" y="1009192"/>
                  </a:lnTo>
                  <a:lnTo>
                    <a:pt x="1260754" y="1009650"/>
                  </a:lnTo>
                  <a:lnTo>
                    <a:pt x="1263383" y="1009650"/>
                  </a:lnTo>
                  <a:lnTo>
                    <a:pt x="1264500" y="1009192"/>
                  </a:lnTo>
                  <a:lnTo>
                    <a:pt x="1266367" y="1007325"/>
                  </a:lnTo>
                  <a:lnTo>
                    <a:pt x="1266825" y="1006208"/>
                  </a:lnTo>
                  <a:lnTo>
                    <a:pt x="1266825" y="1003579"/>
                  </a:lnTo>
                  <a:close/>
                </a:path>
                <a:path w="1266825" h="1295400">
                  <a:moveTo>
                    <a:pt x="1266825" y="955954"/>
                  </a:moveTo>
                  <a:lnTo>
                    <a:pt x="1266367" y="954836"/>
                  </a:lnTo>
                  <a:lnTo>
                    <a:pt x="1264500" y="952969"/>
                  </a:lnTo>
                  <a:lnTo>
                    <a:pt x="1263383" y="952500"/>
                  </a:lnTo>
                  <a:lnTo>
                    <a:pt x="1260754" y="952500"/>
                  </a:lnTo>
                  <a:lnTo>
                    <a:pt x="1259636" y="952969"/>
                  </a:lnTo>
                  <a:lnTo>
                    <a:pt x="1257769" y="954836"/>
                  </a:lnTo>
                  <a:lnTo>
                    <a:pt x="1257300" y="955954"/>
                  </a:lnTo>
                  <a:lnTo>
                    <a:pt x="1257300" y="958583"/>
                  </a:lnTo>
                  <a:lnTo>
                    <a:pt x="1257769" y="959700"/>
                  </a:lnTo>
                  <a:lnTo>
                    <a:pt x="1259636" y="961567"/>
                  </a:lnTo>
                  <a:lnTo>
                    <a:pt x="1260754" y="962025"/>
                  </a:lnTo>
                  <a:lnTo>
                    <a:pt x="1263383" y="962025"/>
                  </a:lnTo>
                  <a:lnTo>
                    <a:pt x="1264500" y="961567"/>
                  </a:lnTo>
                  <a:lnTo>
                    <a:pt x="1266367" y="959700"/>
                  </a:lnTo>
                  <a:lnTo>
                    <a:pt x="1266825" y="958583"/>
                  </a:lnTo>
                  <a:lnTo>
                    <a:pt x="1266825" y="955954"/>
                  </a:lnTo>
                  <a:close/>
                </a:path>
                <a:path w="1266825" h="1295400">
                  <a:moveTo>
                    <a:pt x="1266825" y="908329"/>
                  </a:moveTo>
                  <a:lnTo>
                    <a:pt x="1266367" y="907211"/>
                  </a:lnTo>
                  <a:lnTo>
                    <a:pt x="1264500" y="905344"/>
                  </a:lnTo>
                  <a:lnTo>
                    <a:pt x="1263383" y="904875"/>
                  </a:lnTo>
                  <a:lnTo>
                    <a:pt x="1260754" y="904875"/>
                  </a:lnTo>
                  <a:lnTo>
                    <a:pt x="1259636" y="905344"/>
                  </a:lnTo>
                  <a:lnTo>
                    <a:pt x="1257769" y="907211"/>
                  </a:lnTo>
                  <a:lnTo>
                    <a:pt x="1257300" y="908329"/>
                  </a:lnTo>
                  <a:lnTo>
                    <a:pt x="1257300" y="910958"/>
                  </a:lnTo>
                  <a:lnTo>
                    <a:pt x="1257769" y="912075"/>
                  </a:lnTo>
                  <a:lnTo>
                    <a:pt x="1259636" y="913942"/>
                  </a:lnTo>
                  <a:lnTo>
                    <a:pt x="1260754" y="914400"/>
                  </a:lnTo>
                  <a:lnTo>
                    <a:pt x="1263383" y="914400"/>
                  </a:lnTo>
                  <a:lnTo>
                    <a:pt x="1264500" y="913942"/>
                  </a:lnTo>
                  <a:lnTo>
                    <a:pt x="1266367" y="912075"/>
                  </a:lnTo>
                  <a:lnTo>
                    <a:pt x="1266825" y="910958"/>
                  </a:lnTo>
                  <a:lnTo>
                    <a:pt x="1266825" y="908329"/>
                  </a:lnTo>
                  <a:close/>
                </a:path>
                <a:path w="1266825" h="1295400">
                  <a:moveTo>
                    <a:pt x="1266825" y="860704"/>
                  </a:moveTo>
                  <a:lnTo>
                    <a:pt x="1266367" y="859586"/>
                  </a:lnTo>
                  <a:lnTo>
                    <a:pt x="1264500" y="857719"/>
                  </a:lnTo>
                  <a:lnTo>
                    <a:pt x="1263383" y="857250"/>
                  </a:lnTo>
                  <a:lnTo>
                    <a:pt x="1260754" y="857250"/>
                  </a:lnTo>
                  <a:lnTo>
                    <a:pt x="1259636" y="857719"/>
                  </a:lnTo>
                  <a:lnTo>
                    <a:pt x="1257769" y="859586"/>
                  </a:lnTo>
                  <a:lnTo>
                    <a:pt x="1257300" y="860704"/>
                  </a:lnTo>
                  <a:lnTo>
                    <a:pt x="1257300" y="863333"/>
                  </a:lnTo>
                  <a:lnTo>
                    <a:pt x="1257769" y="864450"/>
                  </a:lnTo>
                  <a:lnTo>
                    <a:pt x="1259636" y="866317"/>
                  </a:lnTo>
                  <a:lnTo>
                    <a:pt x="1260754" y="866775"/>
                  </a:lnTo>
                  <a:lnTo>
                    <a:pt x="1263383" y="866775"/>
                  </a:lnTo>
                  <a:lnTo>
                    <a:pt x="1264500" y="866317"/>
                  </a:lnTo>
                  <a:lnTo>
                    <a:pt x="1266367" y="864450"/>
                  </a:lnTo>
                  <a:lnTo>
                    <a:pt x="1266825" y="863333"/>
                  </a:lnTo>
                  <a:lnTo>
                    <a:pt x="1266825" y="860704"/>
                  </a:lnTo>
                  <a:close/>
                </a:path>
                <a:path w="1266825" h="1295400">
                  <a:moveTo>
                    <a:pt x="1266825" y="813079"/>
                  </a:moveTo>
                  <a:lnTo>
                    <a:pt x="1266367" y="811961"/>
                  </a:lnTo>
                  <a:lnTo>
                    <a:pt x="1264500" y="810094"/>
                  </a:lnTo>
                  <a:lnTo>
                    <a:pt x="1263383" y="809625"/>
                  </a:lnTo>
                  <a:lnTo>
                    <a:pt x="1260754" y="809625"/>
                  </a:lnTo>
                  <a:lnTo>
                    <a:pt x="1259636" y="810094"/>
                  </a:lnTo>
                  <a:lnTo>
                    <a:pt x="1257769" y="811961"/>
                  </a:lnTo>
                  <a:lnTo>
                    <a:pt x="1257300" y="813079"/>
                  </a:lnTo>
                  <a:lnTo>
                    <a:pt x="1257300" y="815708"/>
                  </a:lnTo>
                  <a:lnTo>
                    <a:pt x="1257769" y="816825"/>
                  </a:lnTo>
                  <a:lnTo>
                    <a:pt x="1259636" y="818692"/>
                  </a:lnTo>
                  <a:lnTo>
                    <a:pt x="1260754" y="819150"/>
                  </a:lnTo>
                  <a:lnTo>
                    <a:pt x="1263383" y="819150"/>
                  </a:lnTo>
                  <a:lnTo>
                    <a:pt x="1264500" y="818692"/>
                  </a:lnTo>
                  <a:lnTo>
                    <a:pt x="1266367" y="816825"/>
                  </a:lnTo>
                  <a:lnTo>
                    <a:pt x="1266825" y="815708"/>
                  </a:lnTo>
                  <a:lnTo>
                    <a:pt x="1266825" y="813079"/>
                  </a:lnTo>
                  <a:close/>
                </a:path>
                <a:path w="1266825" h="1295400">
                  <a:moveTo>
                    <a:pt x="1266825" y="765454"/>
                  </a:moveTo>
                  <a:lnTo>
                    <a:pt x="1266367" y="764336"/>
                  </a:lnTo>
                  <a:lnTo>
                    <a:pt x="1264500" y="762469"/>
                  </a:lnTo>
                  <a:lnTo>
                    <a:pt x="1263383" y="762000"/>
                  </a:lnTo>
                  <a:lnTo>
                    <a:pt x="1260754" y="762000"/>
                  </a:lnTo>
                  <a:lnTo>
                    <a:pt x="1259636" y="762469"/>
                  </a:lnTo>
                  <a:lnTo>
                    <a:pt x="1257769" y="764336"/>
                  </a:lnTo>
                  <a:lnTo>
                    <a:pt x="1257300" y="765454"/>
                  </a:lnTo>
                  <a:lnTo>
                    <a:pt x="1257300" y="768083"/>
                  </a:lnTo>
                  <a:lnTo>
                    <a:pt x="1257769" y="769200"/>
                  </a:lnTo>
                  <a:lnTo>
                    <a:pt x="1259636" y="771067"/>
                  </a:lnTo>
                  <a:lnTo>
                    <a:pt x="1260754" y="771525"/>
                  </a:lnTo>
                  <a:lnTo>
                    <a:pt x="1263383" y="771525"/>
                  </a:lnTo>
                  <a:lnTo>
                    <a:pt x="1264500" y="771067"/>
                  </a:lnTo>
                  <a:lnTo>
                    <a:pt x="1266367" y="769200"/>
                  </a:lnTo>
                  <a:lnTo>
                    <a:pt x="1266825" y="768083"/>
                  </a:lnTo>
                  <a:lnTo>
                    <a:pt x="1266825" y="765454"/>
                  </a:lnTo>
                  <a:close/>
                </a:path>
                <a:path w="1266825" h="1295400">
                  <a:moveTo>
                    <a:pt x="1266825" y="717829"/>
                  </a:moveTo>
                  <a:lnTo>
                    <a:pt x="1266367" y="716711"/>
                  </a:lnTo>
                  <a:lnTo>
                    <a:pt x="1264500" y="714844"/>
                  </a:lnTo>
                  <a:lnTo>
                    <a:pt x="1263383" y="714375"/>
                  </a:lnTo>
                  <a:lnTo>
                    <a:pt x="1260754" y="714375"/>
                  </a:lnTo>
                  <a:lnTo>
                    <a:pt x="1259636" y="714844"/>
                  </a:lnTo>
                  <a:lnTo>
                    <a:pt x="1257769" y="716711"/>
                  </a:lnTo>
                  <a:lnTo>
                    <a:pt x="1257300" y="717829"/>
                  </a:lnTo>
                  <a:lnTo>
                    <a:pt x="1257300" y="720458"/>
                  </a:lnTo>
                  <a:lnTo>
                    <a:pt x="1257769" y="721575"/>
                  </a:lnTo>
                  <a:lnTo>
                    <a:pt x="1259636" y="723442"/>
                  </a:lnTo>
                  <a:lnTo>
                    <a:pt x="1260754" y="723900"/>
                  </a:lnTo>
                  <a:lnTo>
                    <a:pt x="1263383" y="723900"/>
                  </a:lnTo>
                  <a:lnTo>
                    <a:pt x="1264500" y="723442"/>
                  </a:lnTo>
                  <a:lnTo>
                    <a:pt x="1266367" y="721575"/>
                  </a:lnTo>
                  <a:lnTo>
                    <a:pt x="1266825" y="720458"/>
                  </a:lnTo>
                  <a:lnTo>
                    <a:pt x="1266825" y="717829"/>
                  </a:lnTo>
                  <a:close/>
                </a:path>
                <a:path w="1266825" h="1295400">
                  <a:moveTo>
                    <a:pt x="1266825" y="670204"/>
                  </a:moveTo>
                  <a:lnTo>
                    <a:pt x="1266367" y="669086"/>
                  </a:lnTo>
                  <a:lnTo>
                    <a:pt x="1264500" y="667219"/>
                  </a:lnTo>
                  <a:lnTo>
                    <a:pt x="1263383" y="666750"/>
                  </a:lnTo>
                  <a:lnTo>
                    <a:pt x="1260754" y="666750"/>
                  </a:lnTo>
                  <a:lnTo>
                    <a:pt x="1259636" y="667219"/>
                  </a:lnTo>
                  <a:lnTo>
                    <a:pt x="1257769" y="669086"/>
                  </a:lnTo>
                  <a:lnTo>
                    <a:pt x="1257300" y="670204"/>
                  </a:lnTo>
                  <a:lnTo>
                    <a:pt x="1257300" y="672833"/>
                  </a:lnTo>
                  <a:lnTo>
                    <a:pt x="1257769" y="673950"/>
                  </a:lnTo>
                  <a:lnTo>
                    <a:pt x="1259636" y="675817"/>
                  </a:lnTo>
                  <a:lnTo>
                    <a:pt x="1260754" y="676275"/>
                  </a:lnTo>
                  <a:lnTo>
                    <a:pt x="1263383" y="676275"/>
                  </a:lnTo>
                  <a:lnTo>
                    <a:pt x="1264500" y="675817"/>
                  </a:lnTo>
                  <a:lnTo>
                    <a:pt x="1266367" y="673950"/>
                  </a:lnTo>
                  <a:lnTo>
                    <a:pt x="1266825" y="672833"/>
                  </a:lnTo>
                  <a:lnTo>
                    <a:pt x="1266825" y="670204"/>
                  </a:lnTo>
                  <a:close/>
                </a:path>
                <a:path w="1266825" h="1295400">
                  <a:moveTo>
                    <a:pt x="1266825" y="622579"/>
                  </a:moveTo>
                  <a:lnTo>
                    <a:pt x="1266367" y="621461"/>
                  </a:lnTo>
                  <a:lnTo>
                    <a:pt x="1264500" y="619594"/>
                  </a:lnTo>
                  <a:lnTo>
                    <a:pt x="1263383" y="619125"/>
                  </a:lnTo>
                  <a:lnTo>
                    <a:pt x="1260754" y="619125"/>
                  </a:lnTo>
                  <a:lnTo>
                    <a:pt x="1259636" y="619594"/>
                  </a:lnTo>
                  <a:lnTo>
                    <a:pt x="1257769" y="621461"/>
                  </a:lnTo>
                  <a:lnTo>
                    <a:pt x="1257300" y="622579"/>
                  </a:lnTo>
                  <a:lnTo>
                    <a:pt x="1257300" y="625208"/>
                  </a:lnTo>
                  <a:lnTo>
                    <a:pt x="1257769" y="626325"/>
                  </a:lnTo>
                  <a:lnTo>
                    <a:pt x="1259636" y="628192"/>
                  </a:lnTo>
                  <a:lnTo>
                    <a:pt x="1260754" y="628650"/>
                  </a:lnTo>
                  <a:lnTo>
                    <a:pt x="1263383" y="628650"/>
                  </a:lnTo>
                  <a:lnTo>
                    <a:pt x="1264500" y="628192"/>
                  </a:lnTo>
                  <a:lnTo>
                    <a:pt x="1266367" y="626325"/>
                  </a:lnTo>
                  <a:lnTo>
                    <a:pt x="1266825" y="625208"/>
                  </a:lnTo>
                  <a:lnTo>
                    <a:pt x="1266825" y="622579"/>
                  </a:lnTo>
                  <a:close/>
                </a:path>
                <a:path w="1266825" h="1295400">
                  <a:moveTo>
                    <a:pt x="1266825" y="574954"/>
                  </a:moveTo>
                  <a:lnTo>
                    <a:pt x="1266367" y="573836"/>
                  </a:lnTo>
                  <a:lnTo>
                    <a:pt x="1264500" y="571969"/>
                  </a:lnTo>
                  <a:lnTo>
                    <a:pt x="1263383" y="571500"/>
                  </a:lnTo>
                  <a:lnTo>
                    <a:pt x="1260754" y="571500"/>
                  </a:lnTo>
                  <a:lnTo>
                    <a:pt x="1259636" y="571969"/>
                  </a:lnTo>
                  <a:lnTo>
                    <a:pt x="1257769" y="573836"/>
                  </a:lnTo>
                  <a:lnTo>
                    <a:pt x="1257300" y="574954"/>
                  </a:lnTo>
                  <a:lnTo>
                    <a:pt x="1257300" y="577583"/>
                  </a:lnTo>
                  <a:lnTo>
                    <a:pt x="1257769" y="578700"/>
                  </a:lnTo>
                  <a:lnTo>
                    <a:pt x="1259636" y="580567"/>
                  </a:lnTo>
                  <a:lnTo>
                    <a:pt x="1260754" y="581025"/>
                  </a:lnTo>
                  <a:lnTo>
                    <a:pt x="1263383" y="581025"/>
                  </a:lnTo>
                  <a:lnTo>
                    <a:pt x="1264500" y="580567"/>
                  </a:lnTo>
                  <a:lnTo>
                    <a:pt x="1266367" y="578700"/>
                  </a:lnTo>
                  <a:lnTo>
                    <a:pt x="1266825" y="577583"/>
                  </a:lnTo>
                  <a:lnTo>
                    <a:pt x="1266825" y="574954"/>
                  </a:lnTo>
                  <a:close/>
                </a:path>
                <a:path w="1266825" h="1295400">
                  <a:moveTo>
                    <a:pt x="1266825" y="527329"/>
                  </a:moveTo>
                  <a:lnTo>
                    <a:pt x="1266367" y="526211"/>
                  </a:lnTo>
                  <a:lnTo>
                    <a:pt x="1264500" y="524344"/>
                  </a:lnTo>
                  <a:lnTo>
                    <a:pt x="1263383" y="523875"/>
                  </a:lnTo>
                  <a:lnTo>
                    <a:pt x="1260754" y="523875"/>
                  </a:lnTo>
                  <a:lnTo>
                    <a:pt x="1259636" y="524344"/>
                  </a:lnTo>
                  <a:lnTo>
                    <a:pt x="1257769" y="526211"/>
                  </a:lnTo>
                  <a:lnTo>
                    <a:pt x="1257300" y="527329"/>
                  </a:lnTo>
                  <a:lnTo>
                    <a:pt x="1257300" y="529958"/>
                  </a:lnTo>
                  <a:lnTo>
                    <a:pt x="1257769" y="531075"/>
                  </a:lnTo>
                  <a:lnTo>
                    <a:pt x="1259636" y="532942"/>
                  </a:lnTo>
                  <a:lnTo>
                    <a:pt x="1260754" y="533400"/>
                  </a:lnTo>
                  <a:lnTo>
                    <a:pt x="1263383" y="533400"/>
                  </a:lnTo>
                  <a:lnTo>
                    <a:pt x="1264500" y="532942"/>
                  </a:lnTo>
                  <a:lnTo>
                    <a:pt x="1266367" y="531075"/>
                  </a:lnTo>
                  <a:lnTo>
                    <a:pt x="1266825" y="529958"/>
                  </a:lnTo>
                  <a:lnTo>
                    <a:pt x="1266825" y="527329"/>
                  </a:lnTo>
                  <a:close/>
                </a:path>
                <a:path w="1266825" h="1295400">
                  <a:moveTo>
                    <a:pt x="1266825" y="479704"/>
                  </a:moveTo>
                  <a:lnTo>
                    <a:pt x="1266367" y="478586"/>
                  </a:lnTo>
                  <a:lnTo>
                    <a:pt x="1264500" y="476719"/>
                  </a:lnTo>
                  <a:lnTo>
                    <a:pt x="1263383" y="476250"/>
                  </a:lnTo>
                  <a:lnTo>
                    <a:pt x="1260754" y="476250"/>
                  </a:lnTo>
                  <a:lnTo>
                    <a:pt x="1259636" y="476719"/>
                  </a:lnTo>
                  <a:lnTo>
                    <a:pt x="1257769" y="478586"/>
                  </a:lnTo>
                  <a:lnTo>
                    <a:pt x="1257300" y="479704"/>
                  </a:lnTo>
                  <a:lnTo>
                    <a:pt x="1257300" y="482333"/>
                  </a:lnTo>
                  <a:lnTo>
                    <a:pt x="1257769" y="483450"/>
                  </a:lnTo>
                  <a:lnTo>
                    <a:pt x="1259636" y="485317"/>
                  </a:lnTo>
                  <a:lnTo>
                    <a:pt x="1260754" y="485775"/>
                  </a:lnTo>
                  <a:lnTo>
                    <a:pt x="1263383" y="485775"/>
                  </a:lnTo>
                  <a:lnTo>
                    <a:pt x="1264500" y="485317"/>
                  </a:lnTo>
                  <a:lnTo>
                    <a:pt x="1266367" y="483450"/>
                  </a:lnTo>
                  <a:lnTo>
                    <a:pt x="1266825" y="482333"/>
                  </a:lnTo>
                  <a:lnTo>
                    <a:pt x="1266825" y="479704"/>
                  </a:lnTo>
                  <a:close/>
                </a:path>
                <a:path w="1266825" h="1295400">
                  <a:moveTo>
                    <a:pt x="1266825" y="432079"/>
                  </a:moveTo>
                  <a:lnTo>
                    <a:pt x="1266367" y="430961"/>
                  </a:lnTo>
                  <a:lnTo>
                    <a:pt x="1264500" y="429094"/>
                  </a:lnTo>
                  <a:lnTo>
                    <a:pt x="1263383" y="428625"/>
                  </a:lnTo>
                  <a:lnTo>
                    <a:pt x="1260754" y="428625"/>
                  </a:lnTo>
                  <a:lnTo>
                    <a:pt x="1259636" y="429094"/>
                  </a:lnTo>
                  <a:lnTo>
                    <a:pt x="1257769" y="430961"/>
                  </a:lnTo>
                  <a:lnTo>
                    <a:pt x="1257300" y="432079"/>
                  </a:lnTo>
                  <a:lnTo>
                    <a:pt x="1257300" y="434708"/>
                  </a:lnTo>
                  <a:lnTo>
                    <a:pt x="1257769" y="435825"/>
                  </a:lnTo>
                  <a:lnTo>
                    <a:pt x="1259636" y="437692"/>
                  </a:lnTo>
                  <a:lnTo>
                    <a:pt x="1260754" y="438150"/>
                  </a:lnTo>
                  <a:lnTo>
                    <a:pt x="1263383" y="438150"/>
                  </a:lnTo>
                  <a:lnTo>
                    <a:pt x="1264500" y="437692"/>
                  </a:lnTo>
                  <a:lnTo>
                    <a:pt x="1266367" y="435825"/>
                  </a:lnTo>
                  <a:lnTo>
                    <a:pt x="1266825" y="434708"/>
                  </a:lnTo>
                  <a:lnTo>
                    <a:pt x="1266825" y="432079"/>
                  </a:lnTo>
                  <a:close/>
                </a:path>
                <a:path w="1266825" h="1295400">
                  <a:moveTo>
                    <a:pt x="1266825" y="384454"/>
                  </a:moveTo>
                  <a:lnTo>
                    <a:pt x="1266367" y="383336"/>
                  </a:lnTo>
                  <a:lnTo>
                    <a:pt x="1264500" y="381469"/>
                  </a:lnTo>
                  <a:lnTo>
                    <a:pt x="1263383" y="381000"/>
                  </a:lnTo>
                  <a:lnTo>
                    <a:pt x="1260754" y="381000"/>
                  </a:lnTo>
                  <a:lnTo>
                    <a:pt x="1259636" y="381469"/>
                  </a:lnTo>
                  <a:lnTo>
                    <a:pt x="1257769" y="383336"/>
                  </a:lnTo>
                  <a:lnTo>
                    <a:pt x="1257300" y="384454"/>
                  </a:lnTo>
                  <a:lnTo>
                    <a:pt x="1257300" y="387083"/>
                  </a:lnTo>
                  <a:lnTo>
                    <a:pt x="1257769" y="388200"/>
                  </a:lnTo>
                  <a:lnTo>
                    <a:pt x="1259636" y="390067"/>
                  </a:lnTo>
                  <a:lnTo>
                    <a:pt x="1260754" y="390525"/>
                  </a:lnTo>
                  <a:lnTo>
                    <a:pt x="1263383" y="390525"/>
                  </a:lnTo>
                  <a:lnTo>
                    <a:pt x="1264500" y="390067"/>
                  </a:lnTo>
                  <a:lnTo>
                    <a:pt x="1266367" y="388200"/>
                  </a:lnTo>
                  <a:lnTo>
                    <a:pt x="1266825" y="387083"/>
                  </a:lnTo>
                  <a:lnTo>
                    <a:pt x="1266825" y="384454"/>
                  </a:lnTo>
                  <a:close/>
                </a:path>
                <a:path w="1266825" h="1295400">
                  <a:moveTo>
                    <a:pt x="1266825" y="336829"/>
                  </a:moveTo>
                  <a:lnTo>
                    <a:pt x="1266367" y="335711"/>
                  </a:lnTo>
                  <a:lnTo>
                    <a:pt x="1264500" y="333844"/>
                  </a:lnTo>
                  <a:lnTo>
                    <a:pt x="1263383" y="333375"/>
                  </a:lnTo>
                  <a:lnTo>
                    <a:pt x="1260754" y="333375"/>
                  </a:lnTo>
                  <a:lnTo>
                    <a:pt x="1259636" y="333844"/>
                  </a:lnTo>
                  <a:lnTo>
                    <a:pt x="1257769" y="335711"/>
                  </a:lnTo>
                  <a:lnTo>
                    <a:pt x="1257300" y="336829"/>
                  </a:lnTo>
                  <a:lnTo>
                    <a:pt x="1257300" y="339458"/>
                  </a:lnTo>
                  <a:lnTo>
                    <a:pt x="1257769" y="340575"/>
                  </a:lnTo>
                  <a:lnTo>
                    <a:pt x="1259636" y="342442"/>
                  </a:lnTo>
                  <a:lnTo>
                    <a:pt x="1260754" y="342900"/>
                  </a:lnTo>
                  <a:lnTo>
                    <a:pt x="1263383" y="342900"/>
                  </a:lnTo>
                  <a:lnTo>
                    <a:pt x="1264500" y="342442"/>
                  </a:lnTo>
                  <a:lnTo>
                    <a:pt x="1266367" y="340575"/>
                  </a:lnTo>
                  <a:lnTo>
                    <a:pt x="1266825" y="339458"/>
                  </a:lnTo>
                  <a:lnTo>
                    <a:pt x="1266825" y="336829"/>
                  </a:lnTo>
                  <a:close/>
                </a:path>
                <a:path w="1266825" h="1295400">
                  <a:moveTo>
                    <a:pt x="1266825" y="289204"/>
                  </a:moveTo>
                  <a:lnTo>
                    <a:pt x="1266367" y="288086"/>
                  </a:lnTo>
                  <a:lnTo>
                    <a:pt x="1264500" y="286219"/>
                  </a:lnTo>
                  <a:lnTo>
                    <a:pt x="1263383" y="285750"/>
                  </a:lnTo>
                  <a:lnTo>
                    <a:pt x="1260754" y="285750"/>
                  </a:lnTo>
                  <a:lnTo>
                    <a:pt x="1259636" y="286219"/>
                  </a:lnTo>
                  <a:lnTo>
                    <a:pt x="1257769" y="288086"/>
                  </a:lnTo>
                  <a:lnTo>
                    <a:pt x="1257300" y="289204"/>
                  </a:lnTo>
                  <a:lnTo>
                    <a:pt x="1257300" y="291833"/>
                  </a:lnTo>
                  <a:lnTo>
                    <a:pt x="1257769" y="292950"/>
                  </a:lnTo>
                  <a:lnTo>
                    <a:pt x="1259636" y="294817"/>
                  </a:lnTo>
                  <a:lnTo>
                    <a:pt x="1260754" y="295275"/>
                  </a:lnTo>
                  <a:lnTo>
                    <a:pt x="1263383" y="295275"/>
                  </a:lnTo>
                  <a:lnTo>
                    <a:pt x="1264500" y="294817"/>
                  </a:lnTo>
                  <a:lnTo>
                    <a:pt x="1266367" y="292950"/>
                  </a:lnTo>
                  <a:lnTo>
                    <a:pt x="1266825" y="291833"/>
                  </a:lnTo>
                  <a:lnTo>
                    <a:pt x="1266825" y="289204"/>
                  </a:lnTo>
                  <a:close/>
                </a:path>
                <a:path w="1266825" h="1295400">
                  <a:moveTo>
                    <a:pt x="1266825" y="241579"/>
                  </a:moveTo>
                  <a:lnTo>
                    <a:pt x="1266367" y="240461"/>
                  </a:lnTo>
                  <a:lnTo>
                    <a:pt x="1264500" y="238594"/>
                  </a:lnTo>
                  <a:lnTo>
                    <a:pt x="1263383" y="238125"/>
                  </a:lnTo>
                  <a:lnTo>
                    <a:pt x="1260754" y="238125"/>
                  </a:lnTo>
                  <a:lnTo>
                    <a:pt x="1259636" y="238594"/>
                  </a:lnTo>
                  <a:lnTo>
                    <a:pt x="1257769" y="240461"/>
                  </a:lnTo>
                  <a:lnTo>
                    <a:pt x="1257300" y="241579"/>
                  </a:lnTo>
                  <a:lnTo>
                    <a:pt x="1257300" y="244208"/>
                  </a:lnTo>
                  <a:lnTo>
                    <a:pt x="1257769" y="245325"/>
                  </a:lnTo>
                  <a:lnTo>
                    <a:pt x="1259636" y="247192"/>
                  </a:lnTo>
                  <a:lnTo>
                    <a:pt x="1260754" y="247650"/>
                  </a:lnTo>
                  <a:lnTo>
                    <a:pt x="1263383" y="247650"/>
                  </a:lnTo>
                  <a:lnTo>
                    <a:pt x="1264500" y="247192"/>
                  </a:lnTo>
                  <a:lnTo>
                    <a:pt x="1266367" y="245325"/>
                  </a:lnTo>
                  <a:lnTo>
                    <a:pt x="1266825" y="244208"/>
                  </a:lnTo>
                  <a:lnTo>
                    <a:pt x="1266825" y="241579"/>
                  </a:lnTo>
                  <a:close/>
                </a:path>
                <a:path w="1266825" h="1295400">
                  <a:moveTo>
                    <a:pt x="1266825" y="193954"/>
                  </a:moveTo>
                  <a:lnTo>
                    <a:pt x="1266367" y="192836"/>
                  </a:lnTo>
                  <a:lnTo>
                    <a:pt x="1264500" y="190969"/>
                  </a:lnTo>
                  <a:lnTo>
                    <a:pt x="1263383" y="190500"/>
                  </a:lnTo>
                  <a:lnTo>
                    <a:pt x="1260754" y="190500"/>
                  </a:lnTo>
                  <a:lnTo>
                    <a:pt x="1259636" y="190969"/>
                  </a:lnTo>
                  <a:lnTo>
                    <a:pt x="1257769" y="192836"/>
                  </a:lnTo>
                  <a:lnTo>
                    <a:pt x="1257300" y="193954"/>
                  </a:lnTo>
                  <a:lnTo>
                    <a:pt x="1257300" y="196583"/>
                  </a:lnTo>
                  <a:lnTo>
                    <a:pt x="1257769" y="197700"/>
                  </a:lnTo>
                  <a:lnTo>
                    <a:pt x="1259636" y="199567"/>
                  </a:lnTo>
                  <a:lnTo>
                    <a:pt x="1260754" y="200025"/>
                  </a:lnTo>
                  <a:lnTo>
                    <a:pt x="1263383" y="200025"/>
                  </a:lnTo>
                  <a:lnTo>
                    <a:pt x="1264500" y="199567"/>
                  </a:lnTo>
                  <a:lnTo>
                    <a:pt x="1266367" y="197700"/>
                  </a:lnTo>
                  <a:lnTo>
                    <a:pt x="1266825" y="196583"/>
                  </a:lnTo>
                  <a:lnTo>
                    <a:pt x="1266825" y="193954"/>
                  </a:lnTo>
                  <a:close/>
                </a:path>
                <a:path w="1266825" h="1295400">
                  <a:moveTo>
                    <a:pt x="1266825" y="146329"/>
                  </a:moveTo>
                  <a:lnTo>
                    <a:pt x="1266367" y="145211"/>
                  </a:lnTo>
                  <a:lnTo>
                    <a:pt x="1264500" y="143344"/>
                  </a:lnTo>
                  <a:lnTo>
                    <a:pt x="1263383" y="142875"/>
                  </a:lnTo>
                  <a:lnTo>
                    <a:pt x="1260754" y="142875"/>
                  </a:lnTo>
                  <a:lnTo>
                    <a:pt x="1259636" y="143344"/>
                  </a:lnTo>
                  <a:lnTo>
                    <a:pt x="1257769" y="145211"/>
                  </a:lnTo>
                  <a:lnTo>
                    <a:pt x="1257300" y="146329"/>
                  </a:lnTo>
                  <a:lnTo>
                    <a:pt x="1257300" y="148958"/>
                  </a:lnTo>
                  <a:lnTo>
                    <a:pt x="1257769" y="150075"/>
                  </a:lnTo>
                  <a:lnTo>
                    <a:pt x="1259636" y="151942"/>
                  </a:lnTo>
                  <a:lnTo>
                    <a:pt x="1260754" y="152400"/>
                  </a:lnTo>
                  <a:lnTo>
                    <a:pt x="1263383" y="152400"/>
                  </a:lnTo>
                  <a:lnTo>
                    <a:pt x="1264500" y="151942"/>
                  </a:lnTo>
                  <a:lnTo>
                    <a:pt x="1266367" y="150075"/>
                  </a:lnTo>
                  <a:lnTo>
                    <a:pt x="1266825" y="148958"/>
                  </a:lnTo>
                  <a:lnTo>
                    <a:pt x="1266825" y="146329"/>
                  </a:lnTo>
                  <a:close/>
                </a:path>
                <a:path w="1266825" h="1295400">
                  <a:moveTo>
                    <a:pt x="1266825" y="98704"/>
                  </a:moveTo>
                  <a:lnTo>
                    <a:pt x="1266367" y="97586"/>
                  </a:lnTo>
                  <a:lnTo>
                    <a:pt x="1264500" y="95719"/>
                  </a:lnTo>
                  <a:lnTo>
                    <a:pt x="1263383" y="95250"/>
                  </a:lnTo>
                  <a:lnTo>
                    <a:pt x="1260754" y="95250"/>
                  </a:lnTo>
                  <a:lnTo>
                    <a:pt x="1259636" y="95719"/>
                  </a:lnTo>
                  <a:lnTo>
                    <a:pt x="1257769" y="97586"/>
                  </a:lnTo>
                  <a:lnTo>
                    <a:pt x="1257300" y="98704"/>
                  </a:lnTo>
                  <a:lnTo>
                    <a:pt x="1257300" y="101333"/>
                  </a:lnTo>
                  <a:lnTo>
                    <a:pt x="1257769" y="102450"/>
                  </a:lnTo>
                  <a:lnTo>
                    <a:pt x="1259636" y="104317"/>
                  </a:lnTo>
                  <a:lnTo>
                    <a:pt x="1260754" y="104775"/>
                  </a:lnTo>
                  <a:lnTo>
                    <a:pt x="1263383" y="104775"/>
                  </a:lnTo>
                  <a:lnTo>
                    <a:pt x="1264500" y="104317"/>
                  </a:lnTo>
                  <a:lnTo>
                    <a:pt x="1266367" y="102450"/>
                  </a:lnTo>
                  <a:lnTo>
                    <a:pt x="1266825" y="101333"/>
                  </a:lnTo>
                  <a:lnTo>
                    <a:pt x="1266825" y="98704"/>
                  </a:lnTo>
                  <a:close/>
                </a:path>
                <a:path w="1266825" h="1295400">
                  <a:moveTo>
                    <a:pt x="1266825" y="51079"/>
                  </a:moveTo>
                  <a:lnTo>
                    <a:pt x="1266367" y="49961"/>
                  </a:lnTo>
                  <a:lnTo>
                    <a:pt x="1264500" y="48094"/>
                  </a:lnTo>
                  <a:lnTo>
                    <a:pt x="1263383" y="47625"/>
                  </a:lnTo>
                  <a:lnTo>
                    <a:pt x="1260754" y="47625"/>
                  </a:lnTo>
                  <a:lnTo>
                    <a:pt x="1259636" y="48094"/>
                  </a:lnTo>
                  <a:lnTo>
                    <a:pt x="1257769" y="49961"/>
                  </a:lnTo>
                  <a:lnTo>
                    <a:pt x="1257300" y="51079"/>
                  </a:lnTo>
                  <a:lnTo>
                    <a:pt x="1257300" y="53708"/>
                  </a:lnTo>
                  <a:lnTo>
                    <a:pt x="1257769" y="54825"/>
                  </a:lnTo>
                  <a:lnTo>
                    <a:pt x="1259636" y="56692"/>
                  </a:lnTo>
                  <a:lnTo>
                    <a:pt x="1260754" y="57150"/>
                  </a:lnTo>
                  <a:lnTo>
                    <a:pt x="1263383" y="57150"/>
                  </a:lnTo>
                  <a:lnTo>
                    <a:pt x="1264500" y="56692"/>
                  </a:lnTo>
                  <a:lnTo>
                    <a:pt x="1266367" y="54825"/>
                  </a:lnTo>
                  <a:lnTo>
                    <a:pt x="1266825" y="53708"/>
                  </a:lnTo>
                  <a:lnTo>
                    <a:pt x="1266825" y="51079"/>
                  </a:lnTo>
                  <a:close/>
                </a:path>
                <a:path w="1266825" h="1295400">
                  <a:moveTo>
                    <a:pt x="1266825" y="3454"/>
                  </a:moveTo>
                  <a:lnTo>
                    <a:pt x="1266367" y="2336"/>
                  </a:lnTo>
                  <a:lnTo>
                    <a:pt x="1264500" y="469"/>
                  </a:lnTo>
                  <a:lnTo>
                    <a:pt x="1263383" y="0"/>
                  </a:lnTo>
                  <a:lnTo>
                    <a:pt x="1260754" y="0"/>
                  </a:lnTo>
                  <a:lnTo>
                    <a:pt x="1259636" y="469"/>
                  </a:lnTo>
                  <a:lnTo>
                    <a:pt x="1257769" y="2336"/>
                  </a:lnTo>
                  <a:lnTo>
                    <a:pt x="1257300" y="3454"/>
                  </a:lnTo>
                  <a:lnTo>
                    <a:pt x="1257300" y="6083"/>
                  </a:lnTo>
                  <a:lnTo>
                    <a:pt x="1257769" y="7200"/>
                  </a:lnTo>
                  <a:lnTo>
                    <a:pt x="1259636" y="9067"/>
                  </a:lnTo>
                  <a:lnTo>
                    <a:pt x="1260754" y="9525"/>
                  </a:lnTo>
                  <a:lnTo>
                    <a:pt x="1263383" y="9525"/>
                  </a:lnTo>
                  <a:lnTo>
                    <a:pt x="1264500" y="9067"/>
                  </a:lnTo>
                  <a:lnTo>
                    <a:pt x="1266367" y="7200"/>
                  </a:lnTo>
                  <a:lnTo>
                    <a:pt x="1266825" y="6083"/>
                  </a:lnTo>
                  <a:lnTo>
                    <a:pt x="1266825" y="345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572124" y="4911428"/>
              <a:ext cx="778510" cy="118110"/>
            </a:xfrm>
            <a:custGeom>
              <a:avLst/>
              <a:gdLst/>
              <a:ahLst/>
              <a:cxnLst/>
              <a:rect l="l" t="t" r="r" b="b"/>
              <a:pathLst>
                <a:path w="778510" h="118110">
                  <a:moveTo>
                    <a:pt x="778268" y="118109"/>
                  </a:moveTo>
                  <a:lnTo>
                    <a:pt x="0" y="118109"/>
                  </a:lnTo>
                  <a:lnTo>
                    <a:pt x="0" y="0"/>
                  </a:lnTo>
                  <a:lnTo>
                    <a:pt x="778268" y="0"/>
                  </a:lnTo>
                  <a:lnTo>
                    <a:pt x="778268" y="118109"/>
                  </a:lnTo>
                  <a:close/>
                </a:path>
              </a:pathLst>
            </a:custGeom>
            <a:solidFill>
              <a:srgbClr val="77C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572124" y="4911428"/>
              <a:ext cx="778510" cy="118110"/>
            </a:xfrm>
            <a:custGeom>
              <a:avLst/>
              <a:gdLst/>
              <a:ahLst/>
              <a:cxnLst/>
              <a:rect l="l" t="t" r="r" b="b"/>
              <a:pathLst>
                <a:path w="778510" h="118110">
                  <a:moveTo>
                    <a:pt x="0" y="0"/>
                  </a:moveTo>
                  <a:lnTo>
                    <a:pt x="778268" y="0"/>
                  </a:lnTo>
                  <a:lnTo>
                    <a:pt x="778268" y="118109"/>
                  </a:lnTo>
                  <a:lnTo>
                    <a:pt x="0" y="11810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572124" y="5117061"/>
              <a:ext cx="755650" cy="118110"/>
            </a:xfrm>
            <a:custGeom>
              <a:avLst/>
              <a:gdLst/>
              <a:ahLst/>
              <a:cxnLst/>
              <a:rect l="l" t="t" r="r" b="b"/>
              <a:pathLst>
                <a:path w="755650" h="118110">
                  <a:moveTo>
                    <a:pt x="755637" y="118109"/>
                  </a:moveTo>
                  <a:lnTo>
                    <a:pt x="0" y="118109"/>
                  </a:lnTo>
                  <a:lnTo>
                    <a:pt x="0" y="0"/>
                  </a:lnTo>
                  <a:lnTo>
                    <a:pt x="755637" y="0"/>
                  </a:lnTo>
                  <a:lnTo>
                    <a:pt x="755637" y="118109"/>
                  </a:lnTo>
                  <a:close/>
                </a:path>
              </a:pathLst>
            </a:custGeom>
            <a:solidFill>
              <a:srgbClr val="77C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572124" y="5117061"/>
              <a:ext cx="755650" cy="118110"/>
            </a:xfrm>
            <a:custGeom>
              <a:avLst/>
              <a:gdLst/>
              <a:ahLst/>
              <a:cxnLst/>
              <a:rect l="l" t="t" r="r" b="b"/>
              <a:pathLst>
                <a:path w="755650" h="118110">
                  <a:moveTo>
                    <a:pt x="0" y="0"/>
                  </a:moveTo>
                  <a:lnTo>
                    <a:pt x="755637" y="0"/>
                  </a:lnTo>
                  <a:lnTo>
                    <a:pt x="755637" y="118109"/>
                  </a:lnTo>
                  <a:lnTo>
                    <a:pt x="0" y="11810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572124" y="5322694"/>
              <a:ext cx="597535" cy="118110"/>
            </a:xfrm>
            <a:custGeom>
              <a:avLst/>
              <a:gdLst/>
              <a:ahLst/>
              <a:cxnLst/>
              <a:rect l="l" t="t" r="r" b="b"/>
              <a:pathLst>
                <a:path w="597535" h="118110">
                  <a:moveTo>
                    <a:pt x="597217" y="118109"/>
                  </a:moveTo>
                  <a:lnTo>
                    <a:pt x="0" y="118109"/>
                  </a:lnTo>
                  <a:lnTo>
                    <a:pt x="0" y="0"/>
                  </a:lnTo>
                  <a:lnTo>
                    <a:pt x="597217" y="0"/>
                  </a:lnTo>
                  <a:lnTo>
                    <a:pt x="597217" y="118109"/>
                  </a:lnTo>
                  <a:close/>
                </a:path>
              </a:pathLst>
            </a:custGeom>
            <a:solidFill>
              <a:srgbClr val="77C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572124" y="5322694"/>
              <a:ext cx="597535" cy="118110"/>
            </a:xfrm>
            <a:custGeom>
              <a:avLst/>
              <a:gdLst/>
              <a:ahLst/>
              <a:cxnLst/>
              <a:rect l="l" t="t" r="r" b="b"/>
              <a:pathLst>
                <a:path w="597535" h="118110">
                  <a:moveTo>
                    <a:pt x="0" y="0"/>
                  </a:moveTo>
                  <a:lnTo>
                    <a:pt x="597217" y="0"/>
                  </a:lnTo>
                  <a:lnTo>
                    <a:pt x="597217" y="118109"/>
                  </a:lnTo>
                  <a:lnTo>
                    <a:pt x="0" y="11810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572124" y="5528327"/>
              <a:ext cx="574675" cy="118110"/>
            </a:xfrm>
            <a:custGeom>
              <a:avLst/>
              <a:gdLst/>
              <a:ahLst/>
              <a:cxnLst/>
              <a:rect l="l" t="t" r="r" b="b"/>
              <a:pathLst>
                <a:path w="574675" h="118110">
                  <a:moveTo>
                    <a:pt x="574586" y="118110"/>
                  </a:moveTo>
                  <a:lnTo>
                    <a:pt x="0" y="118110"/>
                  </a:lnTo>
                  <a:lnTo>
                    <a:pt x="0" y="0"/>
                  </a:lnTo>
                  <a:lnTo>
                    <a:pt x="574586" y="0"/>
                  </a:lnTo>
                  <a:lnTo>
                    <a:pt x="574586" y="118110"/>
                  </a:lnTo>
                  <a:close/>
                </a:path>
              </a:pathLst>
            </a:custGeom>
            <a:solidFill>
              <a:srgbClr val="77C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572124" y="5528327"/>
              <a:ext cx="574675" cy="118110"/>
            </a:xfrm>
            <a:custGeom>
              <a:avLst/>
              <a:gdLst/>
              <a:ahLst/>
              <a:cxnLst/>
              <a:rect l="l" t="t" r="r" b="b"/>
              <a:pathLst>
                <a:path w="574675" h="118110">
                  <a:moveTo>
                    <a:pt x="0" y="0"/>
                  </a:moveTo>
                  <a:lnTo>
                    <a:pt x="574586" y="0"/>
                  </a:lnTo>
                  <a:lnTo>
                    <a:pt x="574586" y="118110"/>
                  </a:lnTo>
                  <a:lnTo>
                    <a:pt x="0" y="11811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572124" y="5733960"/>
              <a:ext cx="542290" cy="118110"/>
            </a:xfrm>
            <a:custGeom>
              <a:avLst/>
              <a:gdLst/>
              <a:ahLst/>
              <a:cxnLst/>
              <a:rect l="l" t="t" r="r" b="b"/>
              <a:pathLst>
                <a:path w="542289" h="118110">
                  <a:moveTo>
                    <a:pt x="541896" y="118110"/>
                  </a:moveTo>
                  <a:lnTo>
                    <a:pt x="0" y="118110"/>
                  </a:lnTo>
                  <a:lnTo>
                    <a:pt x="0" y="0"/>
                  </a:lnTo>
                  <a:lnTo>
                    <a:pt x="541896" y="0"/>
                  </a:lnTo>
                  <a:lnTo>
                    <a:pt x="541896" y="118110"/>
                  </a:lnTo>
                  <a:close/>
                </a:path>
              </a:pathLst>
            </a:custGeom>
            <a:solidFill>
              <a:srgbClr val="77C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572124" y="5733960"/>
              <a:ext cx="542290" cy="118110"/>
            </a:xfrm>
            <a:custGeom>
              <a:avLst/>
              <a:gdLst/>
              <a:ahLst/>
              <a:cxnLst/>
              <a:rect l="l" t="t" r="r" b="b"/>
              <a:pathLst>
                <a:path w="542289" h="118110">
                  <a:moveTo>
                    <a:pt x="0" y="0"/>
                  </a:moveTo>
                  <a:lnTo>
                    <a:pt x="541896" y="0"/>
                  </a:lnTo>
                  <a:lnTo>
                    <a:pt x="541896" y="118110"/>
                  </a:lnTo>
                  <a:lnTo>
                    <a:pt x="0" y="11811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572124" y="5939594"/>
              <a:ext cx="504190" cy="118110"/>
            </a:xfrm>
            <a:custGeom>
              <a:avLst/>
              <a:gdLst/>
              <a:ahLst/>
              <a:cxnLst/>
              <a:rect l="l" t="t" r="r" b="b"/>
              <a:pathLst>
                <a:path w="504189" h="118110">
                  <a:moveTo>
                    <a:pt x="504177" y="118109"/>
                  </a:moveTo>
                  <a:lnTo>
                    <a:pt x="0" y="118109"/>
                  </a:lnTo>
                  <a:lnTo>
                    <a:pt x="0" y="0"/>
                  </a:lnTo>
                  <a:lnTo>
                    <a:pt x="504177" y="0"/>
                  </a:lnTo>
                  <a:lnTo>
                    <a:pt x="504177" y="118109"/>
                  </a:lnTo>
                  <a:close/>
                </a:path>
              </a:pathLst>
            </a:custGeom>
            <a:solidFill>
              <a:srgbClr val="77C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572124" y="5939594"/>
              <a:ext cx="504190" cy="118110"/>
            </a:xfrm>
            <a:custGeom>
              <a:avLst/>
              <a:gdLst/>
              <a:ahLst/>
              <a:cxnLst/>
              <a:rect l="l" t="t" r="r" b="b"/>
              <a:pathLst>
                <a:path w="504189" h="118110">
                  <a:moveTo>
                    <a:pt x="0" y="0"/>
                  </a:moveTo>
                  <a:lnTo>
                    <a:pt x="504177" y="0"/>
                  </a:lnTo>
                  <a:lnTo>
                    <a:pt x="504177" y="118109"/>
                  </a:lnTo>
                  <a:lnTo>
                    <a:pt x="0" y="11810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350393" y="4911428"/>
              <a:ext cx="778510" cy="118110"/>
            </a:xfrm>
            <a:custGeom>
              <a:avLst/>
              <a:gdLst/>
              <a:ahLst/>
              <a:cxnLst/>
              <a:rect l="l" t="t" r="r" b="b"/>
              <a:pathLst>
                <a:path w="778509" h="118110">
                  <a:moveTo>
                    <a:pt x="778268" y="118109"/>
                  </a:moveTo>
                  <a:lnTo>
                    <a:pt x="0" y="118109"/>
                  </a:lnTo>
                  <a:lnTo>
                    <a:pt x="0" y="0"/>
                  </a:lnTo>
                  <a:lnTo>
                    <a:pt x="778268" y="0"/>
                  </a:lnTo>
                  <a:lnTo>
                    <a:pt x="778268" y="118109"/>
                  </a:lnTo>
                  <a:close/>
                </a:path>
              </a:pathLst>
            </a:custGeom>
            <a:solidFill>
              <a:srgbClr val="E73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350393" y="4911428"/>
              <a:ext cx="778510" cy="118110"/>
            </a:xfrm>
            <a:custGeom>
              <a:avLst/>
              <a:gdLst/>
              <a:ahLst/>
              <a:cxnLst/>
              <a:rect l="l" t="t" r="r" b="b"/>
              <a:pathLst>
                <a:path w="778509" h="118110">
                  <a:moveTo>
                    <a:pt x="0" y="0"/>
                  </a:moveTo>
                  <a:lnTo>
                    <a:pt x="778268" y="0"/>
                  </a:lnTo>
                  <a:lnTo>
                    <a:pt x="778268" y="118109"/>
                  </a:lnTo>
                  <a:lnTo>
                    <a:pt x="0" y="11810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327762" y="5117061"/>
              <a:ext cx="755650" cy="118110"/>
            </a:xfrm>
            <a:custGeom>
              <a:avLst/>
              <a:gdLst/>
              <a:ahLst/>
              <a:cxnLst/>
              <a:rect l="l" t="t" r="r" b="b"/>
              <a:pathLst>
                <a:path w="755650" h="118110">
                  <a:moveTo>
                    <a:pt x="755637" y="118109"/>
                  </a:moveTo>
                  <a:lnTo>
                    <a:pt x="0" y="118109"/>
                  </a:lnTo>
                  <a:lnTo>
                    <a:pt x="0" y="0"/>
                  </a:lnTo>
                  <a:lnTo>
                    <a:pt x="755637" y="0"/>
                  </a:lnTo>
                  <a:lnTo>
                    <a:pt x="755637" y="118109"/>
                  </a:lnTo>
                  <a:close/>
                </a:path>
              </a:pathLst>
            </a:custGeom>
            <a:solidFill>
              <a:srgbClr val="E73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327762" y="5117061"/>
              <a:ext cx="755650" cy="118110"/>
            </a:xfrm>
            <a:custGeom>
              <a:avLst/>
              <a:gdLst/>
              <a:ahLst/>
              <a:cxnLst/>
              <a:rect l="l" t="t" r="r" b="b"/>
              <a:pathLst>
                <a:path w="755650" h="118110">
                  <a:moveTo>
                    <a:pt x="0" y="0"/>
                  </a:moveTo>
                  <a:lnTo>
                    <a:pt x="755637" y="0"/>
                  </a:lnTo>
                  <a:lnTo>
                    <a:pt x="755637" y="118109"/>
                  </a:lnTo>
                  <a:lnTo>
                    <a:pt x="0" y="11810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169342" y="5322694"/>
              <a:ext cx="597535" cy="118110"/>
            </a:xfrm>
            <a:custGeom>
              <a:avLst/>
              <a:gdLst/>
              <a:ahLst/>
              <a:cxnLst/>
              <a:rect l="l" t="t" r="r" b="b"/>
              <a:pathLst>
                <a:path w="597534" h="118110">
                  <a:moveTo>
                    <a:pt x="597217" y="118109"/>
                  </a:moveTo>
                  <a:lnTo>
                    <a:pt x="0" y="118109"/>
                  </a:lnTo>
                  <a:lnTo>
                    <a:pt x="0" y="0"/>
                  </a:lnTo>
                  <a:lnTo>
                    <a:pt x="597217" y="0"/>
                  </a:lnTo>
                  <a:lnTo>
                    <a:pt x="597217" y="118109"/>
                  </a:lnTo>
                  <a:close/>
                </a:path>
              </a:pathLst>
            </a:custGeom>
            <a:solidFill>
              <a:srgbClr val="E73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169342" y="5322694"/>
              <a:ext cx="597535" cy="118110"/>
            </a:xfrm>
            <a:custGeom>
              <a:avLst/>
              <a:gdLst/>
              <a:ahLst/>
              <a:cxnLst/>
              <a:rect l="l" t="t" r="r" b="b"/>
              <a:pathLst>
                <a:path w="597534" h="118110">
                  <a:moveTo>
                    <a:pt x="0" y="0"/>
                  </a:moveTo>
                  <a:lnTo>
                    <a:pt x="597217" y="0"/>
                  </a:lnTo>
                  <a:lnTo>
                    <a:pt x="597217" y="118109"/>
                  </a:lnTo>
                  <a:lnTo>
                    <a:pt x="0" y="11810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146710" y="5528327"/>
              <a:ext cx="574675" cy="118110"/>
            </a:xfrm>
            <a:custGeom>
              <a:avLst/>
              <a:gdLst/>
              <a:ahLst/>
              <a:cxnLst/>
              <a:rect l="l" t="t" r="r" b="b"/>
              <a:pathLst>
                <a:path w="574675" h="118110">
                  <a:moveTo>
                    <a:pt x="574586" y="118110"/>
                  </a:moveTo>
                  <a:lnTo>
                    <a:pt x="0" y="118110"/>
                  </a:lnTo>
                  <a:lnTo>
                    <a:pt x="0" y="0"/>
                  </a:lnTo>
                  <a:lnTo>
                    <a:pt x="574586" y="0"/>
                  </a:lnTo>
                  <a:lnTo>
                    <a:pt x="574586" y="118110"/>
                  </a:lnTo>
                  <a:close/>
                </a:path>
              </a:pathLst>
            </a:custGeom>
            <a:solidFill>
              <a:srgbClr val="E73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146710" y="5528327"/>
              <a:ext cx="574675" cy="118110"/>
            </a:xfrm>
            <a:custGeom>
              <a:avLst/>
              <a:gdLst/>
              <a:ahLst/>
              <a:cxnLst/>
              <a:rect l="l" t="t" r="r" b="b"/>
              <a:pathLst>
                <a:path w="574675" h="118110">
                  <a:moveTo>
                    <a:pt x="0" y="0"/>
                  </a:moveTo>
                  <a:lnTo>
                    <a:pt x="574586" y="0"/>
                  </a:lnTo>
                  <a:lnTo>
                    <a:pt x="574586" y="118110"/>
                  </a:lnTo>
                  <a:lnTo>
                    <a:pt x="0" y="11811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114020" y="5733960"/>
              <a:ext cx="542290" cy="118110"/>
            </a:xfrm>
            <a:custGeom>
              <a:avLst/>
              <a:gdLst/>
              <a:ahLst/>
              <a:cxnLst/>
              <a:rect l="l" t="t" r="r" b="b"/>
              <a:pathLst>
                <a:path w="542290" h="118110">
                  <a:moveTo>
                    <a:pt x="541896" y="118110"/>
                  </a:moveTo>
                  <a:lnTo>
                    <a:pt x="0" y="118110"/>
                  </a:lnTo>
                  <a:lnTo>
                    <a:pt x="0" y="0"/>
                  </a:lnTo>
                  <a:lnTo>
                    <a:pt x="541896" y="0"/>
                  </a:lnTo>
                  <a:lnTo>
                    <a:pt x="541896" y="118110"/>
                  </a:lnTo>
                  <a:close/>
                </a:path>
              </a:pathLst>
            </a:custGeom>
            <a:solidFill>
              <a:srgbClr val="E73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114020" y="5733960"/>
              <a:ext cx="542290" cy="118110"/>
            </a:xfrm>
            <a:custGeom>
              <a:avLst/>
              <a:gdLst/>
              <a:ahLst/>
              <a:cxnLst/>
              <a:rect l="l" t="t" r="r" b="b"/>
              <a:pathLst>
                <a:path w="542290" h="118110">
                  <a:moveTo>
                    <a:pt x="0" y="0"/>
                  </a:moveTo>
                  <a:lnTo>
                    <a:pt x="541896" y="0"/>
                  </a:lnTo>
                  <a:lnTo>
                    <a:pt x="541896" y="118110"/>
                  </a:lnTo>
                  <a:lnTo>
                    <a:pt x="0" y="11811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076301" y="5939594"/>
              <a:ext cx="504190" cy="118110"/>
            </a:xfrm>
            <a:custGeom>
              <a:avLst/>
              <a:gdLst/>
              <a:ahLst/>
              <a:cxnLst/>
              <a:rect l="l" t="t" r="r" b="b"/>
              <a:pathLst>
                <a:path w="504190" h="118110">
                  <a:moveTo>
                    <a:pt x="504177" y="118109"/>
                  </a:moveTo>
                  <a:lnTo>
                    <a:pt x="0" y="118109"/>
                  </a:lnTo>
                  <a:lnTo>
                    <a:pt x="0" y="0"/>
                  </a:lnTo>
                  <a:lnTo>
                    <a:pt x="504177" y="0"/>
                  </a:lnTo>
                  <a:lnTo>
                    <a:pt x="504177" y="118109"/>
                  </a:lnTo>
                  <a:close/>
                </a:path>
              </a:pathLst>
            </a:custGeom>
            <a:solidFill>
              <a:srgbClr val="E73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076301" y="5939594"/>
              <a:ext cx="504190" cy="118110"/>
            </a:xfrm>
            <a:custGeom>
              <a:avLst/>
              <a:gdLst/>
              <a:ahLst/>
              <a:cxnLst/>
              <a:rect l="l" t="t" r="r" b="b"/>
              <a:pathLst>
                <a:path w="504190" h="118110">
                  <a:moveTo>
                    <a:pt x="0" y="0"/>
                  </a:moveTo>
                  <a:lnTo>
                    <a:pt x="504177" y="0"/>
                  </a:lnTo>
                  <a:lnTo>
                    <a:pt x="504177" y="118109"/>
                  </a:lnTo>
                  <a:lnTo>
                    <a:pt x="0" y="11810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524749" y="4829174"/>
              <a:ext cx="76200" cy="1320165"/>
            </a:xfrm>
            <a:custGeom>
              <a:avLst/>
              <a:gdLst/>
              <a:ahLst/>
              <a:cxnLst/>
              <a:rect l="l" t="t" r="r" b="b"/>
              <a:pathLst>
                <a:path w="76200" h="1320164">
                  <a:moveTo>
                    <a:pt x="0" y="0"/>
                  </a:moveTo>
                  <a:lnTo>
                    <a:pt x="76200" y="0"/>
                  </a:lnTo>
                  <a:lnTo>
                    <a:pt x="76200" y="1320164"/>
                  </a:lnTo>
                  <a:lnTo>
                    <a:pt x="0" y="1320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524749" y="4829174"/>
              <a:ext cx="76200" cy="39370"/>
            </a:xfrm>
            <a:custGeom>
              <a:avLst/>
              <a:gdLst/>
              <a:ahLst/>
              <a:cxnLst/>
              <a:rect l="l" t="t" r="r" b="b"/>
              <a:pathLst>
                <a:path w="76200" h="39370">
                  <a:moveTo>
                    <a:pt x="0" y="0"/>
                  </a:moveTo>
                  <a:lnTo>
                    <a:pt x="76200" y="0"/>
                  </a:lnTo>
                  <a:lnTo>
                    <a:pt x="76200" y="38964"/>
                  </a:lnTo>
                  <a:lnTo>
                    <a:pt x="0" y="38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524749" y="4829174"/>
              <a:ext cx="76200" cy="39370"/>
            </a:xfrm>
            <a:custGeom>
              <a:avLst/>
              <a:gdLst/>
              <a:ahLst/>
              <a:cxnLst/>
              <a:rect l="l" t="t" r="r" b="b"/>
              <a:pathLst>
                <a:path w="76200" h="39370">
                  <a:moveTo>
                    <a:pt x="0" y="0"/>
                  </a:moveTo>
                  <a:lnTo>
                    <a:pt x="76200" y="0"/>
                  </a:lnTo>
                </a:path>
                <a:path w="76200" h="39370">
                  <a:moveTo>
                    <a:pt x="76200" y="38964"/>
                  </a:moveTo>
                  <a:lnTo>
                    <a:pt x="0" y="38964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8269" y="4567808"/>
              <a:ext cx="114299" cy="114299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1669" y="4567808"/>
              <a:ext cx="114299" cy="114299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4714874" y="4225925"/>
            <a:ext cx="2933700" cy="2258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52423"/>
                </a:solidFill>
                <a:latin typeface="Segoe UI Semibold"/>
                <a:cs typeface="Segoe UI Semibold"/>
              </a:rPr>
              <a:t>Total_Athletes</a:t>
            </a:r>
            <a:r>
              <a:rPr dirty="0" sz="1200" spc="-2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 Semibold"/>
                <a:cs typeface="Segoe UI Semibold"/>
              </a:rPr>
              <a:t>by</a:t>
            </a:r>
            <a:r>
              <a:rPr dirty="0" sz="1200" spc="-2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 Semibold"/>
                <a:cs typeface="Segoe UI Semibold"/>
              </a:rPr>
              <a:t>country</a:t>
            </a:r>
            <a:r>
              <a:rPr dirty="0" sz="1200" spc="-15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 Semibold"/>
                <a:cs typeface="Segoe UI Semibold"/>
              </a:rPr>
              <a:t>and</a:t>
            </a:r>
            <a:r>
              <a:rPr dirty="0" sz="1200" spc="-2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 Semibold"/>
                <a:cs typeface="Segoe UI Semibold"/>
              </a:rPr>
              <a:t>gender</a:t>
            </a:r>
            <a:endParaRPr sz="1200">
              <a:latin typeface="Segoe UI Semibold"/>
              <a:cs typeface="Segoe UI Semibold"/>
            </a:endParaRPr>
          </a:p>
          <a:p>
            <a:pPr marL="46990">
              <a:lnSpc>
                <a:spcPct val="100000"/>
              </a:lnSpc>
              <a:spcBef>
                <a:spcPts val="1035"/>
              </a:spcBef>
              <a:tabLst>
                <a:tab pos="618490" algn="l"/>
                <a:tab pos="1144270" algn="l"/>
              </a:tabLst>
            </a:pPr>
            <a:r>
              <a:rPr dirty="0" sz="900" spc="-10" b="1">
                <a:solidFill>
                  <a:srgbClr val="605D5C"/>
                </a:solidFill>
                <a:latin typeface="Segoe UI"/>
                <a:cs typeface="Segoe UI"/>
              </a:rPr>
              <a:t>gender</a:t>
            </a:r>
            <a:r>
              <a:rPr dirty="0" sz="900" b="1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Female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Male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900">
              <a:latin typeface="Segoe UI"/>
              <a:cs typeface="Segoe UI"/>
            </a:endParaRPr>
          </a:p>
          <a:p>
            <a:pPr algn="just" marL="165735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United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Sta…</a:t>
            </a:r>
            <a:endParaRPr sz="900">
              <a:latin typeface="Segoe UI"/>
              <a:cs typeface="Segoe UI"/>
            </a:endParaRPr>
          </a:p>
          <a:p>
            <a:pPr algn="just" marL="316865" marR="2155190" indent="123189">
              <a:lnSpc>
                <a:spcPct val="149900"/>
              </a:lnSpc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France Australia Germany</a:t>
            </a:r>
            <a:endParaRPr sz="900">
              <a:latin typeface="Segoe UI"/>
              <a:cs typeface="Segoe UI"/>
            </a:endParaRPr>
          </a:p>
          <a:p>
            <a:pPr marL="492759" marR="2154555" indent="-10795">
              <a:lnSpc>
                <a:spcPct val="149900"/>
              </a:lnSpc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Japan Spain</a:t>
            </a:r>
            <a:endParaRPr sz="900">
              <a:latin typeface="Segoe UI"/>
              <a:cs typeface="Segoe UI"/>
            </a:endParaRPr>
          </a:p>
          <a:p>
            <a:pPr marL="797560">
              <a:lnSpc>
                <a:spcPct val="100000"/>
              </a:lnSpc>
              <a:spcBef>
                <a:spcPts val="905"/>
              </a:spcBef>
              <a:tabLst>
                <a:tab pos="2054860" algn="l"/>
              </a:tabLst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1K</a:t>
            </a:r>
            <a:endParaRPr sz="900">
              <a:latin typeface="Segoe UI"/>
              <a:cs typeface="Segoe UI"/>
            </a:endParaRPr>
          </a:p>
          <a:p>
            <a:pPr marL="1472565">
              <a:lnSpc>
                <a:spcPct val="100000"/>
              </a:lnSpc>
              <a:spcBef>
                <a:spcPts val="150"/>
              </a:spcBef>
            </a:pPr>
            <a:r>
              <a:rPr dirty="0" sz="900" spc="-10">
                <a:solidFill>
                  <a:srgbClr val="252423"/>
                </a:solidFill>
                <a:latin typeface="Trebuchet MS"/>
                <a:cs typeface="Trebuchet MS"/>
              </a:rPr>
              <a:t>Total_Athletes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1190624" y="4229100"/>
            <a:ext cx="2933700" cy="2286000"/>
            <a:chOff x="1190624" y="4229100"/>
            <a:chExt cx="2933700" cy="2286000"/>
          </a:xfrm>
        </p:grpSpPr>
        <p:sp>
          <p:nvSpPr>
            <p:cNvPr id="44" name="object 44" descr=""/>
            <p:cNvSpPr/>
            <p:nvPr/>
          </p:nvSpPr>
          <p:spPr>
            <a:xfrm>
              <a:off x="1190624" y="4229100"/>
              <a:ext cx="2933700" cy="2286000"/>
            </a:xfrm>
            <a:custGeom>
              <a:avLst/>
              <a:gdLst/>
              <a:ahLst/>
              <a:cxnLst/>
              <a:rect l="l" t="t" r="r" b="b"/>
              <a:pathLst>
                <a:path w="2933700" h="2286000">
                  <a:moveTo>
                    <a:pt x="2933699" y="2285999"/>
                  </a:moveTo>
                  <a:lnTo>
                    <a:pt x="0" y="2285999"/>
                  </a:lnTo>
                  <a:lnTo>
                    <a:pt x="0" y="0"/>
                  </a:lnTo>
                  <a:lnTo>
                    <a:pt x="2933699" y="0"/>
                  </a:lnTo>
                  <a:lnTo>
                    <a:pt x="2933699" y="228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047874" y="5043487"/>
              <a:ext cx="9525" cy="1104900"/>
            </a:xfrm>
            <a:custGeom>
              <a:avLst/>
              <a:gdLst/>
              <a:ahLst/>
              <a:cxnLst/>
              <a:rect l="l" t="t" r="r" b="b"/>
              <a:pathLst>
                <a:path w="9525" h="1104900">
                  <a:moveTo>
                    <a:pt x="6077" y="1104899"/>
                  </a:moveTo>
                  <a:lnTo>
                    <a:pt x="3447" y="1104899"/>
                  </a:lnTo>
                  <a:lnTo>
                    <a:pt x="2324" y="1104434"/>
                  </a:lnTo>
                  <a:lnTo>
                    <a:pt x="464" y="1102575"/>
                  </a:lnTo>
                  <a:lnTo>
                    <a:pt x="0" y="1101452"/>
                  </a:lnTo>
                  <a:lnTo>
                    <a:pt x="0" y="1098822"/>
                  </a:lnTo>
                  <a:lnTo>
                    <a:pt x="464" y="1097699"/>
                  </a:lnTo>
                  <a:lnTo>
                    <a:pt x="2324" y="1095839"/>
                  </a:lnTo>
                  <a:lnTo>
                    <a:pt x="3447" y="1095374"/>
                  </a:lnTo>
                  <a:lnTo>
                    <a:pt x="6077" y="1095374"/>
                  </a:lnTo>
                  <a:lnTo>
                    <a:pt x="7200" y="1095839"/>
                  </a:lnTo>
                  <a:lnTo>
                    <a:pt x="9060" y="1097699"/>
                  </a:lnTo>
                  <a:lnTo>
                    <a:pt x="9524" y="1098822"/>
                  </a:lnTo>
                  <a:lnTo>
                    <a:pt x="9524" y="1101452"/>
                  </a:lnTo>
                  <a:lnTo>
                    <a:pt x="9060" y="1102575"/>
                  </a:lnTo>
                  <a:lnTo>
                    <a:pt x="7200" y="1104434"/>
                  </a:lnTo>
                  <a:lnTo>
                    <a:pt x="6077" y="1104899"/>
                  </a:lnTo>
                  <a:close/>
                </a:path>
                <a:path w="9525" h="1104900">
                  <a:moveTo>
                    <a:pt x="6077" y="1057274"/>
                  </a:moveTo>
                  <a:lnTo>
                    <a:pt x="3447" y="1057274"/>
                  </a:lnTo>
                  <a:lnTo>
                    <a:pt x="2324" y="1056809"/>
                  </a:lnTo>
                  <a:lnTo>
                    <a:pt x="464" y="1054950"/>
                  </a:lnTo>
                  <a:lnTo>
                    <a:pt x="0" y="1053827"/>
                  </a:lnTo>
                  <a:lnTo>
                    <a:pt x="0" y="1051197"/>
                  </a:lnTo>
                  <a:lnTo>
                    <a:pt x="464" y="1050074"/>
                  </a:lnTo>
                  <a:lnTo>
                    <a:pt x="2324" y="1048214"/>
                  </a:lnTo>
                  <a:lnTo>
                    <a:pt x="3447" y="1047749"/>
                  </a:lnTo>
                  <a:lnTo>
                    <a:pt x="6077" y="1047749"/>
                  </a:lnTo>
                  <a:lnTo>
                    <a:pt x="7200" y="1048214"/>
                  </a:lnTo>
                  <a:lnTo>
                    <a:pt x="9060" y="1050074"/>
                  </a:lnTo>
                  <a:lnTo>
                    <a:pt x="9524" y="1051197"/>
                  </a:lnTo>
                  <a:lnTo>
                    <a:pt x="9524" y="1053827"/>
                  </a:lnTo>
                  <a:lnTo>
                    <a:pt x="9060" y="1054950"/>
                  </a:lnTo>
                  <a:lnTo>
                    <a:pt x="7200" y="1056809"/>
                  </a:lnTo>
                  <a:lnTo>
                    <a:pt x="6077" y="1057274"/>
                  </a:lnTo>
                  <a:close/>
                </a:path>
                <a:path w="9525" h="1104900">
                  <a:moveTo>
                    <a:pt x="6077" y="1009649"/>
                  </a:moveTo>
                  <a:lnTo>
                    <a:pt x="3447" y="1009649"/>
                  </a:lnTo>
                  <a:lnTo>
                    <a:pt x="2324" y="1009184"/>
                  </a:lnTo>
                  <a:lnTo>
                    <a:pt x="464" y="1007325"/>
                  </a:lnTo>
                  <a:lnTo>
                    <a:pt x="0" y="1006202"/>
                  </a:lnTo>
                  <a:lnTo>
                    <a:pt x="0" y="1003572"/>
                  </a:lnTo>
                  <a:lnTo>
                    <a:pt x="464" y="1002449"/>
                  </a:lnTo>
                  <a:lnTo>
                    <a:pt x="2324" y="1000589"/>
                  </a:lnTo>
                  <a:lnTo>
                    <a:pt x="3447" y="1000124"/>
                  </a:lnTo>
                  <a:lnTo>
                    <a:pt x="6077" y="1000124"/>
                  </a:lnTo>
                  <a:lnTo>
                    <a:pt x="7200" y="1000589"/>
                  </a:lnTo>
                  <a:lnTo>
                    <a:pt x="9060" y="1002449"/>
                  </a:lnTo>
                  <a:lnTo>
                    <a:pt x="9524" y="1003572"/>
                  </a:lnTo>
                  <a:lnTo>
                    <a:pt x="9524" y="1006202"/>
                  </a:lnTo>
                  <a:lnTo>
                    <a:pt x="9060" y="1007325"/>
                  </a:lnTo>
                  <a:lnTo>
                    <a:pt x="7200" y="1009184"/>
                  </a:lnTo>
                  <a:lnTo>
                    <a:pt x="6077" y="1009649"/>
                  </a:lnTo>
                  <a:close/>
                </a:path>
                <a:path w="9525" h="1104900">
                  <a:moveTo>
                    <a:pt x="6077" y="962024"/>
                  </a:moveTo>
                  <a:lnTo>
                    <a:pt x="3447" y="962024"/>
                  </a:lnTo>
                  <a:lnTo>
                    <a:pt x="2324" y="961559"/>
                  </a:lnTo>
                  <a:lnTo>
                    <a:pt x="464" y="959700"/>
                  </a:lnTo>
                  <a:lnTo>
                    <a:pt x="0" y="958577"/>
                  </a:lnTo>
                  <a:lnTo>
                    <a:pt x="0" y="955947"/>
                  </a:lnTo>
                  <a:lnTo>
                    <a:pt x="464" y="954824"/>
                  </a:lnTo>
                  <a:lnTo>
                    <a:pt x="2324" y="952964"/>
                  </a:lnTo>
                  <a:lnTo>
                    <a:pt x="3447" y="952499"/>
                  </a:lnTo>
                  <a:lnTo>
                    <a:pt x="6077" y="952499"/>
                  </a:lnTo>
                  <a:lnTo>
                    <a:pt x="7200" y="952964"/>
                  </a:lnTo>
                  <a:lnTo>
                    <a:pt x="9060" y="954824"/>
                  </a:lnTo>
                  <a:lnTo>
                    <a:pt x="9524" y="955947"/>
                  </a:lnTo>
                  <a:lnTo>
                    <a:pt x="9524" y="958577"/>
                  </a:lnTo>
                  <a:lnTo>
                    <a:pt x="9060" y="959700"/>
                  </a:lnTo>
                  <a:lnTo>
                    <a:pt x="7200" y="961559"/>
                  </a:lnTo>
                  <a:lnTo>
                    <a:pt x="6077" y="962024"/>
                  </a:lnTo>
                  <a:close/>
                </a:path>
                <a:path w="9525" h="1104900">
                  <a:moveTo>
                    <a:pt x="6077" y="914399"/>
                  </a:moveTo>
                  <a:lnTo>
                    <a:pt x="3447" y="914399"/>
                  </a:lnTo>
                  <a:lnTo>
                    <a:pt x="2324" y="913934"/>
                  </a:lnTo>
                  <a:lnTo>
                    <a:pt x="464" y="912075"/>
                  </a:lnTo>
                  <a:lnTo>
                    <a:pt x="0" y="910952"/>
                  </a:lnTo>
                  <a:lnTo>
                    <a:pt x="0" y="908322"/>
                  </a:lnTo>
                  <a:lnTo>
                    <a:pt x="464" y="907199"/>
                  </a:lnTo>
                  <a:lnTo>
                    <a:pt x="2324" y="905339"/>
                  </a:lnTo>
                  <a:lnTo>
                    <a:pt x="3447" y="904874"/>
                  </a:lnTo>
                  <a:lnTo>
                    <a:pt x="6077" y="904874"/>
                  </a:lnTo>
                  <a:lnTo>
                    <a:pt x="7200" y="905339"/>
                  </a:lnTo>
                  <a:lnTo>
                    <a:pt x="9060" y="907199"/>
                  </a:lnTo>
                  <a:lnTo>
                    <a:pt x="9524" y="908322"/>
                  </a:lnTo>
                  <a:lnTo>
                    <a:pt x="9524" y="910952"/>
                  </a:lnTo>
                  <a:lnTo>
                    <a:pt x="9060" y="912075"/>
                  </a:lnTo>
                  <a:lnTo>
                    <a:pt x="7200" y="913934"/>
                  </a:lnTo>
                  <a:lnTo>
                    <a:pt x="6077" y="914399"/>
                  </a:lnTo>
                  <a:close/>
                </a:path>
                <a:path w="9525" h="1104900">
                  <a:moveTo>
                    <a:pt x="6077" y="866774"/>
                  </a:moveTo>
                  <a:lnTo>
                    <a:pt x="3447" y="866774"/>
                  </a:lnTo>
                  <a:lnTo>
                    <a:pt x="2324" y="866309"/>
                  </a:lnTo>
                  <a:lnTo>
                    <a:pt x="464" y="864450"/>
                  </a:lnTo>
                  <a:lnTo>
                    <a:pt x="0" y="863327"/>
                  </a:lnTo>
                  <a:lnTo>
                    <a:pt x="0" y="860697"/>
                  </a:lnTo>
                  <a:lnTo>
                    <a:pt x="464" y="859574"/>
                  </a:lnTo>
                  <a:lnTo>
                    <a:pt x="2324" y="857714"/>
                  </a:lnTo>
                  <a:lnTo>
                    <a:pt x="3447" y="857249"/>
                  </a:lnTo>
                  <a:lnTo>
                    <a:pt x="6077" y="857249"/>
                  </a:lnTo>
                  <a:lnTo>
                    <a:pt x="7200" y="857714"/>
                  </a:lnTo>
                  <a:lnTo>
                    <a:pt x="9060" y="859574"/>
                  </a:lnTo>
                  <a:lnTo>
                    <a:pt x="9524" y="860697"/>
                  </a:lnTo>
                  <a:lnTo>
                    <a:pt x="9524" y="863327"/>
                  </a:lnTo>
                  <a:lnTo>
                    <a:pt x="9060" y="864450"/>
                  </a:lnTo>
                  <a:lnTo>
                    <a:pt x="7200" y="866309"/>
                  </a:lnTo>
                  <a:lnTo>
                    <a:pt x="6077" y="866774"/>
                  </a:lnTo>
                  <a:close/>
                </a:path>
                <a:path w="9525" h="1104900">
                  <a:moveTo>
                    <a:pt x="6077" y="819149"/>
                  </a:moveTo>
                  <a:lnTo>
                    <a:pt x="3447" y="819149"/>
                  </a:lnTo>
                  <a:lnTo>
                    <a:pt x="2324" y="818684"/>
                  </a:lnTo>
                  <a:lnTo>
                    <a:pt x="464" y="816825"/>
                  </a:lnTo>
                  <a:lnTo>
                    <a:pt x="0" y="815702"/>
                  </a:lnTo>
                  <a:lnTo>
                    <a:pt x="0" y="813072"/>
                  </a:lnTo>
                  <a:lnTo>
                    <a:pt x="464" y="811949"/>
                  </a:lnTo>
                  <a:lnTo>
                    <a:pt x="2324" y="810089"/>
                  </a:lnTo>
                  <a:lnTo>
                    <a:pt x="3447" y="809624"/>
                  </a:lnTo>
                  <a:lnTo>
                    <a:pt x="6077" y="809624"/>
                  </a:lnTo>
                  <a:lnTo>
                    <a:pt x="7200" y="810089"/>
                  </a:lnTo>
                  <a:lnTo>
                    <a:pt x="9060" y="811949"/>
                  </a:lnTo>
                  <a:lnTo>
                    <a:pt x="9524" y="813072"/>
                  </a:lnTo>
                  <a:lnTo>
                    <a:pt x="9524" y="815702"/>
                  </a:lnTo>
                  <a:lnTo>
                    <a:pt x="9060" y="816825"/>
                  </a:lnTo>
                  <a:lnTo>
                    <a:pt x="7200" y="818684"/>
                  </a:lnTo>
                  <a:lnTo>
                    <a:pt x="6077" y="819149"/>
                  </a:lnTo>
                  <a:close/>
                </a:path>
                <a:path w="9525" h="1104900">
                  <a:moveTo>
                    <a:pt x="6077" y="771524"/>
                  </a:moveTo>
                  <a:lnTo>
                    <a:pt x="3447" y="771524"/>
                  </a:lnTo>
                  <a:lnTo>
                    <a:pt x="2324" y="771059"/>
                  </a:lnTo>
                  <a:lnTo>
                    <a:pt x="464" y="769200"/>
                  </a:lnTo>
                  <a:lnTo>
                    <a:pt x="0" y="768077"/>
                  </a:lnTo>
                  <a:lnTo>
                    <a:pt x="0" y="765447"/>
                  </a:lnTo>
                  <a:lnTo>
                    <a:pt x="464" y="764324"/>
                  </a:lnTo>
                  <a:lnTo>
                    <a:pt x="2324" y="762464"/>
                  </a:lnTo>
                  <a:lnTo>
                    <a:pt x="3447" y="761999"/>
                  </a:lnTo>
                  <a:lnTo>
                    <a:pt x="6077" y="761999"/>
                  </a:lnTo>
                  <a:lnTo>
                    <a:pt x="7200" y="762464"/>
                  </a:lnTo>
                  <a:lnTo>
                    <a:pt x="9060" y="764324"/>
                  </a:lnTo>
                  <a:lnTo>
                    <a:pt x="9524" y="765447"/>
                  </a:lnTo>
                  <a:lnTo>
                    <a:pt x="9524" y="768077"/>
                  </a:lnTo>
                  <a:lnTo>
                    <a:pt x="9060" y="769200"/>
                  </a:lnTo>
                  <a:lnTo>
                    <a:pt x="7200" y="771059"/>
                  </a:lnTo>
                  <a:lnTo>
                    <a:pt x="6077" y="771524"/>
                  </a:lnTo>
                  <a:close/>
                </a:path>
                <a:path w="9525" h="1104900">
                  <a:moveTo>
                    <a:pt x="6077" y="723899"/>
                  </a:moveTo>
                  <a:lnTo>
                    <a:pt x="3447" y="723899"/>
                  </a:lnTo>
                  <a:lnTo>
                    <a:pt x="2324" y="723434"/>
                  </a:lnTo>
                  <a:lnTo>
                    <a:pt x="464" y="721575"/>
                  </a:lnTo>
                  <a:lnTo>
                    <a:pt x="0" y="720452"/>
                  </a:lnTo>
                  <a:lnTo>
                    <a:pt x="0" y="717822"/>
                  </a:lnTo>
                  <a:lnTo>
                    <a:pt x="464" y="716699"/>
                  </a:lnTo>
                  <a:lnTo>
                    <a:pt x="2324" y="714839"/>
                  </a:lnTo>
                  <a:lnTo>
                    <a:pt x="3447" y="714374"/>
                  </a:lnTo>
                  <a:lnTo>
                    <a:pt x="6077" y="714374"/>
                  </a:lnTo>
                  <a:lnTo>
                    <a:pt x="7200" y="714839"/>
                  </a:lnTo>
                  <a:lnTo>
                    <a:pt x="9060" y="716699"/>
                  </a:lnTo>
                  <a:lnTo>
                    <a:pt x="9524" y="717822"/>
                  </a:lnTo>
                  <a:lnTo>
                    <a:pt x="9524" y="720452"/>
                  </a:lnTo>
                  <a:lnTo>
                    <a:pt x="9060" y="721575"/>
                  </a:lnTo>
                  <a:lnTo>
                    <a:pt x="7200" y="723434"/>
                  </a:lnTo>
                  <a:lnTo>
                    <a:pt x="6077" y="723899"/>
                  </a:lnTo>
                  <a:close/>
                </a:path>
                <a:path w="9525" h="1104900">
                  <a:moveTo>
                    <a:pt x="6077" y="676274"/>
                  </a:moveTo>
                  <a:lnTo>
                    <a:pt x="3447" y="676274"/>
                  </a:lnTo>
                  <a:lnTo>
                    <a:pt x="2324" y="675809"/>
                  </a:lnTo>
                  <a:lnTo>
                    <a:pt x="464" y="673950"/>
                  </a:lnTo>
                  <a:lnTo>
                    <a:pt x="0" y="672827"/>
                  </a:lnTo>
                  <a:lnTo>
                    <a:pt x="0" y="670197"/>
                  </a:lnTo>
                  <a:lnTo>
                    <a:pt x="464" y="669074"/>
                  </a:lnTo>
                  <a:lnTo>
                    <a:pt x="2324" y="667214"/>
                  </a:lnTo>
                  <a:lnTo>
                    <a:pt x="3447" y="666749"/>
                  </a:lnTo>
                  <a:lnTo>
                    <a:pt x="6077" y="666749"/>
                  </a:lnTo>
                  <a:lnTo>
                    <a:pt x="7200" y="667214"/>
                  </a:lnTo>
                  <a:lnTo>
                    <a:pt x="9060" y="669074"/>
                  </a:lnTo>
                  <a:lnTo>
                    <a:pt x="9524" y="670197"/>
                  </a:lnTo>
                  <a:lnTo>
                    <a:pt x="9524" y="672827"/>
                  </a:lnTo>
                  <a:lnTo>
                    <a:pt x="9060" y="673950"/>
                  </a:lnTo>
                  <a:lnTo>
                    <a:pt x="7200" y="675809"/>
                  </a:lnTo>
                  <a:lnTo>
                    <a:pt x="6077" y="676274"/>
                  </a:lnTo>
                  <a:close/>
                </a:path>
                <a:path w="9525" h="1104900">
                  <a:moveTo>
                    <a:pt x="6077" y="628649"/>
                  </a:moveTo>
                  <a:lnTo>
                    <a:pt x="3447" y="628649"/>
                  </a:lnTo>
                  <a:lnTo>
                    <a:pt x="2324" y="628184"/>
                  </a:lnTo>
                  <a:lnTo>
                    <a:pt x="464" y="626325"/>
                  </a:lnTo>
                  <a:lnTo>
                    <a:pt x="0" y="625202"/>
                  </a:lnTo>
                  <a:lnTo>
                    <a:pt x="0" y="622572"/>
                  </a:lnTo>
                  <a:lnTo>
                    <a:pt x="464" y="621449"/>
                  </a:lnTo>
                  <a:lnTo>
                    <a:pt x="2324" y="619589"/>
                  </a:lnTo>
                  <a:lnTo>
                    <a:pt x="3447" y="619124"/>
                  </a:lnTo>
                  <a:lnTo>
                    <a:pt x="6077" y="619124"/>
                  </a:lnTo>
                  <a:lnTo>
                    <a:pt x="7200" y="619589"/>
                  </a:lnTo>
                  <a:lnTo>
                    <a:pt x="9060" y="621449"/>
                  </a:lnTo>
                  <a:lnTo>
                    <a:pt x="9524" y="622572"/>
                  </a:lnTo>
                  <a:lnTo>
                    <a:pt x="9524" y="625202"/>
                  </a:lnTo>
                  <a:lnTo>
                    <a:pt x="9060" y="626325"/>
                  </a:lnTo>
                  <a:lnTo>
                    <a:pt x="7200" y="628184"/>
                  </a:lnTo>
                  <a:lnTo>
                    <a:pt x="6077" y="628649"/>
                  </a:lnTo>
                  <a:close/>
                </a:path>
                <a:path w="9525" h="1104900">
                  <a:moveTo>
                    <a:pt x="6077" y="581024"/>
                  </a:moveTo>
                  <a:lnTo>
                    <a:pt x="3447" y="581024"/>
                  </a:lnTo>
                  <a:lnTo>
                    <a:pt x="2324" y="580559"/>
                  </a:lnTo>
                  <a:lnTo>
                    <a:pt x="464" y="578700"/>
                  </a:lnTo>
                  <a:lnTo>
                    <a:pt x="0" y="577577"/>
                  </a:lnTo>
                  <a:lnTo>
                    <a:pt x="0" y="574947"/>
                  </a:lnTo>
                  <a:lnTo>
                    <a:pt x="464" y="573824"/>
                  </a:lnTo>
                  <a:lnTo>
                    <a:pt x="2324" y="571964"/>
                  </a:lnTo>
                  <a:lnTo>
                    <a:pt x="3447" y="571499"/>
                  </a:lnTo>
                  <a:lnTo>
                    <a:pt x="6077" y="571499"/>
                  </a:lnTo>
                  <a:lnTo>
                    <a:pt x="7200" y="571964"/>
                  </a:lnTo>
                  <a:lnTo>
                    <a:pt x="9060" y="573824"/>
                  </a:lnTo>
                  <a:lnTo>
                    <a:pt x="9524" y="574947"/>
                  </a:lnTo>
                  <a:lnTo>
                    <a:pt x="9524" y="577577"/>
                  </a:lnTo>
                  <a:lnTo>
                    <a:pt x="9060" y="578700"/>
                  </a:lnTo>
                  <a:lnTo>
                    <a:pt x="7200" y="580559"/>
                  </a:lnTo>
                  <a:lnTo>
                    <a:pt x="6077" y="581024"/>
                  </a:lnTo>
                  <a:close/>
                </a:path>
                <a:path w="9525" h="1104900">
                  <a:moveTo>
                    <a:pt x="6077" y="533399"/>
                  </a:moveTo>
                  <a:lnTo>
                    <a:pt x="3447" y="533399"/>
                  </a:lnTo>
                  <a:lnTo>
                    <a:pt x="2324" y="532934"/>
                  </a:lnTo>
                  <a:lnTo>
                    <a:pt x="464" y="531075"/>
                  </a:lnTo>
                  <a:lnTo>
                    <a:pt x="0" y="529952"/>
                  </a:lnTo>
                  <a:lnTo>
                    <a:pt x="0" y="527322"/>
                  </a:lnTo>
                  <a:lnTo>
                    <a:pt x="464" y="526199"/>
                  </a:lnTo>
                  <a:lnTo>
                    <a:pt x="2324" y="524339"/>
                  </a:lnTo>
                  <a:lnTo>
                    <a:pt x="3447" y="523874"/>
                  </a:lnTo>
                  <a:lnTo>
                    <a:pt x="6077" y="523874"/>
                  </a:lnTo>
                  <a:lnTo>
                    <a:pt x="7200" y="524339"/>
                  </a:lnTo>
                  <a:lnTo>
                    <a:pt x="9060" y="526199"/>
                  </a:lnTo>
                  <a:lnTo>
                    <a:pt x="9524" y="527322"/>
                  </a:lnTo>
                  <a:lnTo>
                    <a:pt x="9524" y="529952"/>
                  </a:lnTo>
                  <a:lnTo>
                    <a:pt x="9060" y="531075"/>
                  </a:lnTo>
                  <a:lnTo>
                    <a:pt x="7200" y="532934"/>
                  </a:lnTo>
                  <a:lnTo>
                    <a:pt x="6077" y="533399"/>
                  </a:lnTo>
                  <a:close/>
                </a:path>
                <a:path w="9525" h="1104900">
                  <a:moveTo>
                    <a:pt x="6077" y="485774"/>
                  </a:moveTo>
                  <a:lnTo>
                    <a:pt x="3447" y="485774"/>
                  </a:lnTo>
                  <a:lnTo>
                    <a:pt x="2324" y="485309"/>
                  </a:lnTo>
                  <a:lnTo>
                    <a:pt x="464" y="483450"/>
                  </a:lnTo>
                  <a:lnTo>
                    <a:pt x="0" y="482327"/>
                  </a:lnTo>
                  <a:lnTo>
                    <a:pt x="0" y="479697"/>
                  </a:lnTo>
                  <a:lnTo>
                    <a:pt x="464" y="478574"/>
                  </a:lnTo>
                  <a:lnTo>
                    <a:pt x="2324" y="476714"/>
                  </a:lnTo>
                  <a:lnTo>
                    <a:pt x="3447" y="476249"/>
                  </a:lnTo>
                  <a:lnTo>
                    <a:pt x="6077" y="476249"/>
                  </a:lnTo>
                  <a:lnTo>
                    <a:pt x="7200" y="476714"/>
                  </a:lnTo>
                  <a:lnTo>
                    <a:pt x="9060" y="478574"/>
                  </a:lnTo>
                  <a:lnTo>
                    <a:pt x="9524" y="479697"/>
                  </a:lnTo>
                  <a:lnTo>
                    <a:pt x="9524" y="482327"/>
                  </a:lnTo>
                  <a:lnTo>
                    <a:pt x="9060" y="483450"/>
                  </a:lnTo>
                  <a:lnTo>
                    <a:pt x="7200" y="485309"/>
                  </a:lnTo>
                  <a:lnTo>
                    <a:pt x="6077" y="485774"/>
                  </a:lnTo>
                  <a:close/>
                </a:path>
                <a:path w="9525" h="1104900">
                  <a:moveTo>
                    <a:pt x="6077" y="438149"/>
                  </a:moveTo>
                  <a:lnTo>
                    <a:pt x="3447" y="438149"/>
                  </a:lnTo>
                  <a:lnTo>
                    <a:pt x="2324" y="437684"/>
                  </a:lnTo>
                  <a:lnTo>
                    <a:pt x="464" y="435825"/>
                  </a:lnTo>
                  <a:lnTo>
                    <a:pt x="0" y="434702"/>
                  </a:lnTo>
                  <a:lnTo>
                    <a:pt x="0" y="432072"/>
                  </a:lnTo>
                  <a:lnTo>
                    <a:pt x="464" y="430949"/>
                  </a:lnTo>
                  <a:lnTo>
                    <a:pt x="2324" y="429089"/>
                  </a:lnTo>
                  <a:lnTo>
                    <a:pt x="3447" y="428624"/>
                  </a:lnTo>
                  <a:lnTo>
                    <a:pt x="6077" y="428624"/>
                  </a:lnTo>
                  <a:lnTo>
                    <a:pt x="7200" y="429089"/>
                  </a:lnTo>
                  <a:lnTo>
                    <a:pt x="9060" y="430949"/>
                  </a:lnTo>
                  <a:lnTo>
                    <a:pt x="9524" y="432072"/>
                  </a:lnTo>
                  <a:lnTo>
                    <a:pt x="9524" y="434702"/>
                  </a:lnTo>
                  <a:lnTo>
                    <a:pt x="9060" y="435825"/>
                  </a:lnTo>
                  <a:lnTo>
                    <a:pt x="7200" y="437684"/>
                  </a:lnTo>
                  <a:lnTo>
                    <a:pt x="6077" y="438149"/>
                  </a:lnTo>
                  <a:close/>
                </a:path>
                <a:path w="9525" h="1104900">
                  <a:moveTo>
                    <a:pt x="6077" y="390524"/>
                  </a:moveTo>
                  <a:lnTo>
                    <a:pt x="3447" y="390524"/>
                  </a:lnTo>
                  <a:lnTo>
                    <a:pt x="2324" y="390059"/>
                  </a:lnTo>
                  <a:lnTo>
                    <a:pt x="464" y="388200"/>
                  </a:lnTo>
                  <a:lnTo>
                    <a:pt x="0" y="387077"/>
                  </a:lnTo>
                  <a:lnTo>
                    <a:pt x="0" y="384447"/>
                  </a:lnTo>
                  <a:lnTo>
                    <a:pt x="464" y="383324"/>
                  </a:lnTo>
                  <a:lnTo>
                    <a:pt x="2324" y="381464"/>
                  </a:lnTo>
                  <a:lnTo>
                    <a:pt x="3447" y="380999"/>
                  </a:lnTo>
                  <a:lnTo>
                    <a:pt x="6077" y="380999"/>
                  </a:lnTo>
                  <a:lnTo>
                    <a:pt x="7200" y="381464"/>
                  </a:lnTo>
                  <a:lnTo>
                    <a:pt x="9060" y="383324"/>
                  </a:lnTo>
                  <a:lnTo>
                    <a:pt x="9524" y="384447"/>
                  </a:lnTo>
                  <a:lnTo>
                    <a:pt x="9524" y="387077"/>
                  </a:lnTo>
                  <a:lnTo>
                    <a:pt x="9060" y="388200"/>
                  </a:lnTo>
                  <a:lnTo>
                    <a:pt x="7200" y="390059"/>
                  </a:lnTo>
                  <a:lnTo>
                    <a:pt x="6077" y="390524"/>
                  </a:lnTo>
                  <a:close/>
                </a:path>
                <a:path w="9525" h="1104900">
                  <a:moveTo>
                    <a:pt x="6077" y="342899"/>
                  </a:moveTo>
                  <a:lnTo>
                    <a:pt x="3447" y="342899"/>
                  </a:lnTo>
                  <a:lnTo>
                    <a:pt x="2324" y="342434"/>
                  </a:lnTo>
                  <a:lnTo>
                    <a:pt x="464" y="340575"/>
                  </a:lnTo>
                  <a:lnTo>
                    <a:pt x="0" y="339452"/>
                  </a:lnTo>
                  <a:lnTo>
                    <a:pt x="0" y="336822"/>
                  </a:lnTo>
                  <a:lnTo>
                    <a:pt x="464" y="335699"/>
                  </a:lnTo>
                  <a:lnTo>
                    <a:pt x="2324" y="333839"/>
                  </a:lnTo>
                  <a:lnTo>
                    <a:pt x="3447" y="333374"/>
                  </a:lnTo>
                  <a:lnTo>
                    <a:pt x="6077" y="333374"/>
                  </a:lnTo>
                  <a:lnTo>
                    <a:pt x="7200" y="333839"/>
                  </a:lnTo>
                  <a:lnTo>
                    <a:pt x="9060" y="335699"/>
                  </a:lnTo>
                  <a:lnTo>
                    <a:pt x="9524" y="336822"/>
                  </a:lnTo>
                  <a:lnTo>
                    <a:pt x="9524" y="339452"/>
                  </a:lnTo>
                  <a:lnTo>
                    <a:pt x="9060" y="340575"/>
                  </a:lnTo>
                  <a:lnTo>
                    <a:pt x="7200" y="342434"/>
                  </a:lnTo>
                  <a:lnTo>
                    <a:pt x="6077" y="342899"/>
                  </a:lnTo>
                  <a:close/>
                </a:path>
                <a:path w="9525" h="1104900">
                  <a:moveTo>
                    <a:pt x="6077" y="295274"/>
                  </a:moveTo>
                  <a:lnTo>
                    <a:pt x="3447" y="295274"/>
                  </a:lnTo>
                  <a:lnTo>
                    <a:pt x="2324" y="294809"/>
                  </a:lnTo>
                  <a:lnTo>
                    <a:pt x="464" y="292950"/>
                  </a:lnTo>
                  <a:lnTo>
                    <a:pt x="0" y="291827"/>
                  </a:lnTo>
                  <a:lnTo>
                    <a:pt x="0" y="289197"/>
                  </a:lnTo>
                  <a:lnTo>
                    <a:pt x="464" y="288074"/>
                  </a:lnTo>
                  <a:lnTo>
                    <a:pt x="2324" y="286214"/>
                  </a:lnTo>
                  <a:lnTo>
                    <a:pt x="3447" y="285749"/>
                  </a:lnTo>
                  <a:lnTo>
                    <a:pt x="6077" y="285749"/>
                  </a:lnTo>
                  <a:lnTo>
                    <a:pt x="7200" y="286214"/>
                  </a:lnTo>
                  <a:lnTo>
                    <a:pt x="9060" y="288074"/>
                  </a:lnTo>
                  <a:lnTo>
                    <a:pt x="9524" y="289197"/>
                  </a:lnTo>
                  <a:lnTo>
                    <a:pt x="9524" y="291827"/>
                  </a:lnTo>
                  <a:lnTo>
                    <a:pt x="9060" y="292950"/>
                  </a:lnTo>
                  <a:lnTo>
                    <a:pt x="7200" y="294809"/>
                  </a:lnTo>
                  <a:lnTo>
                    <a:pt x="6077" y="295274"/>
                  </a:lnTo>
                  <a:close/>
                </a:path>
                <a:path w="9525" h="1104900">
                  <a:moveTo>
                    <a:pt x="6077" y="247649"/>
                  </a:moveTo>
                  <a:lnTo>
                    <a:pt x="3447" y="247649"/>
                  </a:lnTo>
                  <a:lnTo>
                    <a:pt x="2324" y="247184"/>
                  </a:lnTo>
                  <a:lnTo>
                    <a:pt x="464" y="245325"/>
                  </a:lnTo>
                  <a:lnTo>
                    <a:pt x="0" y="244202"/>
                  </a:lnTo>
                  <a:lnTo>
                    <a:pt x="0" y="241572"/>
                  </a:lnTo>
                  <a:lnTo>
                    <a:pt x="464" y="240449"/>
                  </a:lnTo>
                  <a:lnTo>
                    <a:pt x="2324" y="238589"/>
                  </a:lnTo>
                  <a:lnTo>
                    <a:pt x="3447" y="238124"/>
                  </a:lnTo>
                  <a:lnTo>
                    <a:pt x="6077" y="238124"/>
                  </a:lnTo>
                  <a:lnTo>
                    <a:pt x="7200" y="238589"/>
                  </a:lnTo>
                  <a:lnTo>
                    <a:pt x="9060" y="240449"/>
                  </a:lnTo>
                  <a:lnTo>
                    <a:pt x="9524" y="241572"/>
                  </a:lnTo>
                  <a:lnTo>
                    <a:pt x="9524" y="244202"/>
                  </a:lnTo>
                  <a:lnTo>
                    <a:pt x="9060" y="245325"/>
                  </a:lnTo>
                  <a:lnTo>
                    <a:pt x="7200" y="247184"/>
                  </a:lnTo>
                  <a:lnTo>
                    <a:pt x="6077" y="247649"/>
                  </a:lnTo>
                  <a:close/>
                </a:path>
                <a:path w="9525" h="1104900">
                  <a:moveTo>
                    <a:pt x="6077" y="200024"/>
                  </a:moveTo>
                  <a:lnTo>
                    <a:pt x="3447" y="200024"/>
                  </a:lnTo>
                  <a:lnTo>
                    <a:pt x="2324" y="199559"/>
                  </a:lnTo>
                  <a:lnTo>
                    <a:pt x="464" y="197700"/>
                  </a:lnTo>
                  <a:lnTo>
                    <a:pt x="0" y="196577"/>
                  </a:lnTo>
                  <a:lnTo>
                    <a:pt x="0" y="193947"/>
                  </a:lnTo>
                  <a:lnTo>
                    <a:pt x="464" y="192824"/>
                  </a:lnTo>
                  <a:lnTo>
                    <a:pt x="2324" y="190965"/>
                  </a:lnTo>
                  <a:lnTo>
                    <a:pt x="3447" y="190499"/>
                  </a:lnTo>
                  <a:lnTo>
                    <a:pt x="6077" y="190499"/>
                  </a:lnTo>
                  <a:lnTo>
                    <a:pt x="7200" y="190965"/>
                  </a:lnTo>
                  <a:lnTo>
                    <a:pt x="9060" y="192824"/>
                  </a:lnTo>
                  <a:lnTo>
                    <a:pt x="9524" y="193947"/>
                  </a:lnTo>
                  <a:lnTo>
                    <a:pt x="9524" y="196577"/>
                  </a:lnTo>
                  <a:lnTo>
                    <a:pt x="9060" y="197700"/>
                  </a:lnTo>
                  <a:lnTo>
                    <a:pt x="7200" y="199559"/>
                  </a:lnTo>
                  <a:lnTo>
                    <a:pt x="6077" y="200024"/>
                  </a:lnTo>
                  <a:close/>
                </a:path>
                <a:path w="9525" h="1104900">
                  <a:moveTo>
                    <a:pt x="6077" y="152399"/>
                  </a:moveTo>
                  <a:lnTo>
                    <a:pt x="3447" y="152399"/>
                  </a:lnTo>
                  <a:lnTo>
                    <a:pt x="2324" y="151934"/>
                  </a:lnTo>
                  <a:lnTo>
                    <a:pt x="464" y="150075"/>
                  </a:lnTo>
                  <a:lnTo>
                    <a:pt x="0" y="148952"/>
                  </a:lnTo>
                  <a:lnTo>
                    <a:pt x="0" y="146322"/>
                  </a:lnTo>
                  <a:lnTo>
                    <a:pt x="464" y="145199"/>
                  </a:lnTo>
                  <a:lnTo>
                    <a:pt x="2324" y="143339"/>
                  </a:lnTo>
                  <a:lnTo>
                    <a:pt x="3447" y="142874"/>
                  </a:lnTo>
                  <a:lnTo>
                    <a:pt x="6077" y="142874"/>
                  </a:lnTo>
                  <a:lnTo>
                    <a:pt x="7200" y="143339"/>
                  </a:lnTo>
                  <a:lnTo>
                    <a:pt x="9060" y="145199"/>
                  </a:lnTo>
                  <a:lnTo>
                    <a:pt x="9524" y="146322"/>
                  </a:lnTo>
                  <a:lnTo>
                    <a:pt x="9524" y="148952"/>
                  </a:lnTo>
                  <a:lnTo>
                    <a:pt x="9060" y="150075"/>
                  </a:lnTo>
                  <a:lnTo>
                    <a:pt x="7200" y="151934"/>
                  </a:lnTo>
                  <a:lnTo>
                    <a:pt x="6077" y="152399"/>
                  </a:lnTo>
                  <a:close/>
                </a:path>
                <a:path w="9525" h="1104900">
                  <a:moveTo>
                    <a:pt x="6077" y="104774"/>
                  </a:moveTo>
                  <a:lnTo>
                    <a:pt x="3447" y="104774"/>
                  </a:lnTo>
                  <a:lnTo>
                    <a:pt x="2324" y="104309"/>
                  </a:lnTo>
                  <a:lnTo>
                    <a:pt x="464" y="102450"/>
                  </a:lnTo>
                  <a:lnTo>
                    <a:pt x="0" y="101327"/>
                  </a:lnTo>
                  <a:lnTo>
                    <a:pt x="0" y="98697"/>
                  </a:lnTo>
                  <a:lnTo>
                    <a:pt x="464" y="97574"/>
                  </a:lnTo>
                  <a:lnTo>
                    <a:pt x="2324" y="95714"/>
                  </a:lnTo>
                  <a:lnTo>
                    <a:pt x="3447" y="95249"/>
                  </a:lnTo>
                  <a:lnTo>
                    <a:pt x="6077" y="95249"/>
                  </a:lnTo>
                  <a:lnTo>
                    <a:pt x="7200" y="95714"/>
                  </a:lnTo>
                  <a:lnTo>
                    <a:pt x="9060" y="97574"/>
                  </a:lnTo>
                  <a:lnTo>
                    <a:pt x="9524" y="98697"/>
                  </a:lnTo>
                  <a:lnTo>
                    <a:pt x="9524" y="101327"/>
                  </a:lnTo>
                  <a:lnTo>
                    <a:pt x="9060" y="102450"/>
                  </a:lnTo>
                  <a:lnTo>
                    <a:pt x="7200" y="104309"/>
                  </a:lnTo>
                  <a:lnTo>
                    <a:pt x="6077" y="104774"/>
                  </a:lnTo>
                  <a:close/>
                </a:path>
                <a:path w="9525" h="1104900">
                  <a:moveTo>
                    <a:pt x="6077" y="57149"/>
                  </a:moveTo>
                  <a:lnTo>
                    <a:pt x="3447" y="57149"/>
                  </a:lnTo>
                  <a:lnTo>
                    <a:pt x="2324" y="56684"/>
                  </a:lnTo>
                  <a:lnTo>
                    <a:pt x="464" y="54825"/>
                  </a:lnTo>
                  <a:lnTo>
                    <a:pt x="0" y="53702"/>
                  </a:lnTo>
                  <a:lnTo>
                    <a:pt x="0" y="51072"/>
                  </a:lnTo>
                  <a:lnTo>
                    <a:pt x="464" y="49949"/>
                  </a:lnTo>
                  <a:lnTo>
                    <a:pt x="2324" y="48089"/>
                  </a:lnTo>
                  <a:lnTo>
                    <a:pt x="3447" y="47624"/>
                  </a:lnTo>
                  <a:lnTo>
                    <a:pt x="6077" y="47624"/>
                  </a:lnTo>
                  <a:lnTo>
                    <a:pt x="7200" y="48089"/>
                  </a:lnTo>
                  <a:lnTo>
                    <a:pt x="9060" y="49949"/>
                  </a:lnTo>
                  <a:lnTo>
                    <a:pt x="9524" y="51072"/>
                  </a:lnTo>
                  <a:lnTo>
                    <a:pt x="9524" y="53702"/>
                  </a:lnTo>
                  <a:lnTo>
                    <a:pt x="9060" y="54825"/>
                  </a:lnTo>
                  <a:lnTo>
                    <a:pt x="7200" y="56684"/>
                  </a:lnTo>
                  <a:lnTo>
                    <a:pt x="6077" y="57149"/>
                  </a:lnTo>
                  <a:close/>
                </a:path>
                <a:path w="9525" h="1104900">
                  <a:moveTo>
                    <a:pt x="6077" y="9524"/>
                  </a:moveTo>
                  <a:lnTo>
                    <a:pt x="3447" y="9524"/>
                  </a:lnTo>
                  <a:lnTo>
                    <a:pt x="2324" y="9059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59"/>
                  </a:lnTo>
                  <a:lnTo>
                    <a:pt x="6077" y="952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1988641" y="6159499"/>
            <a:ext cx="1409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2990849" y="5043487"/>
            <a:ext cx="952500" cy="1104900"/>
            <a:chOff x="2990849" y="5043487"/>
            <a:chExt cx="952500" cy="1104900"/>
          </a:xfrm>
        </p:grpSpPr>
        <p:sp>
          <p:nvSpPr>
            <p:cNvPr id="48" name="object 48" descr=""/>
            <p:cNvSpPr/>
            <p:nvPr/>
          </p:nvSpPr>
          <p:spPr>
            <a:xfrm>
              <a:off x="2990849" y="5043487"/>
              <a:ext cx="9525" cy="1104900"/>
            </a:xfrm>
            <a:custGeom>
              <a:avLst/>
              <a:gdLst/>
              <a:ahLst/>
              <a:cxnLst/>
              <a:rect l="l" t="t" r="r" b="b"/>
              <a:pathLst>
                <a:path w="9525" h="1104900">
                  <a:moveTo>
                    <a:pt x="6077" y="1104899"/>
                  </a:moveTo>
                  <a:lnTo>
                    <a:pt x="3447" y="1104899"/>
                  </a:lnTo>
                  <a:lnTo>
                    <a:pt x="2324" y="1104434"/>
                  </a:lnTo>
                  <a:lnTo>
                    <a:pt x="464" y="1102575"/>
                  </a:lnTo>
                  <a:lnTo>
                    <a:pt x="0" y="1101452"/>
                  </a:lnTo>
                  <a:lnTo>
                    <a:pt x="0" y="1098822"/>
                  </a:lnTo>
                  <a:lnTo>
                    <a:pt x="464" y="1097699"/>
                  </a:lnTo>
                  <a:lnTo>
                    <a:pt x="2324" y="1095839"/>
                  </a:lnTo>
                  <a:lnTo>
                    <a:pt x="3447" y="1095374"/>
                  </a:lnTo>
                  <a:lnTo>
                    <a:pt x="6077" y="1095374"/>
                  </a:lnTo>
                  <a:lnTo>
                    <a:pt x="7200" y="1095839"/>
                  </a:lnTo>
                  <a:lnTo>
                    <a:pt x="9060" y="1097699"/>
                  </a:lnTo>
                  <a:lnTo>
                    <a:pt x="9524" y="1098822"/>
                  </a:lnTo>
                  <a:lnTo>
                    <a:pt x="9524" y="1101452"/>
                  </a:lnTo>
                  <a:lnTo>
                    <a:pt x="9060" y="1102575"/>
                  </a:lnTo>
                  <a:lnTo>
                    <a:pt x="7200" y="1104434"/>
                  </a:lnTo>
                  <a:lnTo>
                    <a:pt x="6077" y="1104899"/>
                  </a:lnTo>
                  <a:close/>
                </a:path>
                <a:path w="9525" h="1104900">
                  <a:moveTo>
                    <a:pt x="6077" y="1057274"/>
                  </a:moveTo>
                  <a:lnTo>
                    <a:pt x="3447" y="1057274"/>
                  </a:lnTo>
                  <a:lnTo>
                    <a:pt x="2324" y="1056809"/>
                  </a:lnTo>
                  <a:lnTo>
                    <a:pt x="464" y="1054950"/>
                  </a:lnTo>
                  <a:lnTo>
                    <a:pt x="0" y="1053827"/>
                  </a:lnTo>
                  <a:lnTo>
                    <a:pt x="0" y="1051197"/>
                  </a:lnTo>
                  <a:lnTo>
                    <a:pt x="464" y="1050074"/>
                  </a:lnTo>
                  <a:lnTo>
                    <a:pt x="2324" y="1048214"/>
                  </a:lnTo>
                  <a:lnTo>
                    <a:pt x="3447" y="1047749"/>
                  </a:lnTo>
                  <a:lnTo>
                    <a:pt x="6077" y="1047749"/>
                  </a:lnTo>
                  <a:lnTo>
                    <a:pt x="7200" y="1048214"/>
                  </a:lnTo>
                  <a:lnTo>
                    <a:pt x="9060" y="1050074"/>
                  </a:lnTo>
                  <a:lnTo>
                    <a:pt x="9524" y="1051197"/>
                  </a:lnTo>
                  <a:lnTo>
                    <a:pt x="9524" y="1053827"/>
                  </a:lnTo>
                  <a:lnTo>
                    <a:pt x="9060" y="1054950"/>
                  </a:lnTo>
                  <a:lnTo>
                    <a:pt x="7200" y="1056809"/>
                  </a:lnTo>
                  <a:lnTo>
                    <a:pt x="6077" y="1057274"/>
                  </a:lnTo>
                  <a:close/>
                </a:path>
                <a:path w="9525" h="1104900">
                  <a:moveTo>
                    <a:pt x="6077" y="1009649"/>
                  </a:moveTo>
                  <a:lnTo>
                    <a:pt x="3447" y="1009649"/>
                  </a:lnTo>
                  <a:lnTo>
                    <a:pt x="2324" y="1009184"/>
                  </a:lnTo>
                  <a:lnTo>
                    <a:pt x="464" y="1007325"/>
                  </a:lnTo>
                  <a:lnTo>
                    <a:pt x="0" y="1006202"/>
                  </a:lnTo>
                  <a:lnTo>
                    <a:pt x="0" y="1003572"/>
                  </a:lnTo>
                  <a:lnTo>
                    <a:pt x="464" y="1002449"/>
                  </a:lnTo>
                  <a:lnTo>
                    <a:pt x="2324" y="1000589"/>
                  </a:lnTo>
                  <a:lnTo>
                    <a:pt x="3447" y="1000124"/>
                  </a:lnTo>
                  <a:lnTo>
                    <a:pt x="6077" y="1000124"/>
                  </a:lnTo>
                  <a:lnTo>
                    <a:pt x="7200" y="1000589"/>
                  </a:lnTo>
                  <a:lnTo>
                    <a:pt x="9060" y="1002449"/>
                  </a:lnTo>
                  <a:lnTo>
                    <a:pt x="9524" y="1003572"/>
                  </a:lnTo>
                  <a:lnTo>
                    <a:pt x="9524" y="1006202"/>
                  </a:lnTo>
                  <a:lnTo>
                    <a:pt x="9060" y="1007325"/>
                  </a:lnTo>
                  <a:lnTo>
                    <a:pt x="7200" y="1009184"/>
                  </a:lnTo>
                  <a:lnTo>
                    <a:pt x="6077" y="1009649"/>
                  </a:lnTo>
                  <a:close/>
                </a:path>
                <a:path w="9525" h="1104900">
                  <a:moveTo>
                    <a:pt x="6077" y="962024"/>
                  </a:moveTo>
                  <a:lnTo>
                    <a:pt x="3447" y="962024"/>
                  </a:lnTo>
                  <a:lnTo>
                    <a:pt x="2324" y="961559"/>
                  </a:lnTo>
                  <a:lnTo>
                    <a:pt x="464" y="959700"/>
                  </a:lnTo>
                  <a:lnTo>
                    <a:pt x="0" y="958577"/>
                  </a:lnTo>
                  <a:lnTo>
                    <a:pt x="0" y="955947"/>
                  </a:lnTo>
                  <a:lnTo>
                    <a:pt x="464" y="954824"/>
                  </a:lnTo>
                  <a:lnTo>
                    <a:pt x="2324" y="952964"/>
                  </a:lnTo>
                  <a:lnTo>
                    <a:pt x="3447" y="952499"/>
                  </a:lnTo>
                  <a:lnTo>
                    <a:pt x="6077" y="952499"/>
                  </a:lnTo>
                  <a:lnTo>
                    <a:pt x="7200" y="952964"/>
                  </a:lnTo>
                  <a:lnTo>
                    <a:pt x="9060" y="954824"/>
                  </a:lnTo>
                  <a:lnTo>
                    <a:pt x="9524" y="955947"/>
                  </a:lnTo>
                  <a:lnTo>
                    <a:pt x="9524" y="958577"/>
                  </a:lnTo>
                  <a:lnTo>
                    <a:pt x="9060" y="959700"/>
                  </a:lnTo>
                  <a:lnTo>
                    <a:pt x="7200" y="961559"/>
                  </a:lnTo>
                  <a:lnTo>
                    <a:pt x="6077" y="962024"/>
                  </a:lnTo>
                  <a:close/>
                </a:path>
                <a:path w="9525" h="1104900">
                  <a:moveTo>
                    <a:pt x="6077" y="914399"/>
                  </a:moveTo>
                  <a:lnTo>
                    <a:pt x="3447" y="914399"/>
                  </a:lnTo>
                  <a:lnTo>
                    <a:pt x="2324" y="913934"/>
                  </a:lnTo>
                  <a:lnTo>
                    <a:pt x="464" y="912075"/>
                  </a:lnTo>
                  <a:lnTo>
                    <a:pt x="0" y="910952"/>
                  </a:lnTo>
                  <a:lnTo>
                    <a:pt x="0" y="908322"/>
                  </a:lnTo>
                  <a:lnTo>
                    <a:pt x="464" y="907199"/>
                  </a:lnTo>
                  <a:lnTo>
                    <a:pt x="2324" y="905339"/>
                  </a:lnTo>
                  <a:lnTo>
                    <a:pt x="3447" y="904874"/>
                  </a:lnTo>
                  <a:lnTo>
                    <a:pt x="6077" y="904874"/>
                  </a:lnTo>
                  <a:lnTo>
                    <a:pt x="7200" y="905339"/>
                  </a:lnTo>
                  <a:lnTo>
                    <a:pt x="9060" y="907199"/>
                  </a:lnTo>
                  <a:lnTo>
                    <a:pt x="9524" y="908322"/>
                  </a:lnTo>
                  <a:lnTo>
                    <a:pt x="9524" y="910952"/>
                  </a:lnTo>
                  <a:lnTo>
                    <a:pt x="9060" y="912075"/>
                  </a:lnTo>
                  <a:lnTo>
                    <a:pt x="7200" y="913934"/>
                  </a:lnTo>
                  <a:lnTo>
                    <a:pt x="6077" y="914399"/>
                  </a:lnTo>
                  <a:close/>
                </a:path>
                <a:path w="9525" h="1104900">
                  <a:moveTo>
                    <a:pt x="6077" y="866774"/>
                  </a:moveTo>
                  <a:lnTo>
                    <a:pt x="3447" y="866774"/>
                  </a:lnTo>
                  <a:lnTo>
                    <a:pt x="2324" y="866309"/>
                  </a:lnTo>
                  <a:lnTo>
                    <a:pt x="464" y="864450"/>
                  </a:lnTo>
                  <a:lnTo>
                    <a:pt x="0" y="863327"/>
                  </a:lnTo>
                  <a:lnTo>
                    <a:pt x="0" y="860697"/>
                  </a:lnTo>
                  <a:lnTo>
                    <a:pt x="464" y="859574"/>
                  </a:lnTo>
                  <a:lnTo>
                    <a:pt x="2324" y="857714"/>
                  </a:lnTo>
                  <a:lnTo>
                    <a:pt x="3447" y="857249"/>
                  </a:lnTo>
                  <a:lnTo>
                    <a:pt x="6077" y="857249"/>
                  </a:lnTo>
                  <a:lnTo>
                    <a:pt x="7200" y="857714"/>
                  </a:lnTo>
                  <a:lnTo>
                    <a:pt x="9060" y="859574"/>
                  </a:lnTo>
                  <a:lnTo>
                    <a:pt x="9524" y="860697"/>
                  </a:lnTo>
                  <a:lnTo>
                    <a:pt x="9524" y="863327"/>
                  </a:lnTo>
                  <a:lnTo>
                    <a:pt x="9060" y="864450"/>
                  </a:lnTo>
                  <a:lnTo>
                    <a:pt x="7200" y="866309"/>
                  </a:lnTo>
                  <a:lnTo>
                    <a:pt x="6077" y="866774"/>
                  </a:lnTo>
                  <a:close/>
                </a:path>
                <a:path w="9525" h="1104900">
                  <a:moveTo>
                    <a:pt x="6077" y="819149"/>
                  </a:moveTo>
                  <a:lnTo>
                    <a:pt x="3447" y="819149"/>
                  </a:lnTo>
                  <a:lnTo>
                    <a:pt x="2324" y="818684"/>
                  </a:lnTo>
                  <a:lnTo>
                    <a:pt x="464" y="816825"/>
                  </a:lnTo>
                  <a:lnTo>
                    <a:pt x="0" y="815702"/>
                  </a:lnTo>
                  <a:lnTo>
                    <a:pt x="0" y="813072"/>
                  </a:lnTo>
                  <a:lnTo>
                    <a:pt x="464" y="811949"/>
                  </a:lnTo>
                  <a:lnTo>
                    <a:pt x="2324" y="810089"/>
                  </a:lnTo>
                  <a:lnTo>
                    <a:pt x="3447" y="809624"/>
                  </a:lnTo>
                  <a:lnTo>
                    <a:pt x="6077" y="809624"/>
                  </a:lnTo>
                  <a:lnTo>
                    <a:pt x="7200" y="810089"/>
                  </a:lnTo>
                  <a:lnTo>
                    <a:pt x="9060" y="811949"/>
                  </a:lnTo>
                  <a:lnTo>
                    <a:pt x="9524" y="813072"/>
                  </a:lnTo>
                  <a:lnTo>
                    <a:pt x="9524" y="815702"/>
                  </a:lnTo>
                  <a:lnTo>
                    <a:pt x="9060" y="816825"/>
                  </a:lnTo>
                  <a:lnTo>
                    <a:pt x="7200" y="818684"/>
                  </a:lnTo>
                  <a:lnTo>
                    <a:pt x="6077" y="819149"/>
                  </a:lnTo>
                  <a:close/>
                </a:path>
                <a:path w="9525" h="1104900">
                  <a:moveTo>
                    <a:pt x="6077" y="771524"/>
                  </a:moveTo>
                  <a:lnTo>
                    <a:pt x="3447" y="771524"/>
                  </a:lnTo>
                  <a:lnTo>
                    <a:pt x="2324" y="771059"/>
                  </a:lnTo>
                  <a:lnTo>
                    <a:pt x="464" y="769200"/>
                  </a:lnTo>
                  <a:lnTo>
                    <a:pt x="0" y="768077"/>
                  </a:lnTo>
                  <a:lnTo>
                    <a:pt x="0" y="765447"/>
                  </a:lnTo>
                  <a:lnTo>
                    <a:pt x="464" y="764324"/>
                  </a:lnTo>
                  <a:lnTo>
                    <a:pt x="2324" y="762464"/>
                  </a:lnTo>
                  <a:lnTo>
                    <a:pt x="3447" y="761999"/>
                  </a:lnTo>
                  <a:lnTo>
                    <a:pt x="6077" y="761999"/>
                  </a:lnTo>
                  <a:lnTo>
                    <a:pt x="7200" y="762464"/>
                  </a:lnTo>
                  <a:lnTo>
                    <a:pt x="9060" y="764324"/>
                  </a:lnTo>
                  <a:lnTo>
                    <a:pt x="9524" y="765447"/>
                  </a:lnTo>
                  <a:lnTo>
                    <a:pt x="9524" y="768077"/>
                  </a:lnTo>
                  <a:lnTo>
                    <a:pt x="9060" y="769200"/>
                  </a:lnTo>
                  <a:lnTo>
                    <a:pt x="7200" y="771059"/>
                  </a:lnTo>
                  <a:lnTo>
                    <a:pt x="6077" y="771524"/>
                  </a:lnTo>
                  <a:close/>
                </a:path>
                <a:path w="9525" h="1104900">
                  <a:moveTo>
                    <a:pt x="6077" y="723899"/>
                  </a:moveTo>
                  <a:lnTo>
                    <a:pt x="3447" y="723899"/>
                  </a:lnTo>
                  <a:lnTo>
                    <a:pt x="2324" y="723434"/>
                  </a:lnTo>
                  <a:lnTo>
                    <a:pt x="464" y="721575"/>
                  </a:lnTo>
                  <a:lnTo>
                    <a:pt x="0" y="720452"/>
                  </a:lnTo>
                  <a:lnTo>
                    <a:pt x="0" y="717822"/>
                  </a:lnTo>
                  <a:lnTo>
                    <a:pt x="464" y="716699"/>
                  </a:lnTo>
                  <a:lnTo>
                    <a:pt x="2324" y="714839"/>
                  </a:lnTo>
                  <a:lnTo>
                    <a:pt x="3447" y="714374"/>
                  </a:lnTo>
                  <a:lnTo>
                    <a:pt x="6077" y="714374"/>
                  </a:lnTo>
                  <a:lnTo>
                    <a:pt x="7200" y="714839"/>
                  </a:lnTo>
                  <a:lnTo>
                    <a:pt x="9060" y="716699"/>
                  </a:lnTo>
                  <a:lnTo>
                    <a:pt x="9524" y="717822"/>
                  </a:lnTo>
                  <a:lnTo>
                    <a:pt x="9524" y="720452"/>
                  </a:lnTo>
                  <a:lnTo>
                    <a:pt x="9060" y="721575"/>
                  </a:lnTo>
                  <a:lnTo>
                    <a:pt x="7200" y="723434"/>
                  </a:lnTo>
                  <a:lnTo>
                    <a:pt x="6077" y="723899"/>
                  </a:lnTo>
                  <a:close/>
                </a:path>
                <a:path w="9525" h="1104900">
                  <a:moveTo>
                    <a:pt x="6077" y="676274"/>
                  </a:moveTo>
                  <a:lnTo>
                    <a:pt x="3447" y="676274"/>
                  </a:lnTo>
                  <a:lnTo>
                    <a:pt x="2324" y="675809"/>
                  </a:lnTo>
                  <a:lnTo>
                    <a:pt x="464" y="673950"/>
                  </a:lnTo>
                  <a:lnTo>
                    <a:pt x="0" y="672827"/>
                  </a:lnTo>
                  <a:lnTo>
                    <a:pt x="0" y="670197"/>
                  </a:lnTo>
                  <a:lnTo>
                    <a:pt x="464" y="669074"/>
                  </a:lnTo>
                  <a:lnTo>
                    <a:pt x="2324" y="667214"/>
                  </a:lnTo>
                  <a:lnTo>
                    <a:pt x="3447" y="666749"/>
                  </a:lnTo>
                  <a:lnTo>
                    <a:pt x="6077" y="666749"/>
                  </a:lnTo>
                  <a:lnTo>
                    <a:pt x="7200" y="667214"/>
                  </a:lnTo>
                  <a:lnTo>
                    <a:pt x="9060" y="669074"/>
                  </a:lnTo>
                  <a:lnTo>
                    <a:pt x="9524" y="670197"/>
                  </a:lnTo>
                  <a:lnTo>
                    <a:pt x="9524" y="672827"/>
                  </a:lnTo>
                  <a:lnTo>
                    <a:pt x="9060" y="673950"/>
                  </a:lnTo>
                  <a:lnTo>
                    <a:pt x="7200" y="675809"/>
                  </a:lnTo>
                  <a:lnTo>
                    <a:pt x="6077" y="676274"/>
                  </a:lnTo>
                  <a:close/>
                </a:path>
                <a:path w="9525" h="1104900">
                  <a:moveTo>
                    <a:pt x="6077" y="628649"/>
                  </a:moveTo>
                  <a:lnTo>
                    <a:pt x="3447" y="628649"/>
                  </a:lnTo>
                  <a:lnTo>
                    <a:pt x="2324" y="628184"/>
                  </a:lnTo>
                  <a:lnTo>
                    <a:pt x="464" y="626325"/>
                  </a:lnTo>
                  <a:lnTo>
                    <a:pt x="0" y="625202"/>
                  </a:lnTo>
                  <a:lnTo>
                    <a:pt x="0" y="622572"/>
                  </a:lnTo>
                  <a:lnTo>
                    <a:pt x="464" y="621449"/>
                  </a:lnTo>
                  <a:lnTo>
                    <a:pt x="2324" y="619589"/>
                  </a:lnTo>
                  <a:lnTo>
                    <a:pt x="3447" y="619124"/>
                  </a:lnTo>
                  <a:lnTo>
                    <a:pt x="6077" y="619124"/>
                  </a:lnTo>
                  <a:lnTo>
                    <a:pt x="7200" y="619589"/>
                  </a:lnTo>
                  <a:lnTo>
                    <a:pt x="9060" y="621449"/>
                  </a:lnTo>
                  <a:lnTo>
                    <a:pt x="9524" y="622572"/>
                  </a:lnTo>
                  <a:lnTo>
                    <a:pt x="9524" y="625202"/>
                  </a:lnTo>
                  <a:lnTo>
                    <a:pt x="9060" y="626325"/>
                  </a:lnTo>
                  <a:lnTo>
                    <a:pt x="7200" y="628184"/>
                  </a:lnTo>
                  <a:lnTo>
                    <a:pt x="6077" y="628649"/>
                  </a:lnTo>
                  <a:close/>
                </a:path>
                <a:path w="9525" h="1104900">
                  <a:moveTo>
                    <a:pt x="6077" y="581024"/>
                  </a:moveTo>
                  <a:lnTo>
                    <a:pt x="3447" y="581024"/>
                  </a:lnTo>
                  <a:lnTo>
                    <a:pt x="2324" y="580559"/>
                  </a:lnTo>
                  <a:lnTo>
                    <a:pt x="464" y="578700"/>
                  </a:lnTo>
                  <a:lnTo>
                    <a:pt x="0" y="577577"/>
                  </a:lnTo>
                  <a:lnTo>
                    <a:pt x="0" y="574947"/>
                  </a:lnTo>
                  <a:lnTo>
                    <a:pt x="464" y="573824"/>
                  </a:lnTo>
                  <a:lnTo>
                    <a:pt x="2324" y="571964"/>
                  </a:lnTo>
                  <a:lnTo>
                    <a:pt x="3447" y="571499"/>
                  </a:lnTo>
                  <a:lnTo>
                    <a:pt x="6077" y="571499"/>
                  </a:lnTo>
                  <a:lnTo>
                    <a:pt x="7200" y="571964"/>
                  </a:lnTo>
                  <a:lnTo>
                    <a:pt x="9060" y="573824"/>
                  </a:lnTo>
                  <a:lnTo>
                    <a:pt x="9524" y="574947"/>
                  </a:lnTo>
                  <a:lnTo>
                    <a:pt x="9524" y="577577"/>
                  </a:lnTo>
                  <a:lnTo>
                    <a:pt x="9060" y="578700"/>
                  </a:lnTo>
                  <a:lnTo>
                    <a:pt x="7200" y="580559"/>
                  </a:lnTo>
                  <a:lnTo>
                    <a:pt x="6077" y="581024"/>
                  </a:lnTo>
                  <a:close/>
                </a:path>
                <a:path w="9525" h="1104900">
                  <a:moveTo>
                    <a:pt x="6077" y="533399"/>
                  </a:moveTo>
                  <a:lnTo>
                    <a:pt x="3447" y="533399"/>
                  </a:lnTo>
                  <a:lnTo>
                    <a:pt x="2324" y="532934"/>
                  </a:lnTo>
                  <a:lnTo>
                    <a:pt x="464" y="531075"/>
                  </a:lnTo>
                  <a:lnTo>
                    <a:pt x="0" y="529952"/>
                  </a:lnTo>
                  <a:lnTo>
                    <a:pt x="0" y="527322"/>
                  </a:lnTo>
                  <a:lnTo>
                    <a:pt x="464" y="526199"/>
                  </a:lnTo>
                  <a:lnTo>
                    <a:pt x="2324" y="524339"/>
                  </a:lnTo>
                  <a:lnTo>
                    <a:pt x="3447" y="523874"/>
                  </a:lnTo>
                  <a:lnTo>
                    <a:pt x="6077" y="523874"/>
                  </a:lnTo>
                  <a:lnTo>
                    <a:pt x="7200" y="524339"/>
                  </a:lnTo>
                  <a:lnTo>
                    <a:pt x="9060" y="526199"/>
                  </a:lnTo>
                  <a:lnTo>
                    <a:pt x="9524" y="527322"/>
                  </a:lnTo>
                  <a:lnTo>
                    <a:pt x="9524" y="529952"/>
                  </a:lnTo>
                  <a:lnTo>
                    <a:pt x="9060" y="531075"/>
                  </a:lnTo>
                  <a:lnTo>
                    <a:pt x="7200" y="532934"/>
                  </a:lnTo>
                  <a:lnTo>
                    <a:pt x="6077" y="533399"/>
                  </a:lnTo>
                  <a:close/>
                </a:path>
                <a:path w="9525" h="1104900">
                  <a:moveTo>
                    <a:pt x="6077" y="485774"/>
                  </a:moveTo>
                  <a:lnTo>
                    <a:pt x="3447" y="485774"/>
                  </a:lnTo>
                  <a:lnTo>
                    <a:pt x="2324" y="485309"/>
                  </a:lnTo>
                  <a:lnTo>
                    <a:pt x="464" y="483450"/>
                  </a:lnTo>
                  <a:lnTo>
                    <a:pt x="0" y="482327"/>
                  </a:lnTo>
                  <a:lnTo>
                    <a:pt x="0" y="479697"/>
                  </a:lnTo>
                  <a:lnTo>
                    <a:pt x="464" y="478574"/>
                  </a:lnTo>
                  <a:lnTo>
                    <a:pt x="2324" y="476714"/>
                  </a:lnTo>
                  <a:lnTo>
                    <a:pt x="3447" y="476249"/>
                  </a:lnTo>
                  <a:lnTo>
                    <a:pt x="6077" y="476249"/>
                  </a:lnTo>
                  <a:lnTo>
                    <a:pt x="7200" y="476714"/>
                  </a:lnTo>
                  <a:lnTo>
                    <a:pt x="9060" y="478574"/>
                  </a:lnTo>
                  <a:lnTo>
                    <a:pt x="9524" y="479697"/>
                  </a:lnTo>
                  <a:lnTo>
                    <a:pt x="9524" y="482327"/>
                  </a:lnTo>
                  <a:lnTo>
                    <a:pt x="9060" y="483450"/>
                  </a:lnTo>
                  <a:lnTo>
                    <a:pt x="7200" y="485309"/>
                  </a:lnTo>
                  <a:lnTo>
                    <a:pt x="6077" y="485774"/>
                  </a:lnTo>
                  <a:close/>
                </a:path>
                <a:path w="9525" h="1104900">
                  <a:moveTo>
                    <a:pt x="6077" y="438149"/>
                  </a:moveTo>
                  <a:lnTo>
                    <a:pt x="3447" y="438149"/>
                  </a:lnTo>
                  <a:lnTo>
                    <a:pt x="2324" y="437684"/>
                  </a:lnTo>
                  <a:lnTo>
                    <a:pt x="464" y="435825"/>
                  </a:lnTo>
                  <a:lnTo>
                    <a:pt x="0" y="434702"/>
                  </a:lnTo>
                  <a:lnTo>
                    <a:pt x="0" y="432072"/>
                  </a:lnTo>
                  <a:lnTo>
                    <a:pt x="464" y="430949"/>
                  </a:lnTo>
                  <a:lnTo>
                    <a:pt x="2324" y="429089"/>
                  </a:lnTo>
                  <a:lnTo>
                    <a:pt x="3447" y="428624"/>
                  </a:lnTo>
                  <a:lnTo>
                    <a:pt x="6077" y="428624"/>
                  </a:lnTo>
                  <a:lnTo>
                    <a:pt x="7200" y="429089"/>
                  </a:lnTo>
                  <a:lnTo>
                    <a:pt x="9060" y="430949"/>
                  </a:lnTo>
                  <a:lnTo>
                    <a:pt x="9524" y="432072"/>
                  </a:lnTo>
                  <a:lnTo>
                    <a:pt x="9524" y="434702"/>
                  </a:lnTo>
                  <a:lnTo>
                    <a:pt x="9060" y="435825"/>
                  </a:lnTo>
                  <a:lnTo>
                    <a:pt x="7200" y="437684"/>
                  </a:lnTo>
                  <a:lnTo>
                    <a:pt x="6077" y="438149"/>
                  </a:lnTo>
                  <a:close/>
                </a:path>
                <a:path w="9525" h="1104900">
                  <a:moveTo>
                    <a:pt x="6077" y="390524"/>
                  </a:moveTo>
                  <a:lnTo>
                    <a:pt x="3447" y="390524"/>
                  </a:lnTo>
                  <a:lnTo>
                    <a:pt x="2324" y="390059"/>
                  </a:lnTo>
                  <a:lnTo>
                    <a:pt x="464" y="388200"/>
                  </a:lnTo>
                  <a:lnTo>
                    <a:pt x="0" y="387077"/>
                  </a:lnTo>
                  <a:lnTo>
                    <a:pt x="0" y="384447"/>
                  </a:lnTo>
                  <a:lnTo>
                    <a:pt x="464" y="383324"/>
                  </a:lnTo>
                  <a:lnTo>
                    <a:pt x="2324" y="381464"/>
                  </a:lnTo>
                  <a:lnTo>
                    <a:pt x="3447" y="380999"/>
                  </a:lnTo>
                  <a:lnTo>
                    <a:pt x="6077" y="380999"/>
                  </a:lnTo>
                  <a:lnTo>
                    <a:pt x="7200" y="381464"/>
                  </a:lnTo>
                  <a:lnTo>
                    <a:pt x="9060" y="383324"/>
                  </a:lnTo>
                  <a:lnTo>
                    <a:pt x="9524" y="384447"/>
                  </a:lnTo>
                  <a:lnTo>
                    <a:pt x="9524" y="387077"/>
                  </a:lnTo>
                  <a:lnTo>
                    <a:pt x="9060" y="388200"/>
                  </a:lnTo>
                  <a:lnTo>
                    <a:pt x="7200" y="390059"/>
                  </a:lnTo>
                  <a:lnTo>
                    <a:pt x="6077" y="390524"/>
                  </a:lnTo>
                  <a:close/>
                </a:path>
                <a:path w="9525" h="1104900">
                  <a:moveTo>
                    <a:pt x="6077" y="342899"/>
                  </a:moveTo>
                  <a:lnTo>
                    <a:pt x="3447" y="342899"/>
                  </a:lnTo>
                  <a:lnTo>
                    <a:pt x="2324" y="342434"/>
                  </a:lnTo>
                  <a:lnTo>
                    <a:pt x="464" y="340575"/>
                  </a:lnTo>
                  <a:lnTo>
                    <a:pt x="0" y="339452"/>
                  </a:lnTo>
                  <a:lnTo>
                    <a:pt x="0" y="336822"/>
                  </a:lnTo>
                  <a:lnTo>
                    <a:pt x="464" y="335699"/>
                  </a:lnTo>
                  <a:lnTo>
                    <a:pt x="2324" y="333839"/>
                  </a:lnTo>
                  <a:lnTo>
                    <a:pt x="3447" y="333374"/>
                  </a:lnTo>
                  <a:lnTo>
                    <a:pt x="6077" y="333374"/>
                  </a:lnTo>
                  <a:lnTo>
                    <a:pt x="7200" y="333839"/>
                  </a:lnTo>
                  <a:lnTo>
                    <a:pt x="9060" y="335699"/>
                  </a:lnTo>
                  <a:lnTo>
                    <a:pt x="9524" y="336822"/>
                  </a:lnTo>
                  <a:lnTo>
                    <a:pt x="9524" y="339452"/>
                  </a:lnTo>
                  <a:lnTo>
                    <a:pt x="9060" y="340575"/>
                  </a:lnTo>
                  <a:lnTo>
                    <a:pt x="7200" y="342434"/>
                  </a:lnTo>
                  <a:lnTo>
                    <a:pt x="6077" y="342899"/>
                  </a:lnTo>
                  <a:close/>
                </a:path>
                <a:path w="9525" h="1104900">
                  <a:moveTo>
                    <a:pt x="6077" y="295274"/>
                  </a:moveTo>
                  <a:lnTo>
                    <a:pt x="3447" y="295274"/>
                  </a:lnTo>
                  <a:lnTo>
                    <a:pt x="2324" y="294809"/>
                  </a:lnTo>
                  <a:lnTo>
                    <a:pt x="464" y="292950"/>
                  </a:lnTo>
                  <a:lnTo>
                    <a:pt x="0" y="291827"/>
                  </a:lnTo>
                  <a:lnTo>
                    <a:pt x="0" y="289197"/>
                  </a:lnTo>
                  <a:lnTo>
                    <a:pt x="464" y="288074"/>
                  </a:lnTo>
                  <a:lnTo>
                    <a:pt x="2324" y="286214"/>
                  </a:lnTo>
                  <a:lnTo>
                    <a:pt x="3447" y="285749"/>
                  </a:lnTo>
                  <a:lnTo>
                    <a:pt x="6077" y="285749"/>
                  </a:lnTo>
                  <a:lnTo>
                    <a:pt x="7200" y="286214"/>
                  </a:lnTo>
                  <a:lnTo>
                    <a:pt x="9060" y="288074"/>
                  </a:lnTo>
                  <a:lnTo>
                    <a:pt x="9524" y="289197"/>
                  </a:lnTo>
                  <a:lnTo>
                    <a:pt x="9524" y="291827"/>
                  </a:lnTo>
                  <a:lnTo>
                    <a:pt x="9060" y="292950"/>
                  </a:lnTo>
                  <a:lnTo>
                    <a:pt x="7200" y="294809"/>
                  </a:lnTo>
                  <a:lnTo>
                    <a:pt x="6077" y="295274"/>
                  </a:lnTo>
                  <a:close/>
                </a:path>
                <a:path w="9525" h="1104900">
                  <a:moveTo>
                    <a:pt x="6077" y="247649"/>
                  </a:moveTo>
                  <a:lnTo>
                    <a:pt x="3447" y="247649"/>
                  </a:lnTo>
                  <a:lnTo>
                    <a:pt x="2324" y="247184"/>
                  </a:lnTo>
                  <a:lnTo>
                    <a:pt x="464" y="245325"/>
                  </a:lnTo>
                  <a:lnTo>
                    <a:pt x="0" y="244202"/>
                  </a:lnTo>
                  <a:lnTo>
                    <a:pt x="0" y="241572"/>
                  </a:lnTo>
                  <a:lnTo>
                    <a:pt x="464" y="240449"/>
                  </a:lnTo>
                  <a:lnTo>
                    <a:pt x="2324" y="238589"/>
                  </a:lnTo>
                  <a:lnTo>
                    <a:pt x="3447" y="238124"/>
                  </a:lnTo>
                  <a:lnTo>
                    <a:pt x="6077" y="238124"/>
                  </a:lnTo>
                  <a:lnTo>
                    <a:pt x="7200" y="238589"/>
                  </a:lnTo>
                  <a:lnTo>
                    <a:pt x="9060" y="240449"/>
                  </a:lnTo>
                  <a:lnTo>
                    <a:pt x="9524" y="241572"/>
                  </a:lnTo>
                  <a:lnTo>
                    <a:pt x="9524" y="244202"/>
                  </a:lnTo>
                  <a:lnTo>
                    <a:pt x="9060" y="245325"/>
                  </a:lnTo>
                  <a:lnTo>
                    <a:pt x="7200" y="247184"/>
                  </a:lnTo>
                  <a:lnTo>
                    <a:pt x="6077" y="247649"/>
                  </a:lnTo>
                  <a:close/>
                </a:path>
                <a:path w="9525" h="1104900">
                  <a:moveTo>
                    <a:pt x="6077" y="200024"/>
                  </a:moveTo>
                  <a:lnTo>
                    <a:pt x="3447" y="200024"/>
                  </a:lnTo>
                  <a:lnTo>
                    <a:pt x="2324" y="199559"/>
                  </a:lnTo>
                  <a:lnTo>
                    <a:pt x="464" y="197700"/>
                  </a:lnTo>
                  <a:lnTo>
                    <a:pt x="0" y="196577"/>
                  </a:lnTo>
                  <a:lnTo>
                    <a:pt x="0" y="193947"/>
                  </a:lnTo>
                  <a:lnTo>
                    <a:pt x="464" y="192824"/>
                  </a:lnTo>
                  <a:lnTo>
                    <a:pt x="2324" y="190965"/>
                  </a:lnTo>
                  <a:lnTo>
                    <a:pt x="3447" y="190499"/>
                  </a:lnTo>
                  <a:lnTo>
                    <a:pt x="6077" y="190499"/>
                  </a:lnTo>
                  <a:lnTo>
                    <a:pt x="7200" y="190965"/>
                  </a:lnTo>
                  <a:lnTo>
                    <a:pt x="9060" y="192824"/>
                  </a:lnTo>
                  <a:lnTo>
                    <a:pt x="9524" y="193947"/>
                  </a:lnTo>
                  <a:lnTo>
                    <a:pt x="9524" y="196577"/>
                  </a:lnTo>
                  <a:lnTo>
                    <a:pt x="9060" y="197700"/>
                  </a:lnTo>
                  <a:lnTo>
                    <a:pt x="7200" y="199559"/>
                  </a:lnTo>
                  <a:lnTo>
                    <a:pt x="6077" y="200024"/>
                  </a:lnTo>
                  <a:close/>
                </a:path>
                <a:path w="9525" h="1104900">
                  <a:moveTo>
                    <a:pt x="6077" y="152399"/>
                  </a:moveTo>
                  <a:lnTo>
                    <a:pt x="3447" y="152399"/>
                  </a:lnTo>
                  <a:lnTo>
                    <a:pt x="2324" y="151934"/>
                  </a:lnTo>
                  <a:lnTo>
                    <a:pt x="464" y="150075"/>
                  </a:lnTo>
                  <a:lnTo>
                    <a:pt x="0" y="148952"/>
                  </a:lnTo>
                  <a:lnTo>
                    <a:pt x="0" y="146322"/>
                  </a:lnTo>
                  <a:lnTo>
                    <a:pt x="464" y="145199"/>
                  </a:lnTo>
                  <a:lnTo>
                    <a:pt x="2324" y="143339"/>
                  </a:lnTo>
                  <a:lnTo>
                    <a:pt x="3447" y="142874"/>
                  </a:lnTo>
                  <a:lnTo>
                    <a:pt x="6077" y="142874"/>
                  </a:lnTo>
                  <a:lnTo>
                    <a:pt x="7200" y="143339"/>
                  </a:lnTo>
                  <a:lnTo>
                    <a:pt x="9060" y="145199"/>
                  </a:lnTo>
                  <a:lnTo>
                    <a:pt x="9524" y="146322"/>
                  </a:lnTo>
                  <a:lnTo>
                    <a:pt x="9524" y="148952"/>
                  </a:lnTo>
                  <a:lnTo>
                    <a:pt x="9060" y="150075"/>
                  </a:lnTo>
                  <a:lnTo>
                    <a:pt x="7200" y="151934"/>
                  </a:lnTo>
                  <a:lnTo>
                    <a:pt x="6077" y="152399"/>
                  </a:lnTo>
                  <a:close/>
                </a:path>
                <a:path w="9525" h="1104900">
                  <a:moveTo>
                    <a:pt x="6077" y="104774"/>
                  </a:moveTo>
                  <a:lnTo>
                    <a:pt x="3447" y="104774"/>
                  </a:lnTo>
                  <a:lnTo>
                    <a:pt x="2324" y="104309"/>
                  </a:lnTo>
                  <a:lnTo>
                    <a:pt x="464" y="102450"/>
                  </a:lnTo>
                  <a:lnTo>
                    <a:pt x="0" y="101327"/>
                  </a:lnTo>
                  <a:lnTo>
                    <a:pt x="0" y="98697"/>
                  </a:lnTo>
                  <a:lnTo>
                    <a:pt x="464" y="97574"/>
                  </a:lnTo>
                  <a:lnTo>
                    <a:pt x="2324" y="95714"/>
                  </a:lnTo>
                  <a:lnTo>
                    <a:pt x="3447" y="95249"/>
                  </a:lnTo>
                  <a:lnTo>
                    <a:pt x="6077" y="95249"/>
                  </a:lnTo>
                  <a:lnTo>
                    <a:pt x="7200" y="95714"/>
                  </a:lnTo>
                  <a:lnTo>
                    <a:pt x="9060" y="97574"/>
                  </a:lnTo>
                  <a:lnTo>
                    <a:pt x="9524" y="98697"/>
                  </a:lnTo>
                  <a:lnTo>
                    <a:pt x="9524" y="101327"/>
                  </a:lnTo>
                  <a:lnTo>
                    <a:pt x="9060" y="102450"/>
                  </a:lnTo>
                  <a:lnTo>
                    <a:pt x="7200" y="104309"/>
                  </a:lnTo>
                  <a:lnTo>
                    <a:pt x="6077" y="104774"/>
                  </a:lnTo>
                  <a:close/>
                </a:path>
                <a:path w="9525" h="1104900">
                  <a:moveTo>
                    <a:pt x="6077" y="57149"/>
                  </a:moveTo>
                  <a:lnTo>
                    <a:pt x="3447" y="57149"/>
                  </a:lnTo>
                  <a:lnTo>
                    <a:pt x="2324" y="56684"/>
                  </a:lnTo>
                  <a:lnTo>
                    <a:pt x="464" y="54825"/>
                  </a:lnTo>
                  <a:lnTo>
                    <a:pt x="0" y="53702"/>
                  </a:lnTo>
                  <a:lnTo>
                    <a:pt x="0" y="51072"/>
                  </a:lnTo>
                  <a:lnTo>
                    <a:pt x="464" y="49949"/>
                  </a:lnTo>
                  <a:lnTo>
                    <a:pt x="2324" y="48089"/>
                  </a:lnTo>
                  <a:lnTo>
                    <a:pt x="3447" y="47624"/>
                  </a:lnTo>
                  <a:lnTo>
                    <a:pt x="6077" y="47624"/>
                  </a:lnTo>
                  <a:lnTo>
                    <a:pt x="7200" y="48089"/>
                  </a:lnTo>
                  <a:lnTo>
                    <a:pt x="9060" y="49949"/>
                  </a:lnTo>
                  <a:lnTo>
                    <a:pt x="9524" y="51072"/>
                  </a:lnTo>
                  <a:lnTo>
                    <a:pt x="9524" y="53702"/>
                  </a:lnTo>
                  <a:lnTo>
                    <a:pt x="9060" y="54825"/>
                  </a:lnTo>
                  <a:lnTo>
                    <a:pt x="7200" y="56684"/>
                  </a:lnTo>
                  <a:lnTo>
                    <a:pt x="6077" y="57149"/>
                  </a:lnTo>
                  <a:close/>
                </a:path>
                <a:path w="9525" h="1104900">
                  <a:moveTo>
                    <a:pt x="6077" y="9524"/>
                  </a:moveTo>
                  <a:lnTo>
                    <a:pt x="3447" y="9524"/>
                  </a:lnTo>
                  <a:lnTo>
                    <a:pt x="2324" y="9059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59"/>
                  </a:lnTo>
                  <a:lnTo>
                    <a:pt x="6077" y="952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3824" y="5043487"/>
              <a:ext cx="9524" cy="1104899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/>
          <p:nvPr/>
        </p:nvSpPr>
        <p:spPr>
          <a:xfrm>
            <a:off x="2663725" y="6140539"/>
            <a:ext cx="1351915" cy="33782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267335">
              <a:lnSpc>
                <a:spcPct val="100000"/>
              </a:lnSpc>
              <a:spcBef>
                <a:spcPts val="250"/>
              </a:spcBef>
              <a:tabLst>
                <a:tab pos="1210310" algn="l"/>
              </a:tabLst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1K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dirty="0" sz="900" spc="-10">
                <a:solidFill>
                  <a:srgbClr val="252423"/>
                </a:solidFill>
                <a:latin typeface="Trebuchet MS"/>
                <a:cs typeface="Trebuchet MS"/>
              </a:rPr>
              <a:t>Total_Athletes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1922144" y="4767833"/>
            <a:ext cx="2159635" cy="1376045"/>
            <a:chOff x="1922144" y="4767833"/>
            <a:chExt cx="2159635" cy="1376045"/>
          </a:xfrm>
        </p:grpSpPr>
        <p:sp>
          <p:nvSpPr>
            <p:cNvPr id="52" name="object 52" descr=""/>
            <p:cNvSpPr/>
            <p:nvPr/>
          </p:nvSpPr>
          <p:spPr>
            <a:xfrm>
              <a:off x="2047874" y="5111749"/>
              <a:ext cx="584200" cy="114300"/>
            </a:xfrm>
            <a:custGeom>
              <a:avLst/>
              <a:gdLst/>
              <a:ahLst/>
              <a:cxnLst/>
              <a:rect l="l" t="t" r="r" b="b"/>
              <a:pathLst>
                <a:path w="584200" h="114300">
                  <a:moveTo>
                    <a:pt x="583701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583701" y="0"/>
                  </a:lnTo>
                  <a:lnTo>
                    <a:pt x="583701" y="114299"/>
                  </a:lnTo>
                  <a:close/>
                </a:path>
              </a:pathLst>
            </a:custGeom>
            <a:solidFill>
              <a:srgbClr val="77C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2047874" y="5111749"/>
              <a:ext cx="584200" cy="114300"/>
            </a:xfrm>
            <a:custGeom>
              <a:avLst/>
              <a:gdLst/>
              <a:ahLst/>
              <a:cxnLst/>
              <a:rect l="l" t="t" r="r" b="b"/>
              <a:pathLst>
                <a:path w="584200" h="114300">
                  <a:moveTo>
                    <a:pt x="0" y="0"/>
                  </a:moveTo>
                  <a:lnTo>
                    <a:pt x="583701" y="0"/>
                  </a:lnTo>
                  <a:lnTo>
                    <a:pt x="583701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2047874" y="5318124"/>
              <a:ext cx="567055" cy="114300"/>
            </a:xfrm>
            <a:custGeom>
              <a:avLst/>
              <a:gdLst/>
              <a:ahLst/>
              <a:cxnLst/>
              <a:rect l="l" t="t" r="r" b="b"/>
              <a:pathLst>
                <a:path w="567055" h="114300">
                  <a:moveTo>
                    <a:pt x="566727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566727" y="0"/>
                  </a:lnTo>
                  <a:lnTo>
                    <a:pt x="566727" y="114299"/>
                  </a:lnTo>
                  <a:close/>
                </a:path>
              </a:pathLst>
            </a:custGeom>
            <a:solidFill>
              <a:srgbClr val="77C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2047874" y="5318124"/>
              <a:ext cx="567055" cy="114300"/>
            </a:xfrm>
            <a:custGeom>
              <a:avLst/>
              <a:gdLst/>
              <a:ahLst/>
              <a:cxnLst/>
              <a:rect l="l" t="t" r="r" b="b"/>
              <a:pathLst>
                <a:path w="567055" h="114300">
                  <a:moveTo>
                    <a:pt x="0" y="0"/>
                  </a:moveTo>
                  <a:lnTo>
                    <a:pt x="566727" y="0"/>
                  </a:lnTo>
                  <a:lnTo>
                    <a:pt x="566727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047874" y="5524499"/>
              <a:ext cx="448309" cy="114300"/>
            </a:xfrm>
            <a:custGeom>
              <a:avLst/>
              <a:gdLst/>
              <a:ahLst/>
              <a:cxnLst/>
              <a:rect l="l" t="t" r="r" b="b"/>
              <a:pathLst>
                <a:path w="448310" h="114300">
                  <a:moveTo>
                    <a:pt x="447913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447913" y="0"/>
                  </a:lnTo>
                  <a:lnTo>
                    <a:pt x="447913" y="114299"/>
                  </a:lnTo>
                  <a:close/>
                </a:path>
              </a:pathLst>
            </a:custGeom>
            <a:solidFill>
              <a:srgbClr val="77C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047874" y="5524499"/>
              <a:ext cx="448309" cy="114300"/>
            </a:xfrm>
            <a:custGeom>
              <a:avLst/>
              <a:gdLst/>
              <a:ahLst/>
              <a:cxnLst/>
              <a:rect l="l" t="t" r="r" b="b"/>
              <a:pathLst>
                <a:path w="448310" h="114300">
                  <a:moveTo>
                    <a:pt x="0" y="0"/>
                  </a:moveTo>
                  <a:lnTo>
                    <a:pt x="447913" y="0"/>
                  </a:lnTo>
                  <a:lnTo>
                    <a:pt x="447913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2047874" y="5730874"/>
              <a:ext cx="431165" cy="114300"/>
            </a:xfrm>
            <a:custGeom>
              <a:avLst/>
              <a:gdLst/>
              <a:ahLst/>
              <a:cxnLst/>
              <a:rect l="l" t="t" r="r" b="b"/>
              <a:pathLst>
                <a:path w="431164" h="114300">
                  <a:moveTo>
                    <a:pt x="43093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430939" y="0"/>
                  </a:lnTo>
                  <a:lnTo>
                    <a:pt x="430939" y="114299"/>
                  </a:lnTo>
                  <a:close/>
                </a:path>
              </a:pathLst>
            </a:custGeom>
            <a:solidFill>
              <a:srgbClr val="77C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2047874" y="5730874"/>
              <a:ext cx="431165" cy="114300"/>
            </a:xfrm>
            <a:custGeom>
              <a:avLst/>
              <a:gdLst/>
              <a:ahLst/>
              <a:cxnLst/>
              <a:rect l="l" t="t" r="r" b="b"/>
              <a:pathLst>
                <a:path w="431164" h="114300">
                  <a:moveTo>
                    <a:pt x="0" y="0"/>
                  </a:moveTo>
                  <a:lnTo>
                    <a:pt x="430939" y="0"/>
                  </a:lnTo>
                  <a:lnTo>
                    <a:pt x="430939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2047874" y="5937249"/>
              <a:ext cx="407034" cy="114300"/>
            </a:xfrm>
            <a:custGeom>
              <a:avLst/>
              <a:gdLst/>
              <a:ahLst/>
              <a:cxnLst/>
              <a:rect l="l" t="t" r="r" b="b"/>
              <a:pathLst>
                <a:path w="407035" h="114300">
                  <a:moveTo>
                    <a:pt x="406422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406422" y="0"/>
                  </a:lnTo>
                  <a:lnTo>
                    <a:pt x="406422" y="114299"/>
                  </a:lnTo>
                  <a:close/>
                </a:path>
              </a:pathLst>
            </a:custGeom>
            <a:solidFill>
              <a:srgbClr val="77C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2047874" y="5937249"/>
              <a:ext cx="407034" cy="114300"/>
            </a:xfrm>
            <a:custGeom>
              <a:avLst/>
              <a:gdLst/>
              <a:ahLst/>
              <a:cxnLst/>
              <a:rect l="l" t="t" r="r" b="b"/>
              <a:pathLst>
                <a:path w="407035" h="114300">
                  <a:moveTo>
                    <a:pt x="0" y="0"/>
                  </a:moveTo>
                  <a:lnTo>
                    <a:pt x="406422" y="0"/>
                  </a:lnTo>
                  <a:lnTo>
                    <a:pt x="406422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2631576" y="5111749"/>
              <a:ext cx="584200" cy="114300"/>
            </a:xfrm>
            <a:custGeom>
              <a:avLst/>
              <a:gdLst/>
              <a:ahLst/>
              <a:cxnLst/>
              <a:rect l="l" t="t" r="r" b="b"/>
              <a:pathLst>
                <a:path w="584200" h="114300">
                  <a:moveTo>
                    <a:pt x="583701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583701" y="0"/>
                  </a:lnTo>
                  <a:lnTo>
                    <a:pt x="583701" y="114299"/>
                  </a:lnTo>
                  <a:close/>
                </a:path>
              </a:pathLst>
            </a:custGeom>
            <a:solidFill>
              <a:srgbClr val="404E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2631576" y="5111749"/>
              <a:ext cx="584200" cy="114300"/>
            </a:xfrm>
            <a:custGeom>
              <a:avLst/>
              <a:gdLst/>
              <a:ahLst/>
              <a:cxnLst/>
              <a:rect l="l" t="t" r="r" b="b"/>
              <a:pathLst>
                <a:path w="584200" h="114300">
                  <a:moveTo>
                    <a:pt x="0" y="0"/>
                  </a:moveTo>
                  <a:lnTo>
                    <a:pt x="583701" y="0"/>
                  </a:lnTo>
                  <a:lnTo>
                    <a:pt x="583701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2614602" y="5318124"/>
              <a:ext cx="567055" cy="114300"/>
            </a:xfrm>
            <a:custGeom>
              <a:avLst/>
              <a:gdLst/>
              <a:ahLst/>
              <a:cxnLst/>
              <a:rect l="l" t="t" r="r" b="b"/>
              <a:pathLst>
                <a:path w="567055" h="114300">
                  <a:moveTo>
                    <a:pt x="566727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566727" y="0"/>
                  </a:lnTo>
                  <a:lnTo>
                    <a:pt x="566727" y="114299"/>
                  </a:lnTo>
                  <a:close/>
                </a:path>
              </a:pathLst>
            </a:custGeom>
            <a:solidFill>
              <a:srgbClr val="404E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2614602" y="5318124"/>
              <a:ext cx="567055" cy="114300"/>
            </a:xfrm>
            <a:custGeom>
              <a:avLst/>
              <a:gdLst/>
              <a:ahLst/>
              <a:cxnLst/>
              <a:rect l="l" t="t" r="r" b="b"/>
              <a:pathLst>
                <a:path w="567055" h="114300">
                  <a:moveTo>
                    <a:pt x="0" y="0"/>
                  </a:moveTo>
                  <a:lnTo>
                    <a:pt x="566727" y="0"/>
                  </a:lnTo>
                  <a:lnTo>
                    <a:pt x="566727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2495787" y="5524499"/>
              <a:ext cx="448309" cy="114300"/>
            </a:xfrm>
            <a:custGeom>
              <a:avLst/>
              <a:gdLst/>
              <a:ahLst/>
              <a:cxnLst/>
              <a:rect l="l" t="t" r="r" b="b"/>
              <a:pathLst>
                <a:path w="448310" h="114300">
                  <a:moveTo>
                    <a:pt x="447913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447913" y="0"/>
                  </a:lnTo>
                  <a:lnTo>
                    <a:pt x="447913" y="114299"/>
                  </a:lnTo>
                  <a:close/>
                </a:path>
              </a:pathLst>
            </a:custGeom>
            <a:solidFill>
              <a:srgbClr val="404E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2495787" y="5524499"/>
              <a:ext cx="448309" cy="114300"/>
            </a:xfrm>
            <a:custGeom>
              <a:avLst/>
              <a:gdLst/>
              <a:ahLst/>
              <a:cxnLst/>
              <a:rect l="l" t="t" r="r" b="b"/>
              <a:pathLst>
                <a:path w="448310" h="114300">
                  <a:moveTo>
                    <a:pt x="0" y="0"/>
                  </a:moveTo>
                  <a:lnTo>
                    <a:pt x="447913" y="0"/>
                  </a:lnTo>
                  <a:lnTo>
                    <a:pt x="447913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2478814" y="5730874"/>
              <a:ext cx="431165" cy="114300"/>
            </a:xfrm>
            <a:custGeom>
              <a:avLst/>
              <a:gdLst/>
              <a:ahLst/>
              <a:cxnLst/>
              <a:rect l="l" t="t" r="r" b="b"/>
              <a:pathLst>
                <a:path w="431164" h="114300">
                  <a:moveTo>
                    <a:pt x="43093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430939" y="0"/>
                  </a:lnTo>
                  <a:lnTo>
                    <a:pt x="430939" y="114299"/>
                  </a:lnTo>
                  <a:close/>
                </a:path>
              </a:pathLst>
            </a:custGeom>
            <a:solidFill>
              <a:srgbClr val="404E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2478814" y="5730874"/>
              <a:ext cx="431165" cy="114300"/>
            </a:xfrm>
            <a:custGeom>
              <a:avLst/>
              <a:gdLst/>
              <a:ahLst/>
              <a:cxnLst/>
              <a:rect l="l" t="t" r="r" b="b"/>
              <a:pathLst>
                <a:path w="431164" h="114300">
                  <a:moveTo>
                    <a:pt x="0" y="0"/>
                  </a:moveTo>
                  <a:lnTo>
                    <a:pt x="430939" y="0"/>
                  </a:lnTo>
                  <a:lnTo>
                    <a:pt x="430939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2454297" y="5937249"/>
              <a:ext cx="407034" cy="114300"/>
            </a:xfrm>
            <a:custGeom>
              <a:avLst/>
              <a:gdLst/>
              <a:ahLst/>
              <a:cxnLst/>
              <a:rect l="l" t="t" r="r" b="b"/>
              <a:pathLst>
                <a:path w="407035" h="114300">
                  <a:moveTo>
                    <a:pt x="406422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406422" y="0"/>
                  </a:lnTo>
                  <a:lnTo>
                    <a:pt x="406422" y="114299"/>
                  </a:lnTo>
                  <a:close/>
                </a:path>
              </a:pathLst>
            </a:custGeom>
            <a:solidFill>
              <a:srgbClr val="404E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2454297" y="5937249"/>
              <a:ext cx="407034" cy="114300"/>
            </a:xfrm>
            <a:custGeom>
              <a:avLst/>
              <a:gdLst/>
              <a:ahLst/>
              <a:cxnLst/>
              <a:rect l="l" t="t" r="r" b="b"/>
              <a:pathLst>
                <a:path w="407035" h="114300">
                  <a:moveTo>
                    <a:pt x="0" y="0"/>
                  </a:moveTo>
                  <a:lnTo>
                    <a:pt x="406422" y="0"/>
                  </a:lnTo>
                  <a:lnTo>
                    <a:pt x="406422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3215277" y="5111749"/>
              <a:ext cx="584200" cy="114300"/>
            </a:xfrm>
            <a:custGeom>
              <a:avLst/>
              <a:gdLst/>
              <a:ahLst/>
              <a:cxnLst/>
              <a:rect l="l" t="t" r="r" b="b"/>
              <a:pathLst>
                <a:path w="584200" h="114300">
                  <a:moveTo>
                    <a:pt x="583701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583701" y="0"/>
                  </a:lnTo>
                  <a:lnTo>
                    <a:pt x="583701" y="114299"/>
                  </a:lnTo>
                  <a:close/>
                </a:path>
              </a:pathLst>
            </a:custGeom>
            <a:solidFill>
              <a:srgbClr val="DF05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3215277" y="5111749"/>
              <a:ext cx="584200" cy="114300"/>
            </a:xfrm>
            <a:custGeom>
              <a:avLst/>
              <a:gdLst/>
              <a:ahLst/>
              <a:cxnLst/>
              <a:rect l="l" t="t" r="r" b="b"/>
              <a:pathLst>
                <a:path w="584200" h="114300">
                  <a:moveTo>
                    <a:pt x="0" y="0"/>
                  </a:moveTo>
                  <a:lnTo>
                    <a:pt x="583701" y="0"/>
                  </a:lnTo>
                  <a:lnTo>
                    <a:pt x="583701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3181330" y="5318124"/>
              <a:ext cx="567055" cy="114300"/>
            </a:xfrm>
            <a:custGeom>
              <a:avLst/>
              <a:gdLst/>
              <a:ahLst/>
              <a:cxnLst/>
              <a:rect l="l" t="t" r="r" b="b"/>
              <a:pathLst>
                <a:path w="567054" h="114300">
                  <a:moveTo>
                    <a:pt x="566728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566728" y="0"/>
                  </a:lnTo>
                  <a:lnTo>
                    <a:pt x="566728" y="114299"/>
                  </a:lnTo>
                  <a:close/>
                </a:path>
              </a:pathLst>
            </a:custGeom>
            <a:solidFill>
              <a:srgbClr val="DF05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3181330" y="5318124"/>
              <a:ext cx="567055" cy="114300"/>
            </a:xfrm>
            <a:custGeom>
              <a:avLst/>
              <a:gdLst/>
              <a:ahLst/>
              <a:cxnLst/>
              <a:rect l="l" t="t" r="r" b="b"/>
              <a:pathLst>
                <a:path w="567054" h="114300">
                  <a:moveTo>
                    <a:pt x="0" y="0"/>
                  </a:moveTo>
                  <a:lnTo>
                    <a:pt x="566728" y="0"/>
                  </a:lnTo>
                  <a:lnTo>
                    <a:pt x="566728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2943701" y="5524499"/>
              <a:ext cx="448309" cy="114300"/>
            </a:xfrm>
            <a:custGeom>
              <a:avLst/>
              <a:gdLst/>
              <a:ahLst/>
              <a:cxnLst/>
              <a:rect l="l" t="t" r="r" b="b"/>
              <a:pathLst>
                <a:path w="448310" h="114300">
                  <a:moveTo>
                    <a:pt x="447913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447913" y="0"/>
                  </a:lnTo>
                  <a:lnTo>
                    <a:pt x="447913" y="114299"/>
                  </a:lnTo>
                  <a:close/>
                </a:path>
              </a:pathLst>
            </a:custGeom>
            <a:solidFill>
              <a:srgbClr val="DF05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2943701" y="5524499"/>
              <a:ext cx="448309" cy="114300"/>
            </a:xfrm>
            <a:custGeom>
              <a:avLst/>
              <a:gdLst/>
              <a:ahLst/>
              <a:cxnLst/>
              <a:rect l="l" t="t" r="r" b="b"/>
              <a:pathLst>
                <a:path w="448310" h="114300">
                  <a:moveTo>
                    <a:pt x="0" y="0"/>
                  </a:moveTo>
                  <a:lnTo>
                    <a:pt x="447913" y="0"/>
                  </a:lnTo>
                  <a:lnTo>
                    <a:pt x="447913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2909753" y="5730874"/>
              <a:ext cx="431165" cy="114300"/>
            </a:xfrm>
            <a:custGeom>
              <a:avLst/>
              <a:gdLst/>
              <a:ahLst/>
              <a:cxnLst/>
              <a:rect l="l" t="t" r="r" b="b"/>
              <a:pathLst>
                <a:path w="431164" h="114300">
                  <a:moveTo>
                    <a:pt x="43093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430939" y="0"/>
                  </a:lnTo>
                  <a:lnTo>
                    <a:pt x="430939" y="114299"/>
                  </a:lnTo>
                  <a:close/>
                </a:path>
              </a:pathLst>
            </a:custGeom>
            <a:solidFill>
              <a:srgbClr val="DF05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2909753" y="5730874"/>
              <a:ext cx="431165" cy="114300"/>
            </a:xfrm>
            <a:custGeom>
              <a:avLst/>
              <a:gdLst/>
              <a:ahLst/>
              <a:cxnLst/>
              <a:rect l="l" t="t" r="r" b="b"/>
              <a:pathLst>
                <a:path w="431164" h="114300">
                  <a:moveTo>
                    <a:pt x="0" y="0"/>
                  </a:moveTo>
                  <a:lnTo>
                    <a:pt x="430939" y="0"/>
                  </a:lnTo>
                  <a:lnTo>
                    <a:pt x="430939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2860719" y="5937249"/>
              <a:ext cx="407034" cy="114300"/>
            </a:xfrm>
            <a:custGeom>
              <a:avLst/>
              <a:gdLst/>
              <a:ahLst/>
              <a:cxnLst/>
              <a:rect l="l" t="t" r="r" b="b"/>
              <a:pathLst>
                <a:path w="407035" h="114300">
                  <a:moveTo>
                    <a:pt x="406422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406422" y="0"/>
                  </a:lnTo>
                  <a:lnTo>
                    <a:pt x="406422" y="114299"/>
                  </a:lnTo>
                  <a:close/>
                </a:path>
              </a:pathLst>
            </a:custGeom>
            <a:solidFill>
              <a:srgbClr val="DF05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2860719" y="5937249"/>
              <a:ext cx="407034" cy="114300"/>
            </a:xfrm>
            <a:custGeom>
              <a:avLst/>
              <a:gdLst/>
              <a:ahLst/>
              <a:cxnLst/>
              <a:rect l="l" t="t" r="r" b="b"/>
              <a:pathLst>
                <a:path w="407035" h="114300">
                  <a:moveTo>
                    <a:pt x="0" y="0"/>
                  </a:moveTo>
                  <a:lnTo>
                    <a:pt x="406422" y="0"/>
                  </a:lnTo>
                  <a:lnTo>
                    <a:pt x="406422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000499" y="5029199"/>
              <a:ext cx="76200" cy="1114425"/>
            </a:xfrm>
            <a:custGeom>
              <a:avLst/>
              <a:gdLst/>
              <a:ahLst/>
              <a:cxnLst/>
              <a:rect l="l" t="t" r="r" b="b"/>
              <a:pathLst>
                <a:path w="76200" h="1114425">
                  <a:moveTo>
                    <a:pt x="0" y="0"/>
                  </a:moveTo>
                  <a:lnTo>
                    <a:pt x="76200" y="0"/>
                  </a:lnTo>
                  <a:lnTo>
                    <a:pt x="76200" y="1114424"/>
                  </a:lnTo>
                  <a:lnTo>
                    <a:pt x="0" y="1114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4000499" y="5029199"/>
              <a:ext cx="76200" cy="27940"/>
            </a:xfrm>
            <a:custGeom>
              <a:avLst/>
              <a:gdLst/>
              <a:ahLst/>
              <a:cxnLst/>
              <a:rect l="l" t="t" r="r" b="b"/>
              <a:pathLst>
                <a:path w="76200" h="27939">
                  <a:moveTo>
                    <a:pt x="0" y="0"/>
                  </a:moveTo>
                  <a:lnTo>
                    <a:pt x="76200" y="0"/>
                  </a:lnTo>
                  <a:lnTo>
                    <a:pt x="76200" y="27317"/>
                  </a:lnTo>
                  <a:lnTo>
                    <a:pt x="0" y="27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4000499" y="5029199"/>
              <a:ext cx="76200" cy="27940"/>
            </a:xfrm>
            <a:custGeom>
              <a:avLst/>
              <a:gdLst/>
              <a:ahLst/>
              <a:cxnLst/>
              <a:rect l="l" t="t" r="r" b="b"/>
              <a:pathLst>
                <a:path w="76200" h="27939">
                  <a:moveTo>
                    <a:pt x="0" y="0"/>
                  </a:moveTo>
                  <a:lnTo>
                    <a:pt x="76200" y="0"/>
                  </a:lnTo>
                </a:path>
                <a:path w="76200" h="27939">
                  <a:moveTo>
                    <a:pt x="76200" y="27317"/>
                  </a:moveTo>
                  <a:lnTo>
                    <a:pt x="0" y="27317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2144" y="4767833"/>
              <a:ext cx="114299" cy="114299"/>
            </a:xfrm>
            <a:prstGeom prst="rect">
              <a:avLst/>
            </a:prstGeom>
          </p:spPr>
        </p:pic>
        <p:pic>
          <p:nvPicPr>
            <p:cNvPr id="86" name="object 8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5569" y="4767833"/>
              <a:ext cx="114299" cy="114299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1369" y="4767833"/>
              <a:ext cx="114299" cy="114299"/>
            </a:xfrm>
            <a:prstGeom prst="rect">
              <a:avLst/>
            </a:prstGeom>
          </p:spPr>
        </p:pic>
      </p:grpSp>
      <p:sp>
        <p:nvSpPr>
          <p:cNvPr id="88" name="object 88" descr=""/>
          <p:cNvSpPr txBox="1"/>
          <p:nvPr/>
        </p:nvSpPr>
        <p:spPr>
          <a:xfrm>
            <a:off x="1238249" y="4208779"/>
            <a:ext cx="2785110" cy="18630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722630">
              <a:lnSpc>
                <a:spcPct val="109400"/>
              </a:lnSpc>
              <a:spcBef>
                <a:spcPts val="100"/>
              </a:spcBef>
            </a:pPr>
            <a:r>
              <a:rPr dirty="0" sz="1200" spc="-10">
                <a:solidFill>
                  <a:srgbClr val="252423"/>
                </a:solidFill>
                <a:latin typeface="Segoe UI Semibold"/>
                <a:cs typeface="Segoe UI Semibold"/>
              </a:rPr>
              <a:t>Total_Athletes</a:t>
            </a:r>
            <a:r>
              <a:rPr dirty="0" sz="1200" spc="-2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 Semibold"/>
                <a:cs typeface="Segoe UI Semibold"/>
              </a:rPr>
              <a:t>by</a:t>
            </a:r>
            <a:r>
              <a:rPr dirty="0" sz="1200" spc="-15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 Semibold"/>
                <a:cs typeface="Segoe UI Semibold"/>
              </a:rPr>
              <a:t>country</a:t>
            </a:r>
            <a:r>
              <a:rPr dirty="0" sz="1200" spc="-2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200" spc="-25">
                <a:solidFill>
                  <a:srgbClr val="252423"/>
                </a:solidFill>
                <a:latin typeface="Segoe UI Semibold"/>
                <a:cs typeface="Segoe UI Semibold"/>
              </a:rPr>
              <a:t>and </a:t>
            </a:r>
            <a:r>
              <a:rPr dirty="0" sz="1200" spc="-10">
                <a:solidFill>
                  <a:srgbClr val="252423"/>
                </a:solidFill>
                <a:latin typeface="Segoe UI Semibold"/>
                <a:cs typeface="Segoe UI Semibold"/>
              </a:rPr>
              <a:t>medal_type</a:t>
            </a:r>
            <a:endParaRPr sz="12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1035"/>
              </a:spcBef>
              <a:tabLst>
                <a:tab pos="808355" algn="l"/>
                <a:tab pos="1540510" algn="l"/>
                <a:tab pos="2223770" algn="l"/>
              </a:tabLst>
            </a:pPr>
            <a:r>
              <a:rPr dirty="0" sz="900" spc="-10" b="1">
                <a:solidFill>
                  <a:srgbClr val="605D5C"/>
                </a:solidFill>
                <a:latin typeface="Segoe UI"/>
                <a:cs typeface="Segoe UI"/>
              </a:rPr>
              <a:t>medal_type</a:t>
            </a:r>
            <a:r>
              <a:rPr dirty="0" sz="900" b="1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Bronze</a:t>
            </a:r>
            <a:r>
              <a:rPr dirty="0" sz="900" spc="-3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M…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Gold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Me…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Silver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Me…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Segoe UI"/>
              <a:cs typeface="Segoe UI"/>
            </a:endParaRPr>
          </a:p>
          <a:p>
            <a:pPr algn="just" marL="11811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United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Sta…</a:t>
            </a:r>
            <a:endParaRPr sz="900">
              <a:latin typeface="Segoe UI"/>
              <a:cs typeface="Segoe UI"/>
            </a:endParaRPr>
          </a:p>
          <a:p>
            <a:pPr algn="just" marL="269240" marR="2052955" indent="123189">
              <a:lnSpc>
                <a:spcPct val="150500"/>
              </a:lnSpc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France Australia Germany</a:t>
            </a:r>
            <a:endParaRPr sz="900">
              <a:latin typeface="Segoe UI"/>
              <a:cs typeface="Segoe UI"/>
            </a:endParaRPr>
          </a:p>
          <a:p>
            <a:pPr marL="434340">
              <a:lnSpc>
                <a:spcPct val="100000"/>
              </a:lnSpc>
              <a:spcBef>
                <a:spcPts val="54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Japan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9150052" y="3765613"/>
            <a:ext cx="3975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solidFill>
                  <a:srgbClr val="252423"/>
                </a:solidFill>
                <a:latin typeface="Trebuchet MS"/>
                <a:cs typeface="Trebuchet MS"/>
              </a:rPr>
              <a:t>760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90" name="object 90" descr=""/>
          <p:cNvGrpSpPr/>
          <p:nvPr/>
        </p:nvGrpSpPr>
        <p:grpSpPr>
          <a:xfrm>
            <a:off x="11449049" y="2171700"/>
            <a:ext cx="276225" cy="3238500"/>
            <a:chOff x="11449049" y="2171700"/>
            <a:chExt cx="276225" cy="3238500"/>
          </a:xfrm>
        </p:grpSpPr>
        <p:pic>
          <p:nvPicPr>
            <p:cNvPr id="91" name="object 9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58574" y="3352799"/>
              <a:ext cx="266699" cy="266699"/>
            </a:xfrm>
            <a:prstGeom prst="rect">
              <a:avLst/>
            </a:prstGeom>
          </p:spPr>
        </p:pic>
        <p:pic>
          <p:nvPicPr>
            <p:cNvPr id="92" name="object 9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58574" y="5162549"/>
              <a:ext cx="247649" cy="247649"/>
            </a:xfrm>
            <a:prstGeom prst="rect">
              <a:avLst/>
            </a:prstGeom>
          </p:spPr>
        </p:pic>
        <p:pic>
          <p:nvPicPr>
            <p:cNvPr id="93" name="object 9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49049" y="2171700"/>
              <a:ext cx="276224" cy="276224"/>
            </a:xfrm>
            <a:prstGeom prst="rect">
              <a:avLst/>
            </a:prstGeom>
          </p:spPr>
        </p:pic>
      </p:grpSp>
      <p:sp>
        <p:nvSpPr>
          <p:cNvPr id="94" name="object 94" descr=""/>
          <p:cNvSpPr txBox="1"/>
          <p:nvPr/>
        </p:nvSpPr>
        <p:spPr>
          <a:xfrm>
            <a:off x="9153177" y="2336863"/>
            <a:ext cx="4108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0">
                <a:solidFill>
                  <a:srgbClr val="252423"/>
                </a:solidFill>
                <a:latin typeface="Trebuchet MS"/>
                <a:cs typeface="Trebuchet MS"/>
              </a:rPr>
              <a:t>752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9950449" y="2124138"/>
            <a:ext cx="1978025" cy="948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E66B37"/>
                </a:solidFill>
                <a:latin typeface="Segoe UI"/>
                <a:cs typeface="Segoe UI"/>
              </a:rPr>
              <a:t>Gold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dirty="0" sz="1200" spc="-20">
                <a:latin typeface="Segoe UI"/>
                <a:cs typeface="Segoe UI"/>
              </a:rPr>
              <a:t>Total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752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where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Male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 spc="-25">
                <a:latin typeface="Segoe UI"/>
                <a:cs typeface="Segoe UI"/>
              </a:rPr>
              <a:t>got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09400"/>
              </a:lnSpc>
            </a:pPr>
            <a:r>
              <a:rPr dirty="0" sz="1200">
                <a:latin typeface="Segoe UI"/>
                <a:cs typeface="Segoe UI"/>
              </a:rPr>
              <a:t>374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Gold</a:t>
            </a:r>
            <a:r>
              <a:rPr dirty="0" sz="1200" spc="-2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Medals</a:t>
            </a:r>
            <a:r>
              <a:rPr dirty="0" sz="1200" spc="-2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and</a:t>
            </a:r>
            <a:r>
              <a:rPr dirty="0" sz="1200" spc="-25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Female </a:t>
            </a:r>
            <a:r>
              <a:rPr dirty="0" sz="1200">
                <a:latin typeface="Segoe UI"/>
                <a:cs typeface="Segoe UI"/>
              </a:rPr>
              <a:t>got</a:t>
            </a:r>
            <a:r>
              <a:rPr dirty="0" sz="1200" spc="-2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378</a:t>
            </a:r>
            <a:r>
              <a:rPr dirty="0" sz="1200" spc="-20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Medals.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9950449" y="3384843"/>
            <a:ext cx="1729739" cy="99250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400" spc="-10" b="1">
                <a:solidFill>
                  <a:srgbClr val="E66B37"/>
                </a:solidFill>
                <a:latin typeface="Segoe UI"/>
                <a:cs typeface="Segoe UI"/>
              </a:rPr>
              <a:t>Silver</a:t>
            </a:r>
            <a:endParaRPr sz="1400">
              <a:latin typeface="Segoe UI"/>
              <a:cs typeface="Segoe UI"/>
            </a:endParaRPr>
          </a:p>
          <a:p>
            <a:pPr marL="12700" marR="5080">
              <a:lnSpc>
                <a:spcPct val="109400"/>
              </a:lnSpc>
              <a:spcBef>
                <a:spcPts val="484"/>
              </a:spcBef>
            </a:pPr>
            <a:r>
              <a:rPr dirty="0" sz="1200" spc="-20">
                <a:latin typeface="Segoe UI"/>
                <a:cs typeface="Segoe UI"/>
              </a:rPr>
              <a:t>Total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760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where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Male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 spc="-25">
                <a:latin typeface="Segoe UI"/>
                <a:cs typeface="Segoe UI"/>
              </a:rPr>
              <a:t>got </a:t>
            </a:r>
            <a:r>
              <a:rPr dirty="0" sz="1200">
                <a:latin typeface="Segoe UI"/>
                <a:cs typeface="Segoe UI"/>
              </a:rPr>
              <a:t>375</a:t>
            </a:r>
            <a:r>
              <a:rPr dirty="0" sz="1200" spc="-2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Silver</a:t>
            </a:r>
            <a:r>
              <a:rPr dirty="0" sz="1200" spc="-2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Medals</a:t>
            </a:r>
            <a:r>
              <a:rPr dirty="0" sz="1200" spc="-20">
                <a:latin typeface="Segoe UI"/>
                <a:cs typeface="Segoe UI"/>
              </a:rPr>
              <a:t> </a:t>
            </a:r>
            <a:r>
              <a:rPr dirty="0" sz="1200" spc="-25">
                <a:latin typeface="Segoe UI"/>
                <a:cs typeface="Segoe UI"/>
              </a:rPr>
              <a:t>and </a:t>
            </a:r>
            <a:r>
              <a:rPr dirty="0" sz="1200">
                <a:latin typeface="Segoe UI"/>
                <a:cs typeface="Segoe UI"/>
              </a:rPr>
              <a:t>Female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got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385</a:t>
            </a:r>
            <a:r>
              <a:rPr dirty="0" sz="1200" spc="-10">
                <a:latin typeface="Segoe UI"/>
                <a:cs typeface="Segoe UI"/>
              </a:rPr>
              <a:t> Medals.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9188152" y="5064267"/>
            <a:ext cx="2492375" cy="84645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774700">
              <a:lnSpc>
                <a:spcPct val="100000"/>
              </a:lnSpc>
              <a:spcBef>
                <a:spcPts val="495"/>
              </a:spcBef>
            </a:pPr>
            <a:r>
              <a:rPr dirty="0" sz="1400" spc="-10" b="1">
                <a:solidFill>
                  <a:srgbClr val="E66B37"/>
                </a:solidFill>
                <a:latin typeface="Segoe UI"/>
                <a:cs typeface="Segoe UI"/>
              </a:rPr>
              <a:t>Bronze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ts val="2385"/>
              </a:lnSpc>
              <a:spcBef>
                <a:spcPts val="570"/>
              </a:spcBef>
              <a:tabLst>
                <a:tab pos="774700" algn="l"/>
              </a:tabLst>
            </a:pPr>
            <a:r>
              <a:rPr dirty="0" sz="2000" spc="-25">
                <a:solidFill>
                  <a:srgbClr val="252423"/>
                </a:solidFill>
                <a:latin typeface="Trebuchet MS"/>
                <a:cs typeface="Trebuchet MS"/>
              </a:rPr>
              <a:t>813</a:t>
            </a:r>
            <a:r>
              <a:rPr dirty="0" sz="2000">
                <a:solidFill>
                  <a:srgbClr val="252423"/>
                </a:solidFill>
                <a:latin typeface="Trebuchet MS"/>
                <a:cs typeface="Trebuchet MS"/>
              </a:rPr>
              <a:t>	</a:t>
            </a:r>
            <a:r>
              <a:rPr dirty="0" sz="1200" spc="-20">
                <a:latin typeface="Segoe UI"/>
                <a:cs typeface="Segoe UI"/>
              </a:rPr>
              <a:t>Total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813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where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Male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 spc="-25">
                <a:latin typeface="Segoe UI"/>
                <a:cs typeface="Segoe UI"/>
              </a:rPr>
              <a:t>got</a:t>
            </a:r>
            <a:endParaRPr sz="1200">
              <a:latin typeface="Segoe UI"/>
              <a:cs typeface="Segoe UI"/>
            </a:endParaRPr>
          </a:p>
          <a:p>
            <a:pPr marL="774700">
              <a:lnSpc>
                <a:spcPts val="1425"/>
              </a:lnSpc>
            </a:pPr>
            <a:r>
              <a:rPr dirty="0" sz="1200">
                <a:latin typeface="Segoe UI"/>
                <a:cs typeface="Segoe UI"/>
              </a:rPr>
              <a:t>409</a:t>
            </a:r>
            <a:r>
              <a:rPr dirty="0" sz="1200" spc="-2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Bronze</a:t>
            </a:r>
            <a:r>
              <a:rPr dirty="0" sz="1200" spc="-2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Medals</a:t>
            </a:r>
            <a:r>
              <a:rPr dirty="0" sz="1200" spc="-20">
                <a:latin typeface="Segoe UI"/>
                <a:cs typeface="Segoe UI"/>
              </a:rPr>
              <a:t> and…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8" name="object 98" descr=""/>
          <p:cNvSpPr/>
          <p:nvPr/>
        </p:nvSpPr>
        <p:spPr>
          <a:xfrm>
            <a:off x="8858250" y="1419224"/>
            <a:ext cx="2886075" cy="485775"/>
          </a:xfrm>
          <a:custGeom>
            <a:avLst/>
            <a:gdLst/>
            <a:ahLst/>
            <a:cxnLst/>
            <a:rect l="l" t="t" r="r" b="b"/>
            <a:pathLst>
              <a:path w="2886075" h="485775">
                <a:moveTo>
                  <a:pt x="2886074" y="485774"/>
                </a:moveTo>
                <a:lnTo>
                  <a:pt x="0" y="485774"/>
                </a:lnTo>
                <a:lnTo>
                  <a:pt x="0" y="0"/>
                </a:lnTo>
                <a:lnTo>
                  <a:pt x="2886074" y="0"/>
                </a:lnTo>
                <a:lnTo>
                  <a:pt x="2886074" y="4857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 txBox="1"/>
          <p:nvPr/>
        </p:nvSpPr>
        <p:spPr>
          <a:xfrm>
            <a:off x="8958262" y="1519237"/>
            <a:ext cx="2686050" cy="228600"/>
          </a:xfrm>
          <a:prstGeom prst="rect">
            <a:avLst/>
          </a:prstGeom>
          <a:ln w="9524">
            <a:solidFill>
              <a:srgbClr val="E9E9E9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09"/>
              </a:spcBef>
            </a:pPr>
            <a:r>
              <a:rPr dirty="0" sz="800" spc="-10">
                <a:solidFill>
                  <a:srgbClr val="B3B3B3"/>
                </a:solidFill>
                <a:latin typeface="Segoe UI"/>
                <a:cs typeface="Segoe UI"/>
              </a:rPr>
              <a:t>Search</a:t>
            </a:r>
            <a:endParaRPr sz="800">
              <a:latin typeface="Segoe UI"/>
              <a:cs typeface="Segoe UI"/>
            </a:endParaRPr>
          </a:p>
        </p:txBody>
      </p:sp>
      <p:grpSp>
        <p:nvGrpSpPr>
          <p:cNvPr id="100" name="object 100" descr=""/>
          <p:cNvGrpSpPr/>
          <p:nvPr/>
        </p:nvGrpSpPr>
        <p:grpSpPr>
          <a:xfrm>
            <a:off x="1181099" y="1485899"/>
            <a:ext cx="10408920" cy="2286000"/>
            <a:chOff x="1181099" y="1485899"/>
            <a:chExt cx="10408920" cy="2286000"/>
          </a:xfrm>
        </p:grpSpPr>
        <p:pic>
          <p:nvPicPr>
            <p:cNvPr id="101" name="object 10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89449" y="1583475"/>
              <a:ext cx="99741" cy="99380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88669" y="1582670"/>
              <a:ext cx="100990" cy="101157"/>
            </a:xfrm>
            <a:prstGeom prst="rect">
              <a:avLst/>
            </a:prstGeom>
          </p:spPr>
        </p:pic>
        <p:pic>
          <p:nvPicPr>
            <p:cNvPr id="103" name="object 10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1099" y="1533524"/>
              <a:ext cx="2143124" cy="2190749"/>
            </a:xfrm>
            <a:prstGeom prst="rect">
              <a:avLst/>
            </a:prstGeom>
          </p:spPr>
        </p:pic>
        <p:sp>
          <p:nvSpPr>
            <p:cNvPr id="104" name="object 104" descr=""/>
            <p:cNvSpPr/>
            <p:nvPr/>
          </p:nvSpPr>
          <p:spPr>
            <a:xfrm>
              <a:off x="3305174" y="1485899"/>
              <a:ext cx="4533900" cy="2286000"/>
            </a:xfrm>
            <a:custGeom>
              <a:avLst/>
              <a:gdLst/>
              <a:ahLst/>
              <a:cxnLst/>
              <a:rect l="l" t="t" r="r" b="b"/>
              <a:pathLst>
                <a:path w="4533900" h="2286000">
                  <a:moveTo>
                    <a:pt x="4533899" y="2285999"/>
                  </a:moveTo>
                  <a:lnTo>
                    <a:pt x="0" y="2285999"/>
                  </a:lnTo>
                  <a:lnTo>
                    <a:pt x="0" y="0"/>
                  </a:lnTo>
                  <a:lnTo>
                    <a:pt x="4533899" y="0"/>
                  </a:lnTo>
                  <a:lnTo>
                    <a:pt x="4533899" y="228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3746182" y="3284219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6077" y="9524"/>
                  </a:moveTo>
                  <a:lnTo>
                    <a:pt x="3447" y="9524"/>
                  </a:lnTo>
                  <a:lnTo>
                    <a:pt x="2324" y="9060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60"/>
                  </a:lnTo>
                  <a:lnTo>
                    <a:pt x="6077" y="9524"/>
                  </a:lnTo>
                  <a:close/>
                </a:path>
                <a:path w="4010025" h="9525">
                  <a:moveTo>
                    <a:pt x="53702" y="9524"/>
                  </a:moveTo>
                  <a:lnTo>
                    <a:pt x="51072" y="9524"/>
                  </a:lnTo>
                  <a:lnTo>
                    <a:pt x="49949" y="9060"/>
                  </a:lnTo>
                  <a:lnTo>
                    <a:pt x="48089" y="7200"/>
                  </a:lnTo>
                  <a:lnTo>
                    <a:pt x="47624" y="6077"/>
                  </a:lnTo>
                  <a:lnTo>
                    <a:pt x="47624" y="3447"/>
                  </a:lnTo>
                  <a:lnTo>
                    <a:pt x="48089" y="2324"/>
                  </a:lnTo>
                  <a:lnTo>
                    <a:pt x="49949" y="464"/>
                  </a:lnTo>
                  <a:lnTo>
                    <a:pt x="51072" y="0"/>
                  </a:lnTo>
                  <a:lnTo>
                    <a:pt x="53702" y="0"/>
                  </a:lnTo>
                  <a:lnTo>
                    <a:pt x="54825" y="464"/>
                  </a:lnTo>
                  <a:lnTo>
                    <a:pt x="56685" y="2324"/>
                  </a:lnTo>
                  <a:lnTo>
                    <a:pt x="57149" y="3447"/>
                  </a:lnTo>
                  <a:lnTo>
                    <a:pt x="57149" y="6077"/>
                  </a:lnTo>
                  <a:lnTo>
                    <a:pt x="56685" y="7200"/>
                  </a:lnTo>
                  <a:lnTo>
                    <a:pt x="54825" y="9060"/>
                  </a:lnTo>
                  <a:lnTo>
                    <a:pt x="53702" y="9524"/>
                  </a:lnTo>
                  <a:close/>
                </a:path>
                <a:path w="4010025" h="9525">
                  <a:moveTo>
                    <a:pt x="101327" y="9524"/>
                  </a:moveTo>
                  <a:lnTo>
                    <a:pt x="98697" y="9524"/>
                  </a:lnTo>
                  <a:lnTo>
                    <a:pt x="97574" y="9060"/>
                  </a:lnTo>
                  <a:lnTo>
                    <a:pt x="95714" y="7200"/>
                  </a:lnTo>
                  <a:lnTo>
                    <a:pt x="95249" y="6077"/>
                  </a:lnTo>
                  <a:lnTo>
                    <a:pt x="95249" y="3447"/>
                  </a:lnTo>
                  <a:lnTo>
                    <a:pt x="95714" y="2324"/>
                  </a:lnTo>
                  <a:lnTo>
                    <a:pt x="97574" y="464"/>
                  </a:lnTo>
                  <a:lnTo>
                    <a:pt x="98697" y="0"/>
                  </a:lnTo>
                  <a:lnTo>
                    <a:pt x="101327" y="0"/>
                  </a:lnTo>
                  <a:lnTo>
                    <a:pt x="102450" y="464"/>
                  </a:lnTo>
                  <a:lnTo>
                    <a:pt x="104310" y="2324"/>
                  </a:lnTo>
                  <a:lnTo>
                    <a:pt x="104774" y="3447"/>
                  </a:lnTo>
                  <a:lnTo>
                    <a:pt x="104774" y="6077"/>
                  </a:lnTo>
                  <a:lnTo>
                    <a:pt x="104310" y="7200"/>
                  </a:lnTo>
                  <a:lnTo>
                    <a:pt x="102450" y="9060"/>
                  </a:lnTo>
                  <a:lnTo>
                    <a:pt x="101327" y="9524"/>
                  </a:lnTo>
                  <a:close/>
                </a:path>
                <a:path w="4010025" h="9525">
                  <a:moveTo>
                    <a:pt x="148952" y="9524"/>
                  </a:moveTo>
                  <a:lnTo>
                    <a:pt x="146322" y="9524"/>
                  </a:lnTo>
                  <a:lnTo>
                    <a:pt x="145199" y="9060"/>
                  </a:lnTo>
                  <a:lnTo>
                    <a:pt x="143339" y="7200"/>
                  </a:lnTo>
                  <a:lnTo>
                    <a:pt x="142874" y="6077"/>
                  </a:lnTo>
                  <a:lnTo>
                    <a:pt x="142874" y="3447"/>
                  </a:lnTo>
                  <a:lnTo>
                    <a:pt x="143339" y="2324"/>
                  </a:lnTo>
                  <a:lnTo>
                    <a:pt x="145199" y="464"/>
                  </a:lnTo>
                  <a:lnTo>
                    <a:pt x="146322" y="0"/>
                  </a:lnTo>
                  <a:lnTo>
                    <a:pt x="148952" y="0"/>
                  </a:lnTo>
                  <a:lnTo>
                    <a:pt x="150075" y="464"/>
                  </a:lnTo>
                  <a:lnTo>
                    <a:pt x="151935" y="2324"/>
                  </a:lnTo>
                  <a:lnTo>
                    <a:pt x="152399" y="3447"/>
                  </a:lnTo>
                  <a:lnTo>
                    <a:pt x="152399" y="6077"/>
                  </a:lnTo>
                  <a:lnTo>
                    <a:pt x="151935" y="7200"/>
                  </a:lnTo>
                  <a:lnTo>
                    <a:pt x="150075" y="9060"/>
                  </a:lnTo>
                  <a:lnTo>
                    <a:pt x="148952" y="9524"/>
                  </a:lnTo>
                  <a:close/>
                </a:path>
                <a:path w="4010025" h="9525">
                  <a:moveTo>
                    <a:pt x="196577" y="9524"/>
                  </a:moveTo>
                  <a:lnTo>
                    <a:pt x="193947" y="9524"/>
                  </a:lnTo>
                  <a:lnTo>
                    <a:pt x="192824" y="9060"/>
                  </a:lnTo>
                  <a:lnTo>
                    <a:pt x="190964" y="7200"/>
                  </a:lnTo>
                  <a:lnTo>
                    <a:pt x="190499" y="6077"/>
                  </a:lnTo>
                  <a:lnTo>
                    <a:pt x="190499" y="3447"/>
                  </a:lnTo>
                  <a:lnTo>
                    <a:pt x="190964" y="2324"/>
                  </a:lnTo>
                  <a:lnTo>
                    <a:pt x="192824" y="464"/>
                  </a:lnTo>
                  <a:lnTo>
                    <a:pt x="193947" y="0"/>
                  </a:lnTo>
                  <a:lnTo>
                    <a:pt x="196577" y="0"/>
                  </a:lnTo>
                  <a:lnTo>
                    <a:pt x="197700" y="464"/>
                  </a:lnTo>
                  <a:lnTo>
                    <a:pt x="199560" y="2324"/>
                  </a:lnTo>
                  <a:lnTo>
                    <a:pt x="200024" y="3447"/>
                  </a:lnTo>
                  <a:lnTo>
                    <a:pt x="200024" y="6077"/>
                  </a:lnTo>
                  <a:lnTo>
                    <a:pt x="199560" y="7200"/>
                  </a:lnTo>
                  <a:lnTo>
                    <a:pt x="197700" y="9060"/>
                  </a:lnTo>
                  <a:lnTo>
                    <a:pt x="196577" y="9524"/>
                  </a:lnTo>
                  <a:close/>
                </a:path>
                <a:path w="4010025" h="9525">
                  <a:moveTo>
                    <a:pt x="244202" y="9524"/>
                  </a:moveTo>
                  <a:lnTo>
                    <a:pt x="241572" y="9524"/>
                  </a:lnTo>
                  <a:lnTo>
                    <a:pt x="240449" y="9060"/>
                  </a:lnTo>
                  <a:lnTo>
                    <a:pt x="238589" y="7200"/>
                  </a:lnTo>
                  <a:lnTo>
                    <a:pt x="238124" y="6077"/>
                  </a:lnTo>
                  <a:lnTo>
                    <a:pt x="238124" y="3447"/>
                  </a:lnTo>
                  <a:lnTo>
                    <a:pt x="238589" y="2324"/>
                  </a:lnTo>
                  <a:lnTo>
                    <a:pt x="240449" y="464"/>
                  </a:lnTo>
                  <a:lnTo>
                    <a:pt x="241572" y="0"/>
                  </a:lnTo>
                  <a:lnTo>
                    <a:pt x="244202" y="0"/>
                  </a:lnTo>
                  <a:lnTo>
                    <a:pt x="245325" y="464"/>
                  </a:lnTo>
                  <a:lnTo>
                    <a:pt x="247185" y="2324"/>
                  </a:lnTo>
                  <a:lnTo>
                    <a:pt x="247649" y="3447"/>
                  </a:lnTo>
                  <a:lnTo>
                    <a:pt x="247649" y="6077"/>
                  </a:lnTo>
                  <a:lnTo>
                    <a:pt x="247185" y="7200"/>
                  </a:lnTo>
                  <a:lnTo>
                    <a:pt x="245325" y="9060"/>
                  </a:lnTo>
                  <a:lnTo>
                    <a:pt x="244202" y="9524"/>
                  </a:lnTo>
                  <a:close/>
                </a:path>
                <a:path w="4010025" h="9525">
                  <a:moveTo>
                    <a:pt x="291827" y="9524"/>
                  </a:moveTo>
                  <a:lnTo>
                    <a:pt x="289197" y="9524"/>
                  </a:lnTo>
                  <a:lnTo>
                    <a:pt x="288074" y="9060"/>
                  </a:lnTo>
                  <a:lnTo>
                    <a:pt x="286214" y="7200"/>
                  </a:lnTo>
                  <a:lnTo>
                    <a:pt x="285749" y="6077"/>
                  </a:lnTo>
                  <a:lnTo>
                    <a:pt x="285749" y="3447"/>
                  </a:lnTo>
                  <a:lnTo>
                    <a:pt x="286214" y="2324"/>
                  </a:lnTo>
                  <a:lnTo>
                    <a:pt x="288074" y="464"/>
                  </a:lnTo>
                  <a:lnTo>
                    <a:pt x="289197" y="0"/>
                  </a:lnTo>
                  <a:lnTo>
                    <a:pt x="291827" y="0"/>
                  </a:lnTo>
                  <a:lnTo>
                    <a:pt x="292950" y="464"/>
                  </a:lnTo>
                  <a:lnTo>
                    <a:pt x="294810" y="2324"/>
                  </a:lnTo>
                  <a:lnTo>
                    <a:pt x="295274" y="3447"/>
                  </a:lnTo>
                  <a:lnTo>
                    <a:pt x="295274" y="6077"/>
                  </a:lnTo>
                  <a:lnTo>
                    <a:pt x="294810" y="7200"/>
                  </a:lnTo>
                  <a:lnTo>
                    <a:pt x="292950" y="9060"/>
                  </a:lnTo>
                  <a:lnTo>
                    <a:pt x="291827" y="9524"/>
                  </a:lnTo>
                  <a:close/>
                </a:path>
                <a:path w="4010025" h="9525">
                  <a:moveTo>
                    <a:pt x="339452" y="9524"/>
                  </a:moveTo>
                  <a:lnTo>
                    <a:pt x="336822" y="9524"/>
                  </a:lnTo>
                  <a:lnTo>
                    <a:pt x="335699" y="9060"/>
                  </a:lnTo>
                  <a:lnTo>
                    <a:pt x="333839" y="7200"/>
                  </a:lnTo>
                  <a:lnTo>
                    <a:pt x="333374" y="6077"/>
                  </a:lnTo>
                  <a:lnTo>
                    <a:pt x="333374" y="3447"/>
                  </a:lnTo>
                  <a:lnTo>
                    <a:pt x="333839" y="2324"/>
                  </a:lnTo>
                  <a:lnTo>
                    <a:pt x="335699" y="464"/>
                  </a:lnTo>
                  <a:lnTo>
                    <a:pt x="336822" y="0"/>
                  </a:lnTo>
                  <a:lnTo>
                    <a:pt x="339452" y="0"/>
                  </a:lnTo>
                  <a:lnTo>
                    <a:pt x="340575" y="464"/>
                  </a:lnTo>
                  <a:lnTo>
                    <a:pt x="342434" y="2324"/>
                  </a:lnTo>
                  <a:lnTo>
                    <a:pt x="342899" y="3447"/>
                  </a:lnTo>
                  <a:lnTo>
                    <a:pt x="342899" y="6077"/>
                  </a:lnTo>
                  <a:lnTo>
                    <a:pt x="342434" y="7200"/>
                  </a:lnTo>
                  <a:lnTo>
                    <a:pt x="340575" y="9060"/>
                  </a:lnTo>
                  <a:lnTo>
                    <a:pt x="339452" y="9524"/>
                  </a:lnTo>
                  <a:close/>
                </a:path>
                <a:path w="4010025" h="9525">
                  <a:moveTo>
                    <a:pt x="387077" y="9524"/>
                  </a:moveTo>
                  <a:lnTo>
                    <a:pt x="384447" y="9524"/>
                  </a:lnTo>
                  <a:lnTo>
                    <a:pt x="383324" y="9060"/>
                  </a:lnTo>
                  <a:lnTo>
                    <a:pt x="381464" y="7200"/>
                  </a:lnTo>
                  <a:lnTo>
                    <a:pt x="380999" y="6077"/>
                  </a:lnTo>
                  <a:lnTo>
                    <a:pt x="380999" y="3447"/>
                  </a:lnTo>
                  <a:lnTo>
                    <a:pt x="381464" y="2324"/>
                  </a:lnTo>
                  <a:lnTo>
                    <a:pt x="383324" y="464"/>
                  </a:lnTo>
                  <a:lnTo>
                    <a:pt x="384447" y="0"/>
                  </a:lnTo>
                  <a:lnTo>
                    <a:pt x="387077" y="0"/>
                  </a:lnTo>
                  <a:lnTo>
                    <a:pt x="388200" y="464"/>
                  </a:lnTo>
                  <a:lnTo>
                    <a:pt x="390059" y="2324"/>
                  </a:lnTo>
                  <a:lnTo>
                    <a:pt x="390524" y="3447"/>
                  </a:lnTo>
                  <a:lnTo>
                    <a:pt x="390524" y="6077"/>
                  </a:lnTo>
                  <a:lnTo>
                    <a:pt x="390059" y="7200"/>
                  </a:lnTo>
                  <a:lnTo>
                    <a:pt x="388200" y="9060"/>
                  </a:lnTo>
                  <a:lnTo>
                    <a:pt x="387077" y="9524"/>
                  </a:lnTo>
                  <a:close/>
                </a:path>
                <a:path w="4010025" h="9525">
                  <a:moveTo>
                    <a:pt x="434702" y="9524"/>
                  </a:moveTo>
                  <a:lnTo>
                    <a:pt x="432072" y="9524"/>
                  </a:lnTo>
                  <a:lnTo>
                    <a:pt x="430949" y="9060"/>
                  </a:lnTo>
                  <a:lnTo>
                    <a:pt x="429089" y="7200"/>
                  </a:lnTo>
                  <a:lnTo>
                    <a:pt x="428624" y="6077"/>
                  </a:lnTo>
                  <a:lnTo>
                    <a:pt x="428624" y="3447"/>
                  </a:lnTo>
                  <a:lnTo>
                    <a:pt x="429089" y="2324"/>
                  </a:lnTo>
                  <a:lnTo>
                    <a:pt x="430949" y="464"/>
                  </a:lnTo>
                  <a:lnTo>
                    <a:pt x="432072" y="0"/>
                  </a:lnTo>
                  <a:lnTo>
                    <a:pt x="434702" y="0"/>
                  </a:lnTo>
                  <a:lnTo>
                    <a:pt x="435825" y="464"/>
                  </a:lnTo>
                  <a:lnTo>
                    <a:pt x="437684" y="2324"/>
                  </a:lnTo>
                  <a:lnTo>
                    <a:pt x="438149" y="3447"/>
                  </a:lnTo>
                  <a:lnTo>
                    <a:pt x="438149" y="6077"/>
                  </a:lnTo>
                  <a:lnTo>
                    <a:pt x="437684" y="7200"/>
                  </a:lnTo>
                  <a:lnTo>
                    <a:pt x="435825" y="9060"/>
                  </a:lnTo>
                  <a:lnTo>
                    <a:pt x="434702" y="9524"/>
                  </a:lnTo>
                  <a:close/>
                </a:path>
                <a:path w="4010025" h="9525">
                  <a:moveTo>
                    <a:pt x="482327" y="9524"/>
                  </a:moveTo>
                  <a:lnTo>
                    <a:pt x="479697" y="9524"/>
                  </a:lnTo>
                  <a:lnTo>
                    <a:pt x="478574" y="9060"/>
                  </a:lnTo>
                  <a:lnTo>
                    <a:pt x="476714" y="7200"/>
                  </a:lnTo>
                  <a:lnTo>
                    <a:pt x="476249" y="6077"/>
                  </a:lnTo>
                  <a:lnTo>
                    <a:pt x="476249" y="3447"/>
                  </a:lnTo>
                  <a:lnTo>
                    <a:pt x="476714" y="2324"/>
                  </a:lnTo>
                  <a:lnTo>
                    <a:pt x="478574" y="464"/>
                  </a:lnTo>
                  <a:lnTo>
                    <a:pt x="479697" y="0"/>
                  </a:lnTo>
                  <a:lnTo>
                    <a:pt x="482327" y="0"/>
                  </a:lnTo>
                  <a:lnTo>
                    <a:pt x="483450" y="464"/>
                  </a:lnTo>
                  <a:lnTo>
                    <a:pt x="485309" y="2324"/>
                  </a:lnTo>
                  <a:lnTo>
                    <a:pt x="485774" y="3447"/>
                  </a:lnTo>
                  <a:lnTo>
                    <a:pt x="485774" y="6077"/>
                  </a:lnTo>
                  <a:lnTo>
                    <a:pt x="485309" y="7200"/>
                  </a:lnTo>
                  <a:lnTo>
                    <a:pt x="483450" y="9060"/>
                  </a:lnTo>
                  <a:lnTo>
                    <a:pt x="482327" y="9524"/>
                  </a:lnTo>
                  <a:close/>
                </a:path>
                <a:path w="4010025" h="9525">
                  <a:moveTo>
                    <a:pt x="529952" y="9524"/>
                  </a:moveTo>
                  <a:lnTo>
                    <a:pt x="527322" y="9524"/>
                  </a:lnTo>
                  <a:lnTo>
                    <a:pt x="526199" y="9060"/>
                  </a:lnTo>
                  <a:lnTo>
                    <a:pt x="524339" y="7200"/>
                  </a:lnTo>
                  <a:lnTo>
                    <a:pt x="523874" y="6077"/>
                  </a:lnTo>
                  <a:lnTo>
                    <a:pt x="523874" y="3447"/>
                  </a:lnTo>
                  <a:lnTo>
                    <a:pt x="524339" y="2324"/>
                  </a:lnTo>
                  <a:lnTo>
                    <a:pt x="526199" y="464"/>
                  </a:lnTo>
                  <a:lnTo>
                    <a:pt x="527322" y="0"/>
                  </a:lnTo>
                  <a:lnTo>
                    <a:pt x="529952" y="0"/>
                  </a:lnTo>
                  <a:lnTo>
                    <a:pt x="531075" y="464"/>
                  </a:lnTo>
                  <a:lnTo>
                    <a:pt x="532934" y="2324"/>
                  </a:lnTo>
                  <a:lnTo>
                    <a:pt x="533399" y="3447"/>
                  </a:lnTo>
                  <a:lnTo>
                    <a:pt x="533399" y="6077"/>
                  </a:lnTo>
                  <a:lnTo>
                    <a:pt x="532934" y="7200"/>
                  </a:lnTo>
                  <a:lnTo>
                    <a:pt x="531075" y="9060"/>
                  </a:lnTo>
                  <a:lnTo>
                    <a:pt x="529952" y="9524"/>
                  </a:lnTo>
                  <a:close/>
                </a:path>
                <a:path w="4010025" h="9525">
                  <a:moveTo>
                    <a:pt x="577577" y="9524"/>
                  </a:moveTo>
                  <a:lnTo>
                    <a:pt x="574947" y="9524"/>
                  </a:lnTo>
                  <a:lnTo>
                    <a:pt x="573824" y="9060"/>
                  </a:lnTo>
                  <a:lnTo>
                    <a:pt x="571964" y="7200"/>
                  </a:lnTo>
                  <a:lnTo>
                    <a:pt x="571499" y="6077"/>
                  </a:lnTo>
                  <a:lnTo>
                    <a:pt x="571499" y="3447"/>
                  </a:lnTo>
                  <a:lnTo>
                    <a:pt x="571964" y="2324"/>
                  </a:lnTo>
                  <a:lnTo>
                    <a:pt x="573824" y="464"/>
                  </a:lnTo>
                  <a:lnTo>
                    <a:pt x="574947" y="0"/>
                  </a:lnTo>
                  <a:lnTo>
                    <a:pt x="577577" y="0"/>
                  </a:lnTo>
                  <a:lnTo>
                    <a:pt x="578700" y="464"/>
                  </a:lnTo>
                  <a:lnTo>
                    <a:pt x="580559" y="2324"/>
                  </a:lnTo>
                  <a:lnTo>
                    <a:pt x="581024" y="3447"/>
                  </a:lnTo>
                  <a:lnTo>
                    <a:pt x="581024" y="6077"/>
                  </a:lnTo>
                  <a:lnTo>
                    <a:pt x="580559" y="7200"/>
                  </a:lnTo>
                  <a:lnTo>
                    <a:pt x="578700" y="9060"/>
                  </a:lnTo>
                  <a:lnTo>
                    <a:pt x="577577" y="9524"/>
                  </a:lnTo>
                  <a:close/>
                </a:path>
                <a:path w="4010025" h="9525">
                  <a:moveTo>
                    <a:pt x="625202" y="9524"/>
                  </a:moveTo>
                  <a:lnTo>
                    <a:pt x="622572" y="9524"/>
                  </a:lnTo>
                  <a:lnTo>
                    <a:pt x="621449" y="9060"/>
                  </a:lnTo>
                  <a:lnTo>
                    <a:pt x="619589" y="7200"/>
                  </a:lnTo>
                  <a:lnTo>
                    <a:pt x="619124" y="6077"/>
                  </a:lnTo>
                  <a:lnTo>
                    <a:pt x="619124" y="3447"/>
                  </a:lnTo>
                  <a:lnTo>
                    <a:pt x="619589" y="2324"/>
                  </a:lnTo>
                  <a:lnTo>
                    <a:pt x="621449" y="464"/>
                  </a:lnTo>
                  <a:lnTo>
                    <a:pt x="622572" y="0"/>
                  </a:lnTo>
                  <a:lnTo>
                    <a:pt x="625202" y="0"/>
                  </a:lnTo>
                  <a:lnTo>
                    <a:pt x="626325" y="464"/>
                  </a:lnTo>
                  <a:lnTo>
                    <a:pt x="628184" y="2324"/>
                  </a:lnTo>
                  <a:lnTo>
                    <a:pt x="628649" y="3447"/>
                  </a:lnTo>
                  <a:lnTo>
                    <a:pt x="628649" y="6077"/>
                  </a:lnTo>
                  <a:lnTo>
                    <a:pt x="628184" y="7200"/>
                  </a:lnTo>
                  <a:lnTo>
                    <a:pt x="626325" y="9060"/>
                  </a:lnTo>
                  <a:lnTo>
                    <a:pt x="625202" y="9524"/>
                  </a:lnTo>
                  <a:close/>
                </a:path>
                <a:path w="4010025" h="9525">
                  <a:moveTo>
                    <a:pt x="672827" y="9524"/>
                  </a:moveTo>
                  <a:lnTo>
                    <a:pt x="670197" y="9524"/>
                  </a:lnTo>
                  <a:lnTo>
                    <a:pt x="669074" y="9060"/>
                  </a:lnTo>
                  <a:lnTo>
                    <a:pt x="667214" y="7200"/>
                  </a:lnTo>
                  <a:lnTo>
                    <a:pt x="666749" y="6077"/>
                  </a:lnTo>
                  <a:lnTo>
                    <a:pt x="666749" y="3447"/>
                  </a:lnTo>
                  <a:lnTo>
                    <a:pt x="667214" y="2324"/>
                  </a:lnTo>
                  <a:lnTo>
                    <a:pt x="669074" y="464"/>
                  </a:lnTo>
                  <a:lnTo>
                    <a:pt x="670197" y="0"/>
                  </a:lnTo>
                  <a:lnTo>
                    <a:pt x="672827" y="0"/>
                  </a:lnTo>
                  <a:lnTo>
                    <a:pt x="673950" y="464"/>
                  </a:lnTo>
                  <a:lnTo>
                    <a:pt x="675809" y="2324"/>
                  </a:lnTo>
                  <a:lnTo>
                    <a:pt x="676274" y="3447"/>
                  </a:lnTo>
                  <a:lnTo>
                    <a:pt x="676274" y="6077"/>
                  </a:lnTo>
                  <a:lnTo>
                    <a:pt x="675809" y="7200"/>
                  </a:lnTo>
                  <a:lnTo>
                    <a:pt x="673950" y="9060"/>
                  </a:lnTo>
                  <a:lnTo>
                    <a:pt x="672827" y="9524"/>
                  </a:lnTo>
                  <a:close/>
                </a:path>
                <a:path w="4010025" h="9525">
                  <a:moveTo>
                    <a:pt x="720452" y="9524"/>
                  </a:moveTo>
                  <a:lnTo>
                    <a:pt x="717822" y="9524"/>
                  </a:lnTo>
                  <a:lnTo>
                    <a:pt x="716699" y="9060"/>
                  </a:lnTo>
                  <a:lnTo>
                    <a:pt x="714839" y="7200"/>
                  </a:lnTo>
                  <a:lnTo>
                    <a:pt x="714374" y="6077"/>
                  </a:lnTo>
                  <a:lnTo>
                    <a:pt x="714374" y="3447"/>
                  </a:lnTo>
                  <a:lnTo>
                    <a:pt x="714839" y="2324"/>
                  </a:lnTo>
                  <a:lnTo>
                    <a:pt x="716699" y="464"/>
                  </a:lnTo>
                  <a:lnTo>
                    <a:pt x="717822" y="0"/>
                  </a:lnTo>
                  <a:lnTo>
                    <a:pt x="720452" y="0"/>
                  </a:lnTo>
                  <a:lnTo>
                    <a:pt x="721575" y="464"/>
                  </a:lnTo>
                  <a:lnTo>
                    <a:pt x="723435" y="2324"/>
                  </a:lnTo>
                  <a:lnTo>
                    <a:pt x="723899" y="3447"/>
                  </a:lnTo>
                  <a:lnTo>
                    <a:pt x="723899" y="6077"/>
                  </a:lnTo>
                  <a:lnTo>
                    <a:pt x="723435" y="7200"/>
                  </a:lnTo>
                  <a:lnTo>
                    <a:pt x="721575" y="9060"/>
                  </a:lnTo>
                  <a:lnTo>
                    <a:pt x="720452" y="9524"/>
                  </a:lnTo>
                  <a:close/>
                </a:path>
                <a:path w="4010025" h="9525">
                  <a:moveTo>
                    <a:pt x="768077" y="9524"/>
                  </a:moveTo>
                  <a:lnTo>
                    <a:pt x="765447" y="9524"/>
                  </a:lnTo>
                  <a:lnTo>
                    <a:pt x="764324" y="9060"/>
                  </a:lnTo>
                  <a:lnTo>
                    <a:pt x="762464" y="7200"/>
                  </a:lnTo>
                  <a:lnTo>
                    <a:pt x="761999" y="6077"/>
                  </a:lnTo>
                  <a:lnTo>
                    <a:pt x="761999" y="3447"/>
                  </a:lnTo>
                  <a:lnTo>
                    <a:pt x="762464" y="2324"/>
                  </a:lnTo>
                  <a:lnTo>
                    <a:pt x="764324" y="464"/>
                  </a:lnTo>
                  <a:lnTo>
                    <a:pt x="765447" y="0"/>
                  </a:lnTo>
                  <a:lnTo>
                    <a:pt x="768077" y="0"/>
                  </a:lnTo>
                  <a:lnTo>
                    <a:pt x="769200" y="464"/>
                  </a:lnTo>
                  <a:lnTo>
                    <a:pt x="771059" y="2324"/>
                  </a:lnTo>
                  <a:lnTo>
                    <a:pt x="771524" y="3447"/>
                  </a:lnTo>
                  <a:lnTo>
                    <a:pt x="771524" y="6077"/>
                  </a:lnTo>
                  <a:lnTo>
                    <a:pt x="771059" y="7200"/>
                  </a:lnTo>
                  <a:lnTo>
                    <a:pt x="769200" y="9060"/>
                  </a:lnTo>
                  <a:lnTo>
                    <a:pt x="768077" y="9524"/>
                  </a:lnTo>
                  <a:close/>
                </a:path>
                <a:path w="4010025" h="9525">
                  <a:moveTo>
                    <a:pt x="815702" y="9524"/>
                  </a:moveTo>
                  <a:lnTo>
                    <a:pt x="813072" y="9524"/>
                  </a:lnTo>
                  <a:lnTo>
                    <a:pt x="811949" y="9060"/>
                  </a:lnTo>
                  <a:lnTo>
                    <a:pt x="810089" y="7200"/>
                  </a:lnTo>
                  <a:lnTo>
                    <a:pt x="809624" y="6077"/>
                  </a:lnTo>
                  <a:lnTo>
                    <a:pt x="809624" y="3447"/>
                  </a:lnTo>
                  <a:lnTo>
                    <a:pt x="810089" y="2324"/>
                  </a:lnTo>
                  <a:lnTo>
                    <a:pt x="811949" y="464"/>
                  </a:lnTo>
                  <a:lnTo>
                    <a:pt x="813072" y="0"/>
                  </a:lnTo>
                  <a:lnTo>
                    <a:pt x="815702" y="0"/>
                  </a:lnTo>
                  <a:lnTo>
                    <a:pt x="816825" y="464"/>
                  </a:lnTo>
                  <a:lnTo>
                    <a:pt x="818684" y="2324"/>
                  </a:lnTo>
                  <a:lnTo>
                    <a:pt x="819149" y="3447"/>
                  </a:lnTo>
                  <a:lnTo>
                    <a:pt x="819149" y="6077"/>
                  </a:lnTo>
                  <a:lnTo>
                    <a:pt x="818684" y="7200"/>
                  </a:lnTo>
                  <a:lnTo>
                    <a:pt x="816825" y="9060"/>
                  </a:lnTo>
                  <a:lnTo>
                    <a:pt x="815702" y="9524"/>
                  </a:lnTo>
                  <a:close/>
                </a:path>
                <a:path w="4010025" h="9525">
                  <a:moveTo>
                    <a:pt x="863327" y="9524"/>
                  </a:moveTo>
                  <a:lnTo>
                    <a:pt x="860697" y="9524"/>
                  </a:lnTo>
                  <a:lnTo>
                    <a:pt x="859574" y="9060"/>
                  </a:lnTo>
                  <a:lnTo>
                    <a:pt x="857714" y="7200"/>
                  </a:lnTo>
                  <a:lnTo>
                    <a:pt x="857249" y="6077"/>
                  </a:lnTo>
                  <a:lnTo>
                    <a:pt x="857249" y="3447"/>
                  </a:lnTo>
                  <a:lnTo>
                    <a:pt x="857714" y="2324"/>
                  </a:lnTo>
                  <a:lnTo>
                    <a:pt x="859574" y="464"/>
                  </a:lnTo>
                  <a:lnTo>
                    <a:pt x="860697" y="0"/>
                  </a:lnTo>
                  <a:lnTo>
                    <a:pt x="863327" y="0"/>
                  </a:lnTo>
                  <a:lnTo>
                    <a:pt x="864450" y="464"/>
                  </a:lnTo>
                  <a:lnTo>
                    <a:pt x="866309" y="2324"/>
                  </a:lnTo>
                  <a:lnTo>
                    <a:pt x="866774" y="3447"/>
                  </a:lnTo>
                  <a:lnTo>
                    <a:pt x="866774" y="6077"/>
                  </a:lnTo>
                  <a:lnTo>
                    <a:pt x="866309" y="7200"/>
                  </a:lnTo>
                  <a:lnTo>
                    <a:pt x="864450" y="9060"/>
                  </a:lnTo>
                  <a:lnTo>
                    <a:pt x="863327" y="9524"/>
                  </a:lnTo>
                  <a:close/>
                </a:path>
                <a:path w="4010025" h="9525">
                  <a:moveTo>
                    <a:pt x="910952" y="9524"/>
                  </a:moveTo>
                  <a:lnTo>
                    <a:pt x="908322" y="9524"/>
                  </a:lnTo>
                  <a:lnTo>
                    <a:pt x="907199" y="9060"/>
                  </a:lnTo>
                  <a:lnTo>
                    <a:pt x="905339" y="7200"/>
                  </a:lnTo>
                  <a:lnTo>
                    <a:pt x="904874" y="6077"/>
                  </a:lnTo>
                  <a:lnTo>
                    <a:pt x="904874" y="3447"/>
                  </a:lnTo>
                  <a:lnTo>
                    <a:pt x="905339" y="2324"/>
                  </a:lnTo>
                  <a:lnTo>
                    <a:pt x="907199" y="464"/>
                  </a:lnTo>
                  <a:lnTo>
                    <a:pt x="908322" y="0"/>
                  </a:lnTo>
                  <a:lnTo>
                    <a:pt x="910952" y="0"/>
                  </a:lnTo>
                  <a:lnTo>
                    <a:pt x="912074" y="464"/>
                  </a:lnTo>
                  <a:lnTo>
                    <a:pt x="913934" y="2324"/>
                  </a:lnTo>
                  <a:lnTo>
                    <a:pt x="914399" y="3447"/>
                  </a:lnTo>
                  <a:lnTo>
                    <a:pt x="914399" y="6077"/>
                  </a:lnTo>
                  <a:lnTo>
                    <a:pt x="913934" y="7200"/>
                  </a:lnTo>
                  <a:lnTo>
                    <a:pt x="912074" y="9060"/>
                  </a:lnTo>
                  <a:lnTo>
                    <a:pt x="910952" y="9524"/>
                  </a:lnTo>
                  <a:close/>
                </a:path>
                <a:path w="4010025" h="9525">
                  <a:moveTo>
                    <a:pt x="958577" y="9524"/>
                  </a:moveTo>
                  <a:lnTo>
                    <a:pt x="955947" y="9524"/>
                  </a:lnTo>
                  <a:lnTo>
                    <a:pt x="954824" y="9060"/>
                  </a:lnTo>
                  <a:lnTo>
                    <a:pt x="952964" y="7200"/>
                  </a:lnTo>
                  <a:lnTo>
                    <a:pt x="952499" y="6077"/>
                  </a:lnTo>
                  <a:lnTo>
                    <a:pt x="952499" y="3447"/>
                  </a:lnTo>
                  <a:lnTo>
                    <a:pt x="952964" y="2324"/>
                  </a:lnTo>
                  <a:lnTo>
                    <a:pt x="954824" y="464"/>
                  </a:lnTo>
                  <a:lnTo>
                    <a:pt x="955947" y="0"/>
                  </a:lnTo>
                  <a:lnTo>
                    <a:pt x="958577" y="0"/>
                  </a:lnTo>
                  <a:lnTo>
                    <a:pt x="959700" y="464"/>
                  </a:lnTo>
                  <a:lnTo>
                    <a:pt x="961560" y="2324"/>
                  </a:lnTo>
                  <a:lnTo>
                    <a:pt x="962024" y="3447"/>
                  </a:lnTo>
                  <a:lnTo>
                    <a:pt x="962024" y="6077"/>
                  </a:lnTo>
                  <a:lnTo>
                    <a:pt x="961560" y="7200"/>
                  </a:lnTo>
                  <a:lnTo>
                    <a:pt x="959700" y="9060"/>
                  </a:lnTo>
                  <a:lnTo>
                    <a:pt x="958577" y="9524"/>
                  </a:lnTo>
                  <a:close/>
                </a:path>
                <a:path w="4010025" h="9525">
                  <a:moveTo>
                    <a:pt x="1006202" y="9524"/>
                  </a:moveTo>
                  <a:lnTo>
                    <a:pt x="1003572" y="9524"/>
                  </a:lnTo>
                  <a:lnTo>
                    <a:pt x="1002449" y="9060"/>
                  </a:lnTo>
                  <a:lnTo>
                    <a:pt x="1000589" y="7200"/>
                  </a:lnTo>
                  <a:lnTo>
                    <a:pt x="1000124" y="6077"/>
                  </a:lnTo>
                  <a:lnTo>
                    <a:pt x="1000124" y="3447"/>
                  </a:lnTo>
                  <a:lnTo>
                    <a:pt x="1000589" y="2324"/>
                  </a:lnTo>
                  <a:lnTo>
                    <a:pt x="1002449" y="464"/>
                  </a:lnTo>
                  <a:lnTo>
                    <a:pt x="1003572" y="0"/>
                  </a:lnTo>
                  <a:lnTo>
                    <a:pt x="1006202" y="0"/>
                  </a:lnTo>
                  <a:lnTo>
                    <a:pt x="1007325" y="464"/>
                  </a:lnTo>
                  <a:lnTo>
                    <a:pt x="1009184" y="2324"/>
                  </a:lnTo>
                  <a:lnTo>
                    <a:pt x="1009649" y="3447"/>
                  </a:lnTo>
                  <a:lnTo>
                    <a:pt x="1009649" y="6077"/>
                  </a:lnTo>
                  <a:lnTo>
                    <a:pt x="1009184" y="7200"/>
                  </a:lnTo>
                  <a:lnTo>
                    <a:pt x="1007325" y="9060"/>
                  </a:lnTo>
                  <a:lnTo>
                    <a:pt x="1006202" y="9524"/>
                  </a:lnTo>
                  <a:close/>
                </a:path>
                <a:path w="4010025" h="9525">
                  <a:moveTo>
                    <a:pt x="1053827" y="9524"/>
                  </a:moveTo>
                  <a:lnTo>
                    <a:pt x="1051197" y="9524"/>
                  </a:lnTo>
                  <a:lnTo>
                    <a:pt x="1050074" y="9060"/>
                  </a:lnTo>
                  <a:lnTo>
                    <a:pt x="1048214" y="7200"/>
                  </a:lnTo>
                  <a:lnTo>
                    <a:pt x="1047749" y="6077"/>
                  </a:lnTo>
                  <a:lnTo>
                    <a:pt x="1047749" y="3447"/>
                  </a:lnTo>
                  <a:lnTo>
                    <a:pt x="1048214" y="2324"/>
                  </a:lnTo>
                  <a:lnTo>
                    <a:pt x="1050074" y="464"/>
                  </a:lnTo>
                  <a:lnTo>
                    <a:pt x="1051197" y="0"/>
                  </a:lnTo>
                  <a:lnTo>
                    <a:pt x="1053827" y="0"/>
                  </a:lnTo>
                  <a:lnTo>
                    <a:pt x="1054950" y="464"/>
                  </a:lnTo>
                  <a:lnTo>
                    <a:pt x="1056809" y="2324"/>
                  </a:lnTo>
                  <a:lnTo>
                    <a:pt x="1057274" y="3447"/>
                  </a:lnTo>
                  <a:lnTo>
                    <a:pt x="1057274" y="6077"/>
                  </a:lnTo>
                  <a:lnTo>
                    <a:pt x="1056809" y="7200"/>
                  </a:lnTo>
                  <a:lnTo>
                    <a:pt x="1054950" y="9060"/>
                  </a:lnTo>
                  <a:lnTo>
                    <a:pt x="1053827" y="9524"/>
                  </a:lnTo>
                  <a:close/>
                </a:path>
                <a:path w="4010025" h="9525">
                  <a:moveTo>
                    <a:pt x="1101452" y="9524"/>
                  </a:moveTo>
                  <a:lnTo>
                    <a:pt x="1098822" y="9524"/>
                  </a:lnTo>
                  <a:lnTo>
                    <a:pt x="1097699" y="9060"/>
                  </a:lnTo>
                  <a:lnTo>
                    <a:pt x="1095839" y="7200"/>
                  </a:lnTo>
                  <a:lnTo>
                    <a:pt x="1095374" y="6077"/>
                  </a:lnTo>
                  <a:lnTo>
                    <a:pt x="1095374" y="3447"/>
                  </a:lnTo>
                  <a:lnTo>
                    <a:pt x="1095839" y="2324"/>
                  </a:lnTo>
                  <a:lnTo>
                    <a:pt x="1097699" y="464"/>
                  </a:lnTo>
                  <a:lnTo>
                    <a:pt x="1098822" y="0"/>
                  </a:lnTo>
                  <a:lnTo>
                    <a:pt x="1101452" y="0"/>
                  </a:lnTo>
                  <a:lnTo>
                    <a:pt x="1102575" y="464"/>
                  </a:lnTo>
                  <a:lnTo>
                    <a:pt x="1104434" y="2324"/>
                  </a:lnTo>
                  <a:lnTo>
                    <a:pt x="1104899" y="3447"/>
                  </a:lnTo>
                  <a:lnTo>
                    <a:pt x="1104899" y="6077"/>
                  </a:lnTo>
                  <a:lnTo>
                    <a:pt x="1104434" y="7200"/>
                  </a:lnTo>
                  <a:lnTo>
                    <a:pt x="1102575" y="9060"/>
                  </a:lnTo>
                  <a:lnTo>
                    <a:pt x="1101452" y="9524"/>
                  </a:lnTo>
                  <a:close/>
                </a:path>
                <a:path w="4010025" h="9525">
                  <a:moveTo>
                    <a:pt x="1149077" y="9524"/>
                  </a:moveTo>
                  <a:lnTo>
                    <a:pt x="1146447" y="9524"/>
                  </a:lnTo>
                  <a:lnTo>
                    <a:pt x="1145324" y="9060"/>
                  </a:lnTo>
                  <a:lnTo>
                    <a:pt x="1143464" y="7200"/>
                  </a:lnTo>
                  <a:lnTo>
                    <a:pt x="1142999" y="6077"/>
                  </a:lnTo>
                  <a:lnTo>
                    <a:pt x="1142999" y="3447"/>
                  </a:lnTo>
                  <a:lnTo>
                    <a:pt x="1143464" y="2324"/>
                  </a:lnTo>
                  <a:lnTo>
                    <a:pt x="1145324" y="464"/>
                  </a:lnTo>
                  <a:lnTo>
                    <a:pt x="1146447" y="0"/>
                  </a:lnTo>
                  <a:lnTo>
                    <a:pt x="1149077" y="0"/>
                  </a:lnTo>
                  <a:lnTo>
                    <a:pt x="1150199" y="464"/>
                  </a:lnTo>
                  <a:lnTo>
                    <a:pt x="1152059" y="2324"/>
                  </a:lnTo>
                  <a:lnTo>
                    <a:pt x="1152524" y="3447"/>
                  </a:lnTo>
                  <a:lnTo>
                    <a:pt x="1152524" y="6077"/>
                  </a:lnTo>
                  <a:lnTo>
                    <a:pt x="1152059" y="7200"/>
                  </a:lnTo>
                  <a:lnTo>
                    <a:pt x="1150199" y="9060"/>
                  </a:lnTo>
                  <a:lnTo>
                    <a:pt x="1149077" y="9524"/>
                  </a:lnTo>
                  <a:close/>
                </a:path>
                <a:path w="4010025" h="9525">
                  <a:moveTo>
                    <a:pt x="1196702" y="9524"/>
                  </a:moveTo>
                  <a:lnTo>
                    <a:pt x="1194072" y="9524"/>
                  </a:lnTo>
                  <a:lnTo>
                    <a:pt x="1192949" y="9060"/>
                  </a:lnTo>
                  <a:lnTo>
                    <a:pt x="1191089" y="7200"/>
                  </a:lnTo>
                  <a:lnTo>
                    <a:pt x="1190624" y="6077"/>
                  </a:lnTo>
                  <a:lnTo>
                    <a:pt x="1190624" y="3447"/>
                  </a:lnTo>
                  <a:lnTo>
                    <a:pt x="1191089" y="2324"/>
                  </a:lnTo>
                  <a:lnTo>
                    <a:pt x="1192949" y="464"/>
                  </a:lnTo>
                  <a:lnTo>
                    <a:pt x="1194072" y="0"/>
                  </a:lnTo>
                  <a:lnTo>
                    <a:pt x="1196702" y="0"/>
                  </a:lnTo>
                  <a:lnTo>
                    <a:pt x="1197825" y="464"/>
                  </a:lnTo>
                  <a:lnTo>
                    <a:pt x="1199684" y="2324"/>
                  </a:lnTo>
                  <a:lnTo>
                    <a:pt x="1200149" y="3447"/>
                  </a:lnTo>
                  <a:lnTo>
                    <a:pt x="1200149" y="6077"/>
                  </a:lnTo>
                  <a:lnTo>
                    <a:pt x="1199684" y="7200"/>
                  </a:lnTo>
                  <a:lnTo>
                    <a:pt x="1197825" y="9060"/>
                  </a:lnTo>
                  <a:lnTo>
                    <a:pt x="1196702" y="9524"/>
                  </a:lnTo>
                  <a:close/>
                </a:path>
                <a:path w="4010025" h="9525">
                  <a:moveTo>
                    <a:pt x="1244327" y="9524"/>
                  </a:moveTo>
                  <a:lnTo>
                    <a:pt x="1241697" y="9524"/>
                  </a:lnTo>
                  <a:lnTo>
                    <a:pt x="1240574" y="9060"/>
                  </a:lnTo>
                  <a:lnTo>
                    <a:pt x="1238714" y="7200"/>
                  </a:lnTo>
                  <a:lnTo>
                    <a:pt x="1238249" y="6077"/>
                  </a:lnTo>
                  <a:lnTo>
                    <a:pt x="1238249" y="3447"/>
                  </a:lnTo>
                  <a:lnTo>
                    <a:pt x="1238714" y="2324"/>
                  </a:lnTo>
                  <a:lnTo>
                    <a:pt x="1240574" y="464"/>
                  </a:lnTo>
                  <a:lnTo>
                    <a:pt x="1241697" y="0"/>
                  </a:lnTo>
                  <a:lnTo>
                    <a:pt x="1244327" y="0"/>
                  </a:lnTo>
                  <a:lnTo>
                    <a:pt x="1245449" y="464"/>
                  </a:lnTo>
                  <a:lnTo>
                    <a:pt x="1247309" y="2324"/>
                  </a:lnTo>
                  <a:lnTo>
                    <a:pt x="1247774" y="3447"/>
                  </a:lnTo>
                  <a:lnTo>
                    <a:pt x="1247774" y="6077"/>
                  </a:lnTo>
                  <a:lnTo>
                    <a:pt x="1247309" y="7200"/>
                  </a:lnTo>
                  <a:lnTo>
                    <a:pt x="1245449" y="9060"/>
                  </a:lnTo>
                  <a:lnTo>
                    <a:pt x="1244327" y="9524"/>
                  </a:lnTo>
                  <a:close/>
                </a:path>
                <a:path w="4010025" h="9525">
                  <a:moveTo>
                    <a:pt x="1291952" y="9524"/>
                  </a:moveTo>
                  <a:lnTo>
                    <a:pt x="1289322" y="9524"/>
                  </a:lnTo>
                  <a:lnTo>
                    <a:pt x="1288199" y="9060"/>
                  </a:lnTo>
                  <a:lnTo>
                    <a:pt x="1286339" y="7200"/>
                  </a:lnTo>
                  <a:lnTo>
                    <a:pt x="1285874" y="6077"/>
                  </a:lnTo>
                  <a:lnTo>
                    <a:pt x="1285874" y="3447"/>
                  </a:lnTo>
                  <a:lnTo>
                    <a:pt x="1286339" y="2324"/>
                  </a:lnTo>
                  <a:lnTo>
                    <a:pt x="1288199" y="464"/>
                  </a:lnTo>
                  <a:lnTo>
                    <a:pt x="1289322" y="0"/>
                  </a:lnTo>
                  <a:lnTo>
                    <a:pt x="1291952" y="0"/>
                  </a:lnTo>
                  <a:lnTo>
                    <a:pt x="1293074" y="464"/>
                  </a:lnTo>
                  <a:lnTo>
                    <a:pt x="1294934" y="2324"/>
                  </a:lnTo>
                  <a:lnTo>
                    <a:pt x="1295399" y="3447"/>
                  </a:lnTo>
                  <a:lnTo>
                    <a:pt x="1295399" y="6077"/>
                  </a:lnTo>
                  <a:lnTo>
                    <a:pt x="1294934" y="7200"/>
                  </a:lnTo>
                  <a:lnTo>
                    <a:pt x="1293074" y="9060"/>
                  </a:lnTo>
                  <a:lnTo>
                    <a:pt x="1291952" y="9524"/>
                  </a:lnTo>
                  <a:close/>
                </a:path>
                <a:path w="4010025" h="9525">
                  <a:moveTo>
                    <a:pt x="1339577" y="9524"/>
                  </a:moveTo>
                  <a:lnTo>
                    <a:pt x="1336947" y="9524"/>
                  </a:lnTo>
                  <a:lnTo>
                    <a:pt x="1335824" y="9060"/>
                  </a:lnTo>
                  <a:lnTo>
                    <a:pt x="1333964" y="7200"/>
                  </a:lnTo>
                  <a:lnTo>
                    <a:pt x="1333499" y="6077"/>
                  </a:lnTo>
                  <a:lnTo>
                    <a:pt x="1333499" y="3447"/>
                  </a:lnTo>
                  <a:lnTo>
                    <a:pt x="1333964" y="2324"/>
                  </a:lnTo>
                  <a:lnTo>
                    <a:pt x="1335824" y="464"/>
                  </a:lnTo>
                  <a:lnTo>
                    <a:pt x="1336947" y="0"/>
                  </a:lnTo>
                  <a:lnTo>
                    <a:pt x="1339577" y="0"/>
                  </a:lnTo>
                  <a:lnTo>
                    <a:pt x="1340700" y="464"/>
                  </a:lnTo>
                  <a:lnTo>
                    <a:pt x="1342560" y="2324"/>
                  </a:lnTo>
                  <a:lnTo>
                    <a:pt x="1343024" y="3447"/>
                  </a:lnTo>
                  <a:lnTo>
                    <a:pt x="1343024" y="6077"/>
                  </a:lnTo>
                  <a:lnTo>
                    <a:pt x="1342560" y="7200"/>
                  </a:lnTo>
                  <a:lnTo>
                    <a:pt x="1340700" y="9060"/>
                  </a:lnTo>
                  <a:lnTo>
                    <a:pt x="1339577" y="9524"/>
                  </a:lnTo>
                  <a:close/>
                </a:path>
                <a:path w="4010025" h="9525">
                  <a:moveTo>
                    <a:pt x="1387202" y="9524"/>
                  </a:moveTo>
                  <a:lnTo>
                    <a:pt x="1384572" y="9524"/>
                  </a:lnTo>
                  <a:lnTo>
                    <a:pt x="1383449" y="9060"/>
                  </a:lnTo>
                  <a:lnTo>
                    <a:pt x="1381589" y="7200"/>
                  </a:lnTo>
                  <a:lnTo>
                    <a:pt x="1381124" y="6077"/>
                  </a:lnTo>
                  <a:lnTo>
                    <a:pt x="1381124" y="3447"/>
                  </a:lnTo>
                  <a:lnTo>
                    <a:pt x="1381589" y="2324"/>
                  </a:lnTo>
                  <a:lnTo>
                    <a:pt x="1383449" y="464"/>
                  </a:lnTo>
                  <a:lnTo>
                    <a:pt x="1384572" y="0"/>
                  </a:lnTo>
                  <a:lnTo>
                    <a:pt x="1387202" y="0"/>
                  </a:lnTo>
                  <a:lnTo>
                    <a:pt x="1388324" y="464"/>
                  </a:lnTo>
                  <a:lnTo>
                    <a:pt x="1390184" y="2324"/>
                  </a:lnTo>
                  <a:lnTo>
                    <a:pt x="1390649" y="3447"/>
                  </a:lnTo>
                  <a:lnTo>
                    <a:pt x="1390649" y="6077"/>
                  </a:lnTo>
                  <a:lnTo>
                    <a:pt x="1390184" y="7200"/>
                  </a:lnTo>
                  <a:lnTo>
                    <a:pt x="1388324" y="9060"/>
                  </a:lnTo>
                  <a:lnTo>
                    <a:pt x="1387202" y="9524"/>
                  </a:lnTo>
                  <a:close/>
                </a:path>
                <a:path w="4010025" h="9525">
                  <a:moveTo>
                    <a:pt x="1434827" y="9524"/>
                  </a:moveTo>
                  <a:lnTo>
                    <a:pt x="1432197" y="9524"/>
                  </a:lnTo>
                  <a:lnTo>
                    <a:pt x="1431074" y="9060"/>
                  </a:lnTo>
                  <a:lnTo>
                    <a:pt x="1429214" y="7200"/>
                  </a:lnTo>
                  <a:lnTo>
                    <a:pt x="1428749" y="6077"/>
                  </a:lnTo>
                  <a:lnTo>
                    <a:pt x="1428749" y="3447"/>
                  </a:lnTo>
                  <a:lnTo>
                    <a:pt x="1429214" y="2324"/>
                  </a:lnTo>
                  <a:lnTo>
                    <a:pt x="1431074" y="464"/>
                  </a:lnTo>
                  <a:lnTo>
                    <a:pt x="1432197" y="0"/>
                  </a:lnTo>
                  <a:lnTo>
                    <a:pt x="1434827" y="0"/>
                  </a:lnTo>
                  <a:lnTo>
                    <a:pt x="1435949" y="464"/>
                  </a:lnTo>
                  <a:lnTo>
                    <a:pt x="1437809" y="2324"/>
                  </a:lnTo>
                  <a:lnTo>
                    <a:pt x="1438274" y="3447"/>
                  </a:lnTo>
                  <a:lnTo>
                    <a:pt x="1438274" y="6077"/>
                  </a:lnTo>
                  <a:lnTo>
                    <a:pt x="1437809" y="7200"/>
                  </a:lnTo>
                  <a:lnTo>
                    <a:pt x="1435949" y="9060"/>
                  </a:lnTo>
                  <a:lnTo>
                    <a:pt x="1434827" y="9524"/>
                  </a:lnTo>
                  <a:close/>
                </a:path>
                <a:path w="4010025" h="9525">
                  <a:moveTo>
                    <a:pt x="1482452" y="9524"/>
                  </a:moveTo>
                  <a:lnTo>
                    <a:pt x="1479822" y="9524"/>
                  </a:lnTo>
                  <a:lnTo>
                    <a:pt x="1478699" y="9060"/>
                  </a:lnTo>
                  <a:lnTo>
                    <a:pt x="1476839" y="7200"/>
                  </a:lnTo>
                  <a:lnTo>
                    <a:pt x="1476374" y="6077"/>
                  </a:lnTo>
                  <a:lnTo>
                    <a:pt x="1476374" y="3447"/>
                  </a:lnTo>
                  <a:lnTo>
                    <a:pt x="1476839" y="2324"/>
                  </a:lnTo>
                  <a:lnTo>
                    <a:pt x="1478699" y="464"/>
                  </a:lnTo>
                  <a:lnTo>
                    <a:pt x="1479822" y="0"/>
                  </a:lnTo>
                  <a:lnTo>
                    <a:pt x="1482452" y="0"/>
                  </a:lnTo>
                  <a:lnTo>
                    <a:pt x="1483574" y="464"/>
                  </a:lnTo>
                  <a:lnTo>
                    <a:pt x="1485434" y="2324"/>
                  </a:lnTo>
                  <a:lnTo>
                    <a:pt x="1485899" y="3447"/>
                  </a:lnTo>
                  <a:lnTo>
                    <a:pt x="1485899" y="6077"/>
                  </a:lnTo>
                  <a:lnTo>
                    <a:pt x="1485434" y="7200"/>
                  </a:lnTo>
                  <a:lnTo>
                    <a:pt x="1483574" y="9060"/>
                  </a:lnTo>
                  <a:lnTo>
                    <a:pt x="1482452" y="9524"/>
                  </a:lnTo>
                  <a:close/>
                </a:path>
                <a:path w="4010025" h="9525">
                  <a:moveTo>
                    <a:pt x="1530077" y="9524"/>
                  </a:moveTo>
                  <a:lnTo>
                    <a:pt x="1527447" y="9524"/>
                  </a:lnTo>
                  <a:lnTo>
                    <a:pt x="1526324" y="9060"/>
                  </a:lnTo>
                  <a:lnTo>
                    <a:pt x="1524464" y="7200"/>
                  </a:lnTo>
                  <a:lnTo>
                    <a:pt x="1523999" y="6077"/>
                  </a:lnTo>
                  <a:lnTo>
                    <a:pt x="1523999" y="3447"/>
                  </a:lnTo>
                  <a:lnTo>
                    <a:pt x="1524464" y="2324"/>
                  </a:lnTo>
                  <a:lnTo>
                    <a:pt x="1526324" y="464"/>
                  </a:lnTo>
                  <a:lnTo>
                    <a:pt x="1527447" y="0"/>
                  </a:lnTo>
                  <a:lnTo>
                    <a:pt x="1530077" y="0"/>
                  </a:lnTo>
                  <a:lnTo>
                    <a:pt x="1531199" y="464"/>
                  </a:lnTo>
                  <a:lnTo>
                    <a:pt x="1533059" y="2324"/>
                  </a:lnTo>
                  <a:lnTo>
                    <a:pt x="1533524" y="3447"/>
                  </a:lnTo>
                  <a:lnTo>
                    <a:pt x="1533524" y="6077"/>
                  </a:lnTo>
                  <a:lnTo>
                    <a:pt x="1533059" y="7200"/>
                  </a:lnTo>
                  <a:lnTo>
                    <a:pt x="1531199" y="9060"/>
                  </a:lnTo>
                  <a:lnTo>
                    <a:pt x="1530077" y="9524"/>
                  </a:lnTo>
                  <a:close/>
                </a:path>
                <a:path w="4010025" h="9525">
                  <a:moveTo>
                    <a:pt x="1577702" y="9524"/>
                  </a:moveTo>
                  <a:lnTo>
                    <a:pt x="1575072" y="9524"/>
                  </a:lnTo>
                  <a:lnTo>
                    <a:pt x="1573949" y="9060"/>
                  </a:lnTo>
                  <a:lnTo>
                    <a:pt x="1572089" y="7200"/>
                  </a:lnTo>
                  <a:lnTo>
                    <a:pt x="1571624" y="6077"/>
                  </a:lnTo>
                  <a:lnTo>
                    <a:pt x="1571624" y="3447"/>
                  </a:lnTo>
                  <a:lnTo>
                    <a:pt x="1572089" y="2324"/>
                  </a:lnTo>
                  <a:lnTo>
                    <a:pt x="1573949" y="464"/>
                  </a:lnTo>
                  <a:lnTo>
                    <a:pt x="1575072" y="0"/>
                  </a:lnTo>
                  <a:lnTo>
                    <a:pt x="1577702" y="0"/>
                  </a:lnTo>
                  <a:lnTo>
                    <a:pt x="1578825" y="464"/>
                  </a:lnTo>
                  <a:lnTo>
                    <a:pt x="1580684" y="2324"/>
                  </a:lnTo>
                  <a:lnTo>
                    <a:pt x="1581149" y="3447"/>
                  </a:lnTo>
                  <a:lnTo>
                    <a:pt x="1581149" y="6077"/>
                  </a:lnTo>
                  <a:lnTo>
                    <a:pt x="1580684" y="7200"/>
                  </a:lnTo>
                  <a:lnTo>
                    <a:pt x="1578825" y="9060"/>
                  </a:lnTo>
                  <a:lnTo>
                    <a:pt x="1577702" y="9524"/>
                  </a:lnTo>
                  <a:close/>
                </a:path>
                <a:path w="4010025" h="9525">
                  <a:moveTo>
                    <a:pt x="1625327" y="9524"/>
                  </a:moveTo>
                  <a:lnTo>
                    <a:pt x="1622697" y="9524"/>
                  </a:lnTo>
                  <a:lnTo>
                    <a:pt x="1621574" y="9060"/>
                  </a:lnTo>
                  <a:lnTo>
                    <a:pt x="1619714" y="7200"/>
                  </a:lnTo>
                  <a:lnTo>
                    <a:pt x="1619249" y="6077"/>
                  </a:lnTo>
                  <a:lnTo>
                    <a:pt x="1619249" y="3447"/>
                  </a:lnTo>
                  <a:lnTo>
                    <a:pt x="1619714" y="2324"/>
                  </a:lnTo>
                  <a:lnTo>
                    <a:pt x="1621574" y="464"/>
                  </a:lnTo>
                  <a:lnTo>
                    <a:pt x="1622697" y="0"/>
                  </a:lnTo>
                  <a:lnTo>
                    <a:pt x="1625327" y="0"/>
                  </a:lnTo>
                  <a:lnTo>
                    <a:pt x="1626449" y="464"/>
                  </a:lnTo>
                  <a:lnTo>
                    <a:pt x="1628309" y="2324"/>
                  </a:lnTo>
                  <a:lnTo>
                    <a:pt x="1628774" y="3447"/>
                  </a:lnTo>
                  <a:lnTo>
                    <a:pt x="1628774" y="6077"/>
                  </a:lnTo>
                  <a:lnTo>
                    <a:pt x="1628309" y="7200"/>
                  </a:lnTo>
                  <a:lnTo>
                    <a:pt x="1626449" y="9060"/>
                  </a:lnTo>
                  <a:lnTo>
                    <a:pt x="1625327" y="9524"/>
                  </a:lnTo>
                  <a:close/>
                </a:path>
                <a:path w="4010025" h="9525">
                  <a:moveTo>
                    <a:pt x="1672952" y="9524"/>
                  </a:moveTo>
                  <a:lnTo>
                    <a:pt x="1670322" y="9524"/>
                  </a:lnTo>
                  <a:lnTo>
                    <a:pt x="1669199" y="9060"/>
                  </a:lnTo>
                  <a:lnTo>
                    <a:pt x="1667339" y="7200"/>
                  </a:lnTo>
                  <a:lnTo>
                    <a:pt x="1666874" y="6077"/>
                  </a:lnTo>
                  <a:lnTo>
                    <a:pt x="1666874" y="3447"/>
                  </a:lnTo>
                  <a:lnTo>
                    <a:pt x="1667339" y="2324"/>
                  </a:lnTo>
                  <a:lnTo>
                    <a:pt x="1669199" y="464"/>
                  </a:lnTo>
                  <a:lnTo>
                    <a:pt x="1670322" y="0"/>
                  </a:lnTo>
                  <a:lnTo>
                    <a:pt x="1672952" y="0"/>
                  </a:lnTo>
                  <a:lnTo>
                    <a:pt x="1674074" y="464"/>
                  </a:lnTo>
                  <a:lnTo>
                    <a:pt x="1675934" y="2324"/>
                  </a:lnTo>
                  <a:lnTo>
                    <a:pt x="1676399" y="3447"/>
                  </a:lnTo>
                  <a:lnTo>
                    <a:pt x="1676399" y="6077"/>
                  </a:lnTo>
                  <a:lnTo>
                    <a:pt x="1675934" y="7200"/>
                  </a:lnTo>
                  <a:lnTo>
                    <a:pt x="1674074" y="9060"/>
                  </a:lnTo>
                  <a:lnTo>
                    <a:pt x="1672952" y="9524"/>
                  </a:lnTo>
                  <a:close/>
                </a:path>
                <a:path w="4010025" h="9525">
                  <a:moveTo>
                    <a:pt x="1720577" y="9524"/>
                  </a:moveTo>
                  <a:lnTo>
                    <a:pt x="1717947" y="9524"/>
                  </a:lnTo>
                  <a:lnTo>
                    <a:pt x="1716824" y="9060"/>
                  </a:lnTo>
                  <a:lnTo>
                    <a:pt x="1714964" y="7200"/>
                  </a:lnTo>
                  <a:lnTo>
                    <a:pt x="1714499" y="6077"/>
                  </a:lnTo>
                  <a:lnTo>
                    <a:pt x="1714499" y="3447"/>
                  </a:lnTo>
                  <a:lnTo>
                    <a:pt x="1714964" y="2324"/>
                  </a:lnTo>
                  <a:lnTo>
                    <a:pt x="1716824" y="464"/>
                  </a:lnTo>
                  <a:lnTo>
                    <a:pt x="1717947" y="0"/>
                  </a:lnTo>
                  <a:lnTo>
                    <a:pt x="1720577" y="0"/>
                  </a:lnTo>
                  <a:lnTo>
                    <a:pt x="1721700" y="464"/>
                  </a:lnTo>
                  <a:lnTo>
                    <a:pt x="1723560" y="2324"/>
                  </a:lnTo>
                  <a:lnTo>
                    <a:pt x="1724024" y="3447"/>
                  </a:lnTo>
                  <a:lnTo>
                    <a:pt x="1724024" y="6077"/>
                  </a:lnTo>
                  <a:lnTo>
                    <a:pt x="1723560" y="7200"/>
                  </a:lnTo>
                  <a:lnTo>
                    <a:pt x="1721700" y="9060"/>
                  </a:lnTo>
                  <a:lnTo>
                    <a:pt x="1720577" y="9524"/>
                  </a:lnTo>
                  <a:close/>
                </a:path>
                <a:path w="4010025" h="9525">
                  <a:moveTo>
                    <a:pt x="1768202" y="9524"/>
                  </a:moveTo>
                  <a:lnTo>
                    <a:pt x="1765572" y="9524"/>
                  </a:lnTo>
                  <a:lnTo>
                    <a:pt x="1764449" y="9060"/>
                  </a:lnTo>
                  <a:lnTo>
                    <a:pt x="1762589" y="7200"/>
                  </a:lnTo>
                  <a:lnTo>
                    <a:pt x="1762124" y="6077"/>
                  </a:lnTo>
                  <a:lnTo>
                    <a:pt x="1762124" y="3447"/>
                  </a:lnTo>
                  <a:lnTo>
                    <a:pt x="1762589" y="2324"/>
                  </a:lnTo>
                  <a:lnTo>
                    <a:pt x="1764449" y="464"/>
                  </a:lnTo>
                  <a:lnTo>
                    <a:pt x="1765572" y="0"/>
                  </a:lnTo>
                  <a:lnTo>
                    <a:pt x="1768202" y="0"/>
                  </a:lnTo>
                  <a:lnTo>
                    <a:pt x="1769324" y="464"/>
                  </a:lnTo>
                  <a:lnTo>
                    <a:pt x="1771184" y="2324"/>
                  </a:lnTo>
                  <a:lnTo>
                    <a:pt x="1771649" y="3447"/>
                  </a:lnTo>
                  <a:lnTo>
                    <a:pt x="1771649" y="6077"/>
                  </a:lnTo>
                  <a:lnTo>
                    <a:pt x="1771184" y="7200"/>
                  </a:lnTo>
                  <a:lnTo>
                    <a:pt x="1769324" y="9060"/>
                  </a:lnTo>
                  <a:lnTo>
                    <a:pt x="1768202" y="9524"/>
                  </a:lnTo>
                  <a:close/>
                </a:path>
                <a:path w="4010025" h="9525">
                  <a:moveTo>
                    <a:pt x="1815827" y="9524"/>
                  </a:moveTo>
                  <a:lnTo>
                    <a:pt x="1813197" y="9524"/>
                  </a:lnTo>
                  <a:lnTo>
                    <a:pt x="1812074" y="9060"/>
                  </a:lnTo>
                  <a:lnTo>
                    <a:pt x="1810214" y="7200"/>
                  </a:lnTo>
                  <a:lnTo>
                    <a:pt x="1809749" y="6077"/>
                  </a:lnTo>
                  <a:lnTo>
                    <a:pt x="1809749" y="3447"/>
                  </a:lnTo>
                  <a:lnTo>
                    <a:pt x="1810214" y="2324"/>
                  </a:lnTo>
                  <a:lnTo>
                    <a:pt x="1812074" y="464"/>
                  </a:lnTo>
                  <a:lnTo>
                    <a:pt x="1813197" y="0"/>
                  </a:lnTo>
                  <a:lnTo>
                    <a:pt x="1815827" y="0"/>
                  </a:lnTo>
                  <a:lnTo>
                    <a:pt x="1816950" y="464"/>
                  </a:lnTo>
                  <a:lnTo>
                    <a:pt x="1818810" y="2324"/>
                  </a:lnTo>
                  <a:lnTo>
                    <a:pt x="1819274" y="3447"/>
                  </a:lnTo>
                  <a:lnTo>
                    <a:pt x="1819274" y="6077"/>
                  </a:lnTo>
                  <a:lnTo>
                    <a:pt x="1818810" y="7200"/>
                  </a:lnTo>
                  <a:lnTo>
                    <a:pt x="1816950" y="9060"/>
                  </a:lnTo>
                  <a:lnTo>
                    <a:pt x="1815827" y="9524"/>
                  </a:lnTo>
                  <a:close/>
                </a:path>
                <a:path w="4010025" h="9525">
                  <a:moveTo>
                    <a:pt x="1863452" y="9524"/>
                  </a:moveTo>
                  <a:lnTo>
                    <a:pt x="1860822" y="9524"/>
                  </a:lnTo>
                  <a:lnTo>
                    <a:pt x="1859699" y="9060"/>
                  </a:lnTo>
                  <a:lnTo>
                    <a:pt x="1857839" y="7200"/>
                  </a:lnTo>
                  <a:lnTo>
                    <a:pt x="1857374" y="6077"/>
                  </a:lnTo>
                  <a:lnTo>
                    <a:pt x="1857374" y="3447"/>
                  </a:lnTo>
                  <a:lnTo>
                    <a:pt x="1857839" y="2324"/>
                  </a:lnTo>
                  <a:lnTo>
                    <a:pt x="1859699" y="464"/>
                  </a:lnTo>
                  <a:lnTo>
                    <a:pt x="1860822" y="0"/>
                  </a:lnTo>
                  <a:lnTo>
                    <a:pt x="1863452" y="0"/>
                  </a:lnTo>
                  <a:lnTo>
                    <a:pt x="1864574" y="464"/>
                  </a:lnTo>
                  <a:lnTo>
                    <a:pt x="1866434" y="2324"/>
                  </a:lnTo>
                  <a:lnTo>
                    <a:pt x="1866899" y="3447"/>
                  </a:lnTo>
                  <a:lnTo>
                    <a:pt x="1866899" y="6077"/>
                  </a:lnTo>
                  <a:lnTo>
                    <a:pt x="1866434" y="7200"/>
                  </a:lnTo>
                  <a:lnTo>
                    <a:pt x="1864574" y="9060"/>
                  </a:lnTo>
                  <a:lnTo>
                    <a:pt x="1863452" y="9524"/>
                  </a:lnTo>
                  <a:close/>
                </a:path>
                <a:path w="4010025" h="9525">
                  <a:moveTo>
                    <a:pt x="1911077" y="9524"/>
                  </a:moveTo>
                  <a:lnTo>
                    <a:pt x="1908447" y="9524"/>
                  </a:lnTo>
                  <a:lnTo>
                    <a:pt x="1907324" y="9060"/>
                  </a:lnTo>
                  <a:lnTo>
                    <a:pt x="1905464" y="7200"/>
                  </a:lnTo>
                  <a:lnTo>
                    <a:pt x="1904999" y="6077"/>
                  </a:lnTo>
                  <a:lnTo>
                    <a:pt x="1904999" y="3447"/>
                  </a:lnTo>
                  <a:lnTo>
                    <a:pt x="1905464" y="2324"/>
                  </a:lnTo>
                  <a:lnTo>
                    <a:pt x="1907324" y="464"/>
                  </a:lnTo>
                  <a:lnTo>
                    <a:pt x="1908447" y="0"/>
                  </a:lnTo>
                  <a:lnTo>
                    <a:pt x="1911077" y="0"/>
                  </a:lnTo>
                  <a:lnTo>
                    <a:pt x="1912199" y="464"/>
                  </a:lnTo>
                  <a:lnTo>
                    <a:pt x="1914059" y="2324"/>
                  </a:lnTo>
                  <a:lnTo>
                    <a:pt x="1914524" y="3447"/>
                  </a:lnTo>
                  <a:lnTo>
                    <a:pt x="1914524" y="6077"/>
                  </a:lnTo>
                  <a:lnTo>
                    <a:pt x="1914059" y="7200"/>
                  </a:lnTo>
                  <a:lnTo>
                    <a:pt x="1912199" y="9060"/>
                  </a:lnTo>
                  <a:lnTo>
                    <a:pt x="1911077" y="9524"/>
                  </a:lnTo>
                  <a:close/>
                </a:path>
                <a:path w="4010025" h="9525">
                  <a:moveTo>
                    <a:pt x="1958702" y="9524"/>
                  </a:moveTo>
                  <a:lnTo>
                    <a:pt x="1956072" y="9524"/>
                  </a:lnTo>
                  <a:lnTo>
                    <a:pt x="1954949" y="9060"/>
                  </a:lnTo>
                  <a:lnTo>
                    <a:pt x="1953089" y="7200"/>
                  </a:lnTo>
                  <a:lnTo>
                    <a:pt x="1952624" y="6077"/>
                  </a:lnTo>
                  <a:lnTo>
                    <a:pt x="1952624" y="3447"/>
                  </a:lnTo>
                  <a:lnTo>
                    <a:pt x="1953089" y="2324"/>
                  </a:lnTo>
                  <a:lnTo>
                    <a:pt x="1954949" y="464"/>
                  </a:lnTo>
                  <a:lnTo>
                    <a:pt x="1956072" y="0"/>
                  </a:lnTo>
                  <a:lnTo>
                    <a:pt x="1958702" y="0"/>
                  </a:lnTo>
                  <a:lnTo>
                    <a:pt x="1959824" y="464"/>
                  </a:lnTo>
                  <a:lnTo>
                    <a:pt x="1961684" y="2324"/>
                  </a:lnTo>
                  <a:lnTo>
                    <a:pt x="1962149" y="3447"/>
                  </a:lnTo>
                  <a:lnTo>
                    <a:pt x="1962149" y="6077"/>
                  </a:lnTo>
                  <a:lnTo>
                    <a:pt x="1961684" y="7200"/>
                  </a:lnTo>
                  <a:lnTo>
                    <a:pt x="1959824" y="9060"/>
                  </a:lnTo>
                  <a:lnTo>
                    <a:pt x="1958702" y="9524"/>
                  </a:lnTo>
                  <a:close/>
                </a:path>
                <a:path w="4010025" h="9525">
                  <a:moveTo>
                    <a:pt x="2006327" y="9524"/>
                  </a:moveTo>
                  <a:lnTo>
                    <a:pt x="2003697" y="9524"/>
                  </a:lnTo>
                  <a:lnTo>
                    <a:pt x="2002574" y="9060"/>
                  </a:lnTo>
                  <a:lnTo>
                    <a:pt x="2000714" y="7200"/>
                  </a:lnTo>
                  <a:lnTo>
                    <a:pt x="2000249" y="6077"/>
                  </a:lnTo>
                  <a:lnTo>
                    <a:pt x="2000249" y="3447"/>
                  </a:lnTo>
                  <a:lnTo>
                    <a:pt x="2000714" y="2324"/>
                  </a:lnTo>
                  <a:lnTo>
                    <a:pt x="2002574" y="464"/>
                  </a:lnTo>
                  <a:lnTo>
                    <a:pt x="2003697" y="0"/>
                  </a:lnTo>
                  <a:lnTo>
                    <a:pt x="2006327" y="0"/>
                  </a:lnTo>
                  <a:lnTo>
                    <a:pt x="2007449" y="464"/>
                  </a:lnTo>
                  <a:lnTo>
                    <a:pt x="2009309" y="2324"/>
                  </a:lnTo>
                  <a:lnTo>
                    <a:pt x="2009774" y="3447"/>
                  </a:lnTo>
                  <a:lnTo>
                    <a:pt x="2009774" y="6077"/>
                  </a:lnTo>
                  <a:lnTo>
                    <a:pt x="2009309" y="7200"/>
                  </a:lnTo>
                  <a:lnTo>
                    <a:pt x="2007449" y="9060"/>
                  </a:lnTo>
                  <a:lnTo>
                    <a:pt x="2006327" y="9524"/>
                  </a:lnTo>
                  <a:close/>
                </a:path>
                <a:path w="4010025" h="9525">
                  <a:moveTo>
                    <a:pt x="2053952" y="9524"/>
                  </a:moveTo>
                  <a:lnTo>
                    <a:pt x="2051322" y="9524"/>
                  </a:lnTo>
                  <a:lnTo>
                    <a:pt x="2050199" y="9060"/>
                  </a:lnTo>
                  <a:lnTo>
                    <a:pt x="2048339" y="7200"/>
                  </a:lnTo>
                  <a:lnTo>
                    <a:pt x="2047874" y="6077"/>
                  </a:lnTo>
                  <a:lnTo>
                    <a:pt x="2047874" y="3447"/>
                  </a:lnTo>
                  <a:lnTo>
                    <a:pt x="2048339" y="2324"/>
                  </a:lnTo>
                  <a:lnTo>
                    <a:pt x="2050199" y="464"/>
                  </a:lnTo>
                  <a:lnTo>
                    <a:pt x="2051322" y="0"/>
                  </a:lnTo>
                  <a:lnTo>
                    <a:pt x="2053952" y="0"/>
                  </a:lnTo>
                  <a:lnTo>
                    <a:pt x="2055074" y="464"/>
                  </a:lnTo>
                  <a:lnTo>
                    <a:pt x="2056934" y="2324"/>
                  </a:lnTo>
                  <a:lnTo>
                    <a:pt x="2057399" y="3447"/>
                  </a:lnTo>
                  <a:lnTo>
                    <a:pt x="2057399" y="6077"/>
                  </a:lnTo>
                  <a:lnTo>
                    <a:pt x="2056934" y="7200"/>
                  </a:lnTo>
                  <a:lnTo>
                    <a:pt x="2055074" y="9060"/>
                  </a:lnTo>
                  <a:lnTo>
                    <a:pt x="2053952" y="9524"/>
                  </a:lnTo>
                  <a:close/>
                </a:path>
                <a:path w="4010025" h="9525">
                  <a:moveTo>
                    <a:pt x="2101577" y="9524"/>
                  </a:moveTo>
                  <a:lnTo>
                    <a:pt x="2098947" y="9524"/>
                  </a:lnTo>
                  <a:lnTo>
                    <a:pt x="2097824" y="9060"/>
                  </a:lnTo>
                  <a:lnTo>
                    <a:pt x="2095964" y="7200"/>
                  </a:lnTo>
                  <a:lnTo>
                    <a:pt x="2095499" y="6077"/>
                  </a:lnTo>
                  <a:lnTo>
                    <a:pt x="2095499" y="3447"/>
                  </a:lnTo>
                  <a:lnTo>
                    <a:pt x="2095964" y="2324"/>
                  </a:lnTo>
                  <a:lnTo>
                    <a:pt x="2097824" y="464"/>
                  </a:lnTo>
                  <a:lnTo>
                    <a:pt x="2098947" y="0"/>
                  </a:lnTo>
                  <a:lnTo>
                    <a:pt x="2101577" y="0"/>
                  </a:lnTo>
                  <a:lnTo>
                    <a:pt x="2102699" y="464"/>
                  </a:lnTo>
                  <a:lnTo>
                    <a:pt x="2104559" y="2324"/>
                  </a:lnTo>
                  <a:lnTo>
                    <a:pt x="2105024" y="3447"/>
                  </a:lnTo>
                  <a:lnTo>
                    <a:pt x="2105024" y="6077"/>
                  </a:lnTo>
                  <a:lnTo>
                    <a:pt x="2104559" y="7200"/>
                  </a:lnTo>
                  <a:lnTo>
                    <a:pt x="2102699" y="9060"/>
                  </a:lnTo>
                  <a:lnTo>
                    <a:pt x="2101577" y="9524"/>
                  </a:lnTo>
                  <a:close/>
                </a:path>
                <a:path w="4010025" h="9525">
                  <a:moveTo>
                    <a:pt x="2149202" y="9524"/>
                  </a:moveTo>
                  <a:lnTo>
                    <a:pt x="2146572" y="9524"/>
                  </a:lnTo>
                  <a:lnTo>
                    <a:pt x="2145449" y="9060"/>
                  </a:lnTo>
                  <a:lnTo>
                    <a:pt x="2143589" y="7200"/>
                  </a:lnTo>
                  <a:lnTo>
                    <a:pt x="2143124" y="6077"/>
                  </a:lnTo>
                  <a:lnTo>
                    <a:pt x="2143124" y="3447"/>
                  </a:lnTo>
                  <a:lnTo>
                    <a:pt x="2143589" y="2324"/>
                  </a:lnTo>
                  <a:lnTo>
                    <a:pt x="2145449" y="464"/>
                  </a:lnTo>
                  <a:lnTo>
                    <a:pt x="2146572" y="0"/>
                  </a:lnTo>
                  <a:lnTo>
                    <a:pt x="2149202" y="0"/>
                  </a:lnTo>
                  <a:lnTo>
                    <a:pt x="2150324" y="464"/>
                  </a:lnTo>
                  <a:lnTo>
                    <a:pt x="2152184" y="2324"/>
                  </a:lnTo>
                  <a:lnTo>
                    <a:pt x="2152649" y="3447"/>
                  </a:lnTo>
                  <a:lnTo>
                    <a:pt x="2152649" y="6077"/>
                  </a:lnTo>
                  <a:lnTo>
                    <a:pt x="2152184" y="7200"/>
                  </a:lnTo>
                  <a:lnTo>
                    <a:pt x="2150324" y="9060"/>
                  </a:lnTo>
                  <a:lnTo>
                    <a:pt x="2149202" y="9524"/>
                  </a:lnTo>
                  <a:close/>
                </a:path>
                <a:path w="4010025" h="9525">
                  <a:moveTo>
                    <a:pt x="2196827" y="9524"/>
                  </a:moveTo>
                  <a:lnTo>
                    <a:pt x="2194197" y="9524"/>
                  </a:lnTo>
                  <a:lnTo>
                    <a:pt x="2193074" y="9060"/>
                  </a:lnTo>
                  <a:lnTo>
                    <a:pt x="2191214" y="7200"/>
                  </a:lnTo>
                  <a:lnTo>
                    <a:pt x="2190749" y="6077"/>
                  </a:lnTo>
                  <a:lnTo>
                    <a:pt x="2190749" y="3447"/>
                  </a:lnTo>
                  <a:lnTo>
                    <a:pt x="2191214" y="2324"/>
                  </a:lnTo>
                  <a:lnTo>
                    <a:pt x="2193074" y="464"/>
                  </a:lnTo>
                  <a:lnTo>
                    <a:pt x="2194197" y="0"/>
                  </a:lnTo>
                  <a:lnTo>
                    <a:pt x="2196827" y="0"/>
                  </a:lnTo>
                  <a:lnTo>
                    <a:pt x="2197949" y="464"/>
                  </a:lnTo>
                  <a:lnTo>
                    <a:pt x="2199809" y="2324"/>
                  </a:lnTo>
                  <a:lnTo>
                    <a:pt x="2200274" y="3447"/>
                  </a:lnTo>
                  <a:lnTo>
                    <a:pt x="2200274" y="6077"/>
                  </a:lnTo>
                  <a:lnTo>
                    <a:pt x="2199809" y="7200"/>
                  </a:lnTo>
                  <a:lnTo>
                    <a:pt x="2197949" y="9060"/>
                  </a:lnTo>
                  <a:lnTo>
                    <a:pt x="2196827" y="9524"/>
                  </a:lnTo>
                  <a:close/>
                </a:path>
                <a:path w="4010025" h="9525">
                  <a:moveTo>
                    <a:pt x="2244452" y="9524"/>
                  </a:moveTo>
                  <a:lnTo>
                    <a:pt x="2241822" y="9524"/>
                  </a:lnTo>
                  <a:lnTo>
                    <a:pt x="2240699" y="9060"/>
                  </a:lnTo>
                  <a:lnTo>
                    <a:pt x="2238839" y="7200"/>
                  </a:lnTo>
                  <a:lnTo>
                    <a:pt x="2238374" y="6077"/>
                  </a:lnTo>
                  <a:lnTo>
                    <a:pt x="2238374" y="3447"/>
                  </a:lnTo>
                  <a:lnTo>
                    <a:pt x="2238839" y="2324"/>
                  </a:lnTo>
                  <a:lnTo>
                    <a:pt x="2240699" y="464"/>
                  </a:lnTo>
                  <a:lnTo>
                    <a:pt x="2241822" y="0"/>
                  </a:lnTo>
                  <a:lnTo>
                    <a:pt x="2244452" y="0"/>
                  </a:lnTo>
                  <a:lnTo>
                    <a:pt x="2245574" y="464"/>
                  </a:lnTo>
                  <a:lnTo>
                    <a:pt x="2247434" y="2324"/>
                  </a:lnTo>
                  <a:lnTo>
                    <a:pt x="2247899" y="3447"/>
                  </a:lnTo>
                  <a:lnTo>
                    <a:pt x="2247899" y="6077"/>
                  </a:lnTo>
                  <a:lnTo>
                    <a:pt x="2247434" y="7200"/>
                  </a:lnTo>
                  <a:lnTo>
                    <a:pt x="2245574" y="9060"/>
                  </a:lnTo>
                  <a:lnTo>
                    <a:pt x="2244452" y="9524"/>
                  </a:lnTo>
                  <a:close/>
                </a:path>
                <a:path w="4010025" h="9525">
                  <a:moveTo>
                    <a:pt x="2292077" y="9524"/>
                  </a:moveTo>
                  <a:lnTo>
                    <a:pt x="2289447" y="9524"/>
                  </a:lnTo>
                  <a:lnTo>
                    <a:pt x="2288324" y="9060"/>
                  </a:lnTo>
                  <a:lnTo>
                    <a:pt x="2286464" y="7200"/>
                  </a:lnTo>
                  <a:lnTo>
                    <a:pt x="2285999" y="6077"/>
                  </a:lnTo>
                  <a:lnTo>
                    <a:pt x="2285999" y="3447"/>
                  </a:lnTo>
                  <a:lnTo>
                    <a:pt x="2286464" y="2324"/>
                  </a:lnTo>
                  <a:lnTo>
                    <a:pt x="2288324" y="464"/>
                  </a:lnTo>
                  <a:lnTo>
                    <a:pt x="2289447" y="0"/>
                  </a:lnTo>
                  <a:lnTo>
                    <a:pt x="2292077" y="0"/>
                  </a:lnTo>
                  <a:lnTo>
                    <a:pt x="2293199" y="464"/>
                  </a:lnTo>
                  <a:lnTo>
                    <a:pt x="2295059" y="2324"/>
                  </a:lnTo>
                  <a:lnTo>
                    <a:pt x="2295524" y="3447"/>
                  </a:lnTo>
                  <a:lnTo>
                    <a:pt x="2295524" y="6077"/>
                  </a:lnTo>
                  <a:lnTo>
                    <a:pt x="2295059" y="7200"/>
                  </a:lnTo>
                  <a:lnTo>
                    <a:pt x="2293199" y="9060"/>
                  </a:lnTo>
                  <a:lnTo>
                    <a:pt x="2292077" y="9524"/>
                  </a:lnTo>
                  <a:close/>
                </a:path>
                <a:path w="4010025" h="9525">
                  <a:moveTo>
                    <a:pt x="2339702" y="9524"/>
                  </a:moveTo>
                  <a:lnTo>
                    <a:pt x="2337072" y="9524"/>
                  </a:lnTo>
                  <a:lnTo>
                    <a:pt x="2335949" y="9060"/>
                  </a:lnTo>
                  <a:lnTo>
                    <a:pt x="2334089" y="7200"/>
                  </a:lnTo>
                  <a:lnTo>
                    <a:pt x="2333624" y="6077"/>
                  </a:lnTo>
                  <a:lnTo>
                    <a:pt x="2333624" y="3447"/>
                  </a:lnTo>
                  <a:lnTo>
                    <a:pt x="2334089" y="2324"/>
                  </a:lnTo>
                  <a:lnTo>
                    <a:pt x="2335949" y="464"/>
                  </a:lnTo>
                  <a:lnTo>
                    <a:pt x="2337072" y="0"/>
                  </a:lnTo>
                  <a:lnTo>
                    <a:pt x="2339702" y="0"/>
                  </a:lnTo>
                  <a:lnTo>
                    <a:pt x="2340824" y="464"/>
                  </a:lnTo>
                  <a:lnTo>
                    <a:pt x="2342684" y="2324"/>
                  </a:lnTo>
                  <a:lnTo>
                    <a:pt x="2343149" y="3447"/>
                  </a:lnTo>
                  <a:lnTo>
                    <a:pt x="2343149" y="6077"/>
                  </a:lnTo>
                  <a:lnTo>
                    <a:pt x="2342684" y="7200"/>
                  </a:lnTo>
                  <a:lnTo>
                    <a:pt x="2340824" y="9060"/>
                  </a:lnTo>
                  <a:lnTo>
                    <a:pt x="2339702" y="9524"/>
                  </a:lnTo>
                  <a:close/>
                </a:path>
                <a:path w="4010025" h="9525">
                  <a:moveTo>
                    <a:pt x="2387327" y="9524"/>
                  </a:moveTo>
                  <a:lnTo>
                    <a:pt x="2384697" y="9524"/>
                  </a:lnTo>
                  <a:lnTo>
                    <a:pt x="2383574" y="9060"/>
                  </a:lnTo>
                  <a:lnTo>
                    <a:pt x="2381714" y="7200"/>
                  </a:lnTo>
                  <a:lnTo>
                    <a:pt x="2381249" y="6077"/>
                  </a:lnTo>
                  <a:lnTo>
                    <a:pt x="2381249" y="3447"/>
                  </a:lnTo>
                  <a:lnTo>
                    <a:pt x="2381714" y="2324"/>
                  </a:lnTo>
                  <a:lnTo>
                    <a:pt x="2383574" y="464"/>
                  </a:lnTo>
                  <a:lnTo>
                    <a:pt x="2384697" y="0"/>
                  </a:lnTo>
                  <a:lnTo>
                    <a:pt x="2387327" y="0"/>
                  </a:lnTo>
                  <a:lnTo>
                    <a:pt x="2388449" y="464"/>
                  </a:lnTo>
                  <a:lnTo>
                    <a:pt x="2390309" y="2324"/>
                  </a:lnTo>
                  <a:lnTo>
                    <a:pt x="2390774" y="3447"/>
                  </a:lnTo>
                  <a:lnTo>
                    <a:pt x="2390774" y="6077"/>
                  </a:lnTo>
                  <a:lnTo>
                    <a:pt x="2390309" y="7200"/>
                  </a:lnTo>
                  <a:lnTo>
                    <a:pt x="2388449" y="9060"/>
                  </a:lnTo>
                  <a:lnTo>
                    <a:pt x="2387327" y="9524"/>
                  </a:lnTo>
                  <a:close/>
                </a:path>
                <a:path w="4010025" h="9525">
                  <a:moveTo>
                    <a:pt x="2434952" y="9524"/>
                  </a:moveTo>
                  <a:lnTo>
                    <a:pt x="2432322" y="9524"/>
                  </a:lnTo>
                  <a:lnTo>
                    <a:pt x="2431199" y="9060"/>
                  </a:lnTo>
                  <a:lnTo>
                    <a:pt x="2429339" y="7200"/>
                  </a:lnTo>
                  <a:lnTo>
                    <a:pt x="2428874" y="6077"/>
                  </a:lnTo>
                  <a:lnTo>
                    <a:pt x="2428874" y="3447"/>
                  </a:lnTo>
                  <a:lnTo>
                    <a:pt x="2429339" y="2324"/>
                  </a:lnTo>
                  <a:lnTo>
                    <a:pt x="2431199" y="464"/>
                  </a:lnTo>
                  <a:lnTo>
                    <a:pt x="2432322" y="0"/>
                  </a:lnTo>
                  <a:lnTo>
                    <a:pt x="2434952" y="0"/>
                  </a:lnTo>
                  <a:lnTo>
                    <a:pt x="2436074" y="464"/>
                  </a:lnTo>
                  <a:lnTo>
                    <a:pt x="2437934" y="2324"/>
                  </a:lnTo>
                  <a:lnTo>
                    <a:pt x="2438399" y="3447"/>
                  </a:lnTo>
                  <a:lnTo>
                    <a:pt x="2438399" y="6077"/>
                  </a:lnTo>
                  <a:lnTo>
                    <a:pt x="2437934" y="7200"/>
                  </a:lnTo>
                  <a:lnTo>
                    <a:pt x="2436074" y="9060"/>
                  </a:lnTo>
                  <a:lnTo>
                    <a:pt x="2434952" y="9524"/>
                  </a:lnTo>
                  <a:close/>
                </a:path>
                <a:path w="4010025" h="9525">
                  <a:moveTo>
                    <a:pt x="2482577" y="9524"/>
                  </a:moveTo>
                  <a:lnTo>
                    <a:pt x="2479947" y="9524"/>
                  </a:lnTo>
                  <a:lnTo>
                    <a:pt x="2478824" y="9060"/>
                  </a:lnTo>
                  <a:lnTo>
                    <a:pt x="2476964" y="7200"/>
                  </a:lnTo>
                  <a:lnTo>
                    <a:pt x="2476499" y="6077"/>
                  </a:lnTo>
                  <a:lnTo>
                    <a:pt x="2476499" y="3447"/>
                  </a:lnTo>
                  <a:lnTo>
                    <a:pt x="2476964" y="2324"/>
                  </a:lnTo>
                  <a:lnTo>
                    <a:pt x="2478824" y="464"/>
                  </a:lnTo>
                  <a:lnTo>
                    <a:pt x="2479947" y="0"/>
                  </a:lnTo>
                  <a:lnTo>
                    <a:pt x="2482577" y="0"/>
                  </a:lnTo>
                  <a:lnTo>
                    <a:pt x="2483699" y="464"/>
                  </a:lnTo>
                  <a:lnTo>
                    <a:pt x="2485559" y="2324"/>
                  </a:lnTo>
                  <a:lnTo>
                    <a:pt x="2486024" y="3447"/>
                  </a:lnTo>
                  <a:lnTo>
                    <a:pt x="2486024" y="6077"/>
                  </a:lnTo>
                  <a:lnTo>
                    <a:pt x="2485559" y="7200"/>
                  </a:lnTo>
                  <a:lnTo>
                    <a:pt x="2483699" y="9060"/>
                  </a:lnTo>
                  <a:lnTo>
                    <a:pt x="2482577" y="9524"/>
                  </a:lnTo>
                  <a:close/>
                </a:path>
                <a:path w="4010025" h="9525">
                  <a:moveTo>
                    <a:pt x="2530202" y="9524"/>
                  </a:moveTo>
                  <a:lnTo>
                    <a:pt x="2527572" y="9524"/>
                  </a:lnTo>
                  <a:lnTo>
                    <a:pt x="2526449" y="9060"/>
                  </a:lnTo>
                  <a:lnTo>
                    <a:pt x="2524589" y="7200"/>
                  </a:lnTo>
                  <a:lnTo>
                    <a:pt x="2524124" y="6077"/>
                  </a:lnTo>
                  <a:lnTo>
                    <a:pt x="2524124" y="3447"/>
                  </a:lnTo>
                  <a:lnTo>
                    <a:pt x="2524589" y="2324"/>
                  </a:lnTo>
                  <a:lnTo>
                    <a:pt x="2526449" y="464"/>
                  </a:lnTo>
                  <a:lnTo>
                    <a:pt x="2527572" y="0"/>
                  </a:lnTo>
                  <a:lnTo>
                    <a:pt x="2530202" y="0"/>
                  </a:lnTo>
                  <a:lnTo>
                    <a:pt x="2531325" y="464"/>
                  </a:lnTo>
                  <a:lnTo>
                    <a:pt x="2533184" y="2324"/>
                  </a:lnTo>
                  <a:lnTo>
                    <a:pt x="2533649" y="3447"/>
                  </a:lnTo>
                  <a:lnTo>
                    <a:pt x="2533649" y="6077"/>
                  </a:lnTo>
                  <a:lnTo>
                    <a:pt x="2533184" y="7200"/>
                  </a:lnTo>
                  <a:lnTo>
                    <a:pt x="2531325" y="9060"/>
                  </a:lnTo>
                  <a:lnTo>
                    <a:pt x="2530202" y="9524"/>
                  </a:lnTo>
                  <a:close/>
                </a:path>
                <a:path w="4010025" h="9525">
                  <a:moveTo>
                    <a:pt x="2577827" y="9524"/>
                  </a:moveTo>
                  <a:lnTo>
                    <a:pt x="2575197" y="9524"/>
                  </a:lnTo>
                  <a:lnTo>
                    <a:pt x="2574074" y="9060"/>
                  </a:lnTo>
                  <a:lnTo>
                    <a:pt x="2572214" y="7200"/>
                  </a:lnTo>
                  <a:lnTo>
                    <a:pt x="2571749" y="6077"/>
                  </a:lnTo>
                  <a:lnTo>
                    <a:pt x="2571749" y="3447"/>
                  </a:lnTo>
                  <a:lnTo>
                    <a:pt x="2572214" y="2324"/>
                  </a:lnTo>
                  <a:lnTo>
                    <a:pt x="2574074" y="464"/>
                  </a:lnTo>
                  <a:lnTo>
                    <a:pt x="2575197" y="0"/>
                  </a:lnTo>
                  <a:lnTo>
                    <a:pt x="2577827" y="0"/>
                  </a:lnTo>
                  <a:lnTo>
                    <a:pt x="2578950" y="464"/>
                  </a:lnTo>
                  <a:lnTo>
                    <a:pt x="2580809" y="2324"/>
                  </a:lnTo>
                  <a:lnTo>
                    <a:pt x="2581274" y="3447"/>
                  </a:lnTo>
                  <a:lnTo>
                    <a:pt x="2581274" y="6077"/>
                  </a:lnTo>
                  <a:lnTo>
                    <a:pt x="2580809" y="7200"/>
                  </a:lnTo>
                  <a:lnTo>
                    <a:pt x="2578950" y="9060"/>
                  </a:lnTo>
                  <a:lnTo>
                    <a:pt x="2577827" y="9524"/>
                  </a:lnTo>
                  <a:close/>
                </a:path>
                <a:path w="4010025" h="9525">
                  <a:moveTo>
                    <a:pt x="2625452" y="9524"/>
                  </a:moveTo>
                  <a:lnTo>
                    <a:pt x="2622822" y="9524"/>
                  </a:lnTo>
                  <a:lnTo>
                    <a:pt x="2621699" y="9060"/>
                  </a:lnTo>
                  <a:lnTo>
                    <a:pt x="2619840" y="7200"/>
                  </a:lnTo>
                  <a:lnTo>
                    <a:pt x="2619374" y="6077"/>
                  </a:lnTo>
                  <a:lnTo>
                    <a:pt x="2619374" y="3447"/>
                  </a:lnTo>
                  <a:lnTo>
                    <a:pt x="2619840" y="2324"/>
                  </a:lnTo>
                  <a:lnTo>
                    <a:pt x="2621699" y="464"/>
                  </a:lnTo>
                  <a:lnTo>
                    <a:pt x="2622822" y="0"/>
                  </a:lnTo>
                  <a:lnTo>
                    <a:pt x="2625452" y="0"/>
                  </a:lnTo>
                  <a:lnTo>
                    <a:pt x="2626575" y="464"/>
                  </a:lnTo>
                  <a:lnTo>
                    <a:pt x="2628434" y="2324"/>
                  </a:lnTo>
                  <a:lnTo>
                    <a:pt x="2628899" y="3447"/>
                  </a:lnTo>
                  <a:lnTo>
                    <a:pt x="2628899" y="6077"/>
                  </a:lnTo>
                  <a:lnTo>
                    <a:pt x="2628434" y="7200"/>
                  </a:lnTo>
                  <a:lnTo>
                    <a:pt x="2626575" y="9060"/>
                  </a:lnTo>
                  <a:lnTo>
                    <a:pt x="2625452" y="9524"/>
                  </a:lnTo>
                  <a:close/>
                </a:path>
                <a:path w="4010025" h="9525">
                  <a:moveTo>
                    <a:pt x="2673077" y="9524"/>
                  </a:moveTo>
                  <a:lnTo>
                    <a:pt x="2670447" y="9524"/>
                  </a:lnTo>
                  <a:lnTo>
                    <a:pt x="2669324" y="9060"/>
                  </a:lnTo>
                  <a:lnTo>
                    <a:pt x="2667464" y="7200"/>
                  </a:lnTo>
                  <a:lnTo>
                    <a:pt x="2666999" y="6077"/>
                  </a:lnTo>
                  <a:lnTo>
                    <a:pt x="2666999" y="3447"/>
                  </a:lnTo>
                  <a:lnTo>
                    <a:pt x="2667464" y="2324"/>
                  </a:lnTo>
                  <a:lnTo>
                    <a:pt x="2669324" y="464"/>
                  </a:lnTo>
                  <a:lnTo>
                    <a:pt x="2670447" y="0"/>
                  </a:lnTo>
                  <a:lnTo>
                    <a:pt x="2673077" y="0"/>
                  </a:lnTo>
                  <a:lnTo>
                    <a:pt x="2674200" y="464"/>
                  </a:lnTo>
                  <a:lnTo>
                    <a:pt x="2676059" y="2324"/>
                  </a:lnTo>
                  <a:lnTo>
                    <a:pt x="2676524" y="3447"/>
                  </a:lnTo>
                  <a:lnTo>
                    <a:pt x="2676524" y="6077"/>
                  </a:lnTo>
                  <a:lnTo>
                    <a:pt x="2676059" y="7200"/>
                  </a:lnTo>
                  <a:lnTo>
                    <a:pt x="2674200" y="9060"/>
                  </a:lnTo>
                  <a:lnTo>
                    <a:pt x="2673077" y="9524"/>
                  </a:lnTo>
                  <a:close/>
                </a:path>
                <a:path w="4010025" h="9525">
                  <a:moveTo>
                    <a:pt x="2720702" y="9524"/>
                  </a:moveTo>
                  <a:lnTo>
                    <a:pt x="2718072" y="9524"/>
                  </a:lnTo>
                  <a:lnTo>
                    <a:pt x="2716949" y="9060"/>
                  </a:lnTo>
                  <a:lnTo>
                    <a:pt x="2715089" y="7200"/>
                  </a:lnTo>
                  <a:lnTo>
                    <a:pt x="2714624" y="6077"/>
                  </a:lnTo>
                  <a:lnTo>
                    <a:pt x="2714624" y="3447"/>
                  </a:lnTo>
                  <a:lnTo>
                    <a:pt x="2715089" y="2324"/>
                  </a:lnTo>
                  <a:lnTo>
                    <a:pt x="2716949" y="464"/>
                  </a:lnTo>
                  <a:lnTo>
                    <a:pt x="2718072" y="0"/>
                  </a:lnTo>
                  <a:lnTo>
                    <a:pt x="2720702" y="0"/>
                  </a:lnTo>
                  <a:lnTo>
                    <a:pt x="2721824" y="464"/>
                  </a:lnTo>
                  <a:lnTo>
                    <a:pt x="2723684" y="2324"/>
                  </a:lnTo>
                  <a:lnTo>
                    <a:pt x="2724149" y="3447"/>
                  </a:lnTo>
                  <a:lnTo>
                    <a:pt x="2724149" y="6077"/>
                  </a:lnTo>
                  <a:lnTo>
                    <a:pt x="2723684" y="7200"/>
                  </a:lnTo>
                  <a:lnTo>
                    <a:pt x="2721824" y="9060"/>
                  </a:lnTo>
                  <a:lnTo>
                    <a:pt x="2720702" y="9524"/>
                  </a:lnTo>
                  <a:close/>
                </a:path>
                <a:path w="4010025" h="9525">
                  <a:moveTo>
                    <a:pt x="2768327" y="9524"/>
                  </a:moveTo>
                  <a:lnTo>
                    <a:pt x="2765697" y="9524"/>
                  </a:lnTo>
                  <a:lnTo>
                    <a:pt x="2764574" y="9060"/>
                  </a:lnTo>
                  <a:lnTo>
                    <a:pt x="2762714" y="7200"/>
                  </a:lnTo>
                  <a:lnTo>
                    <a:pt x="2762249" y="6077"/>
                  </a:lnTo>
                  <a:lnTo>
                    <a:pt x="2762249" y="3447"/>
                  </a:lnTo>
                  <a:lnTo>
                    <a:pt x="2762714" y="2324"/>
                  </a:lnTo>
                  <a:lnTo>
                    <a:pt x="2764574" y="464"/>
                  </a:lnTo>
                  <a:lnTo>
                    <a:pt x="2765697" y="0"/>
                  </a:lnTo>
                  <a:lnTo>
                    <a:pt x="2768327" y="0"/>
                  </a:lnTo>
                  <a:lnTo>
                    <a:pt x="2769450" y="464"/>
                  </a:lnTo>
                  <a:lnTo>
                    <a:pt x="2771309" y="2324"/>
                  </a:lnTo>
                  <a:lnTo>
                    <a:pt x="2771774" y="3447"/>
                  </a:lnTo>
                  <a:lnTo>
                    <a:pt x="2771774" y="6077"/>
                  </a:lnTo>
                  <a:lnTo>
                    <a:pt x="2771309" y="7200"/>
                  </a:lnTo>
                  <a:lnTo>
                    <a:pt x="2769450" y="9060"/>
                  </a:lnTo>
                  <a:lnTo>
                    <a:pt x="2768327" y="9524"/>
                  </a:lnTo>
                  <a:close/>
                </a:path>
                <a:path w="4010025" h="9525">
                  <a:moveTo>
                    <a:pt x="2815952" y="9524"/>
                  </a:moveTo>
                  <a:lnTo>
                    <a:pt x="2813322" y="9524"/>
                  </a:lnTo>
                  <a:lnTo>
                    <a:pt x="2812199" y="9060"/>
                  </a:lnTo>
                  <a:lnTo>
                    <a:pt x="2810339" y="7200"/>
                  </a:lnTo>
                  <a:lnTo>
                    <a:pt x="2809874" y="6077"/>
                  </a:lnTo>
                  <a:lnTo>
                    <a:pt x="2809874" y="3447"/>
                  </a:lnTo>
                  <a:lnTo>
                    <a:pt x="2810339" y="2324"/>
                  </a:lnTo>
                  <a:lnTo>
                    <a:pt x="2812199" y="464"/>
                  </a:lnTo>
                  <a:lnTo>
                    <a:pt x="2813322" y="0"/>
                  </a:lnTo>
                  <a:lnTo>
                    <a:pt x="2815952" y="0"/>
                  </a:lnTo>
                  <a:lnTo>
                    <a:pt x="2817074" y="464"/>
                  </a:lnTo>
                  <a:lnTo>
                    <a:pt x="2818934" y="2324"/>
                  </a:lnTo>
                  <a:lnTo>
                    <a:pt x="2819399" y="3447"/>
                  </a:lnTo>
                  <a:lnTo>
                    <a:pt x="2819399" y="6077"/>
                  </a:lnTo>
                  <a:lnTo>
                    <a:pt x="2818934" y="7200"/>
                  </a:lnTo>
                  <a:lnTo>
                    <a:pt x="2817074" y="9060"/>
                  </a:lnTo>
                  <a:lnTo>
                    <a:pt x="2815952" y="9524"/>
                  </a:lnTo>
                  <a:close/>
                </a:path>
                <a:path w="4010025" h="9525">
                  <a:moveTo>
                    <a:pt x="2863577" y="9524"/>
                  </a:moveTo>
                  <a:lnTo>
                    <a:pt x="2860947" y="9524"/>
                  </a:lnTo>
                  <a:lnTo>
                    <a:pt x="2859824" y="9060"/>
                  </a:lnTo>
                  <a:lnTo>
                    <a:pt x="2857964" y="7200"/>
                  </a:lnTo>
                  <a:lnTo>
                    <a:pt x="2857499" y="6077"/>
                  </a:lnTo>
                  <a:lnTo>
                    <a:pt x="2857499" y="3447"/>
                  </a:lnTo>
                  <a:lnTo>
                    <a:pt x="2857964" y="2324"/>
                  </a:lnTo>
                  <a:lnTo>
                    <a:pt x="2859824" y="464"/>
                  </a:lnTo>
                  <a:lnTo>
                    <a:pt x="2860947" y="0"/>
                  </a:lnTo>
                  <a:lnTo>
                    <a:pt x="2863577" y="0"/>
                  </a:lnTo>
                  <a:lnTo>
                    <a:pt x="2864700" y="464"/>
                  </a:lnTo>
                  <a:lnTo>
                    <a:pt x="2866559" y="2324"/>
                  </a:lnTo>
                  <a:lnTo>
                    <a:pt x="2867024" y="3447"/>
                  </a:lnTo>
                  <a:lnTo>
                    <a:pt x="2867024" y="6077"/>
                  </a:lnTo>
                  <a:lnTo>
                    <a:pt x="2866559" y="7200"/>
                  </a:lnTo>
                  <a:lnTo>
                    <a:pt x="2864700" y="9060"/>
                  </a:lnTo>
                  <a:lnTo>
                    <a:pt x="2863577" y="9524"/>
                  </a:lnTo>
                  <a:close/>
                </a:path>
                <a:path w="4010025" h="9525">
                  <a:moveTo>
                    <a:pt x="2911202" y="9524"/>
                  </a:moveTo>
                  <a:lnTo>
                    <a:pt x="2908572" y="9524"/>
                  </a:lnTo>
                  <a:lnTo>
                    <a:pt x="2907449" y="9060"/>
                  </a:lnTo>
                  <a:lnTo>
                    <a:pt x="2905589" y="7200"/>
                  </a:lnTo>
                  <a:lnTo>
                    <a:pt x="2905124" y="6077"/>
                  </a:lnTo>
                  <a:lnTo>
                    <a:pt x="2905124" y="3447"/>
                  </a:lnTo>
                  <a:lnTo>
                    <a:pt x="2905589" y="2324"/>
                  </a:lnTo>
                  <a:lnTo>
                    <a:pt x="2907449" y="464"/>
                  </a:lnTo>
                  <a:lnTo>
                    <a:pt x="2908572" y="0"/>
                  </a:lnTo>
                  <a:lnTo>
                    <a:pt x="2911202" y="0"/>
                  </a:lnTo>
                  <a:lnTo>
                    <a:pt x="2912325" y="464"/>
                  </a:lnTo>
                  <a:lnTo>
                    <a:pt x="2914184" y="2324"/>
                  </a:lnTo>
                  <a:lnTo>
                    <a:pt x="2914649" y="3447"/>
                  </a:lnTo>
                  <a:lnTo>
                    <a:pt x="2914649" y="6077"/>
                  </a:lnTo>
                  <a:lnTo>
                    <a:pt x="2914184" y="7200"/>
                  </a:lnTo>
                  <a:lnTo>
                    <a:pt x="2912325" y="9060"/>
                  </a:lnTo>
                  <a:lnTo>
                    <a:pt x="2911202" y="9524"/>
                  </a:lnTo>
                  <a:close/>
                </a:path>
                <a:path w="4010025" h="9525">
                  <a:moveTo>
                    <a:pt x="2958827" y="9524"/>
                  </a:moveTo>
                  <a:lnTo>
                    <a:pt x="2956197" y="9524"/>
                  </a:lnTo>
                  <a:lnTo>
                    <a:pt x="2955074" y="9060"/>
                  </a:lnTo>
                  <a:lnTo>
                    <a:pt x="2953214" y="7200"/>
                  </a:lnTo>
                  <a:lnTo>
                    <a:pt x="2952749" y="6077"/>
                  </a:lnTo>
                  <a:lnTo>
                    <a:pt x="2952749" y="3447"/>
                  </a:lnTo>
                  <a:lnTo>
                    <a:pt x="2953214" y="2324"/>
                  </a:lnTo>
                  <a:lnTo>
                    <a:pt x="2955074" y="464"/>
                  </a:lnTo>
                  <a:lnTo>
                    <a:pt x="2956197" y="0"/>
                  </a:lnTo>
                  <a:lnTo>
                    <a:pt x="2958827" y="0"/>
                  </a:lnTo>
                  <a:lnTo>
                    <a:pt x="2959949" y="464"/>
                  </a:lnTo>
                  <a:lnTo>
                    <a:pt x="2961809" y="2324"/>
                  </a:lnTo>
                  <a:lnTo>
                    <a:pt x="2962274" y="3447"/>
                  </a:lnTo>
                  <a:lnTo>
                    <a:pt x="2962274" y="6077"/>
                  </a:lnTo>
                  <a:lnTo>
                    <a:pt x="2961809" y="7200"/>
                  </a:lnTo>
                  <a:lnTo>
                    <a:pt x="2959949" y="9060"/>
                  </a:lnTo>
                  <a:lnTo>
                    <a:pt x="2958827" y="9524"/>
                  </a:lnTo>
                  <a:close/>
                </a:path>
                <a:path w="4010025" h="9525">
                  <a:moveTo>
                    <a:pt x="3006452" y="9524"/>
                  </a:moveTo>
                  <a:lnTo>
                    <a:pt x="3003822" y="9524"/>
                  </a:lnTo>
                  <a:lnTo>
                    <a:pt x="3002699" y="9060"/>
                  </a:lnTo>
                  <a:lnTo>
                    <a:pt x="3000839" y="7200"/>
                  </a:lnTo>
                  <a:lnTo>
                    <a:pt x="3000374" y="6077"/>
                  </a:lnTo>
                  <a:lnTo>
                    <a:pt x="3000374" y="3447"/>
                  </a:lnTo>
                  <a:lnTo>
                    <a:pt x="3000839" y="2324"/>
                  </a:lnTo>
                  <a:lnTo>
                    <a:pt x="3002699" y="464"/>
                  </a:lnTo>
                  <a:lnTo>
                    <a:pt x="3003822" y="0"/>
                  </a:lnTo>
                  <a:lnTo>
                    <a:pt x="3006452" y="0"/>
                  </a:lnTo>
                  <a:lnTo>
                    <a:pt x="3007574" y="464"/>
                  </a:lnTo>
                  <a:lnTo>
                    <a:pt x="3009434" y="2324"/>
                  </a:lnTo>
                  <a:lnTo>
                    <a:pt x="3009899" y="3447"/>
                  </a:lnTo>
                  <a:lnTo>
                    <a:pt x="3009899" y="6077"/>
                  </a:lnTo>
                  <a:lnTo>
                    <a:pt x="3009434" y="7200"/>
                  </a:lnTo>
                  <a:lnTo>
                    <a:pt x="3007574" y="9060"/>
                  </a:lnTo>
                  <a:lnTo>
                    <a:pt x="3006452" y="9524"/>
                  </a:lnTo>
                  <a:close/>
                </a:path>
                <a:path w="4010025" h="9525">
                  <a:moveTo>
                    <a:pt x="3054077" y="9524"/>
                  </a:moveTo>
                  <a:lnTo>
                    <a:pt x="3051447" y="9524"/>
                  </a:lnTo>
                  <a:lnTo>
                    <a:pt x="3050324" y="9060"/>
                  </a:lnTo>
                  <a:lnTo>
                    <a:pt x="3048464" y="7200"/>
                  </a:lnTo>
                  <a:lnTo>
                    <a:pt x="3047999" y="6077"/>
                  </a:lnTo>
                  <a:lnTo>
                    <a:pt x="3047999" y="3447"/>
                  </a:lnTo>
                  <a:lnTo>
                    <a:pt x="3048464" y="2324"/>
                  </a:lnTo>
                  <a:lnTo>
                    <a:pt x="3050324" y="464"/>
                  </a:lnTo>
                  <a:lnTo>
                    <a:pt x="3051447" y="0"/>
                  </a:lnTo>
                  <a:lnTo>
                    <a:pt x="3054077" y="0"/>
                  </a:lnTo>
                  <a:lnTo>
                    <a:pt x="3055199" y="464"/>
                  </a:lnTo>
                  <a:lnTo>
                    <a:pt x="3057059" y="2324"/>
                  </a:lnTo>
                  <a:lnTo>
                    <a:pt x="3057524" y="3447"/>
                  </a:lnTo>
                  <a:lnTo>
                    <a:pt x="3057524" y="6077"/>
                  </a:lnTo>
                  <a:lnTo>
                    <a:pt x="3057059" y="7200"/>
                  </a:lnTo>
                  <a:lnTo>
                    <a:pt x="3055199" y="9060"/>
                  </a:lnTo>
                  <a:lnTo>
                    <a:pt x="3054077" y="9524"/>
                  </a:lnTo>
                  <a:close/>
                </a:path>
                <a:path w="4010025" h="9525">
                  <a:moveTo>
                    <a:pt x="3101702" y="9524"/>
                  </a:moveTo>
                  <a:lnTo>
                    <a:pt x="3099072" y="9524"/>
                  </a:lnTo>
                  <a:lnTo>
                    <a:pt x="3097949" y="9060"/>
                  </a:lnTo>
                  <a:lnTo>
                    <a:pt x="3096089" y="7200"/>
                  </a:lnTo>
                  <a:lnTo>
                    <a:pt x="3095624" y="6077"/>
                  </a:lnTo>
                  <a:lnTo>
                    <a:pt x="3095624" y="3447"/>
                  </a:lnTo>
                  <a:lnTo>
                    <a:pt x="3096089" y="2324"/>
                  </a:lnTo>
                  <a:lnTo>
                    <a:pt x="3097949" y="464"/>
                  </a:lnTo>
                  <a:lnTo>
                    <a:pt x="3099072" y="0"/>
                  </a:lnTo>
                  <a:lnTo>
                    <a:pt x="3101702" y="0"/>
                  </a:lnTo>
                  <a:lnTo>
                    <a:pt x="3102825" y="464"/>
                  </a:lnTo>
                  <a:lnTo>
                    <a:pt x="3104684" y="2324"/>
                  </a:lnTo>
                  <a:lnTo>
                    <a:pt x="3105149" y="3447"/>
                  </a:lnTo>
                  <a:lnTo>
                    <a:pt x="3105149" y="6077"/>
                  </a:lnTo>
                  <a:lnTo>
                    <a:pt x="3104684" y="7200"/>
                  </a:lnTo>
                  <a:lnTo>
                    <a:pt x="3102825" y="9060"/>
                  </a:lnTo>
                  <a:lnTo>
                    <a:pt x="3101702" y="9524"/>
                  </a:lnTo>
                  <a:close/>
                </a:path>
                <a:path w="4010025" h="9525">
                  <a:moveTo>
                    <a:pt x="3149327" y="9524"/>
                  </a:moveTo>
                  <a:lnTo>
                    <a:pt x="3146697" y="9524"/>
                  </a:lnTo>
                  <a:lnTo>
                    <a:pt x="3145574" y="9060"/>
                  </a:lnTo>
                  <a:lnTo>
                    <a:pt x="3143714" y="7200"/>
                  </a:lnTo>
                  <a:lnTo>
                    <a:pt x="3143249" y="6077"/>
                  </a:lnTo>
                  <a:lnTo>
                    <a:pt x="3143249" y="3447"/>
                  </a:lnTo>
                  <a:lnTo>
                    <a:pt x="3143714" y="2324"/>
                  </a:lnTo>
                  <a:lnTo>
                    <a:pt x="3145574" y="464"/>
                  </a:lnTo>
                  <a:lnTo>
                    <a:pt x="3146697" y="0"/>
                  </a:lnTo>
                  <a:lnTo>
                    <a:pt x="3149327" y="0"/>
                  </a:lnTo>
                  <a:lnTo>
                    <a:pt x="3150450" y="464"/>
                  </a:lnTo>
                  <a:lnTo>
                    <a:pt x="3152309" y="2324"/>
                  </a:lnTo>
                  <a:lnTo>
                    <a:pt x="3152774" y="3447"/>
                  </a:lnTo>
                  <a:lnTo>
                    <a:pt x="3152774" y="6077"/>
                  </a:lnTo>
                  <a:lnTo>
                    <a:pt x="3152309" y="7200"/>
                  </a:lnTo>
                  <a:lnTo>
                    <a:pt x="3150450" y="9060"/>
                  </a:lnTo>
                  <a:lnTo>
                    <a:pt x="3149327" y="9524"/>
                  </a:lnTo>
                  <a:close/>
                </a:path>
                <a:path w="4010025" h="9525">
                  <a:moveTo>
                    <a:pt x="3196952" y="9524"/>
                  </a:moveTo>
                  <a:lnTo>
                    <a:pt x="3194322" y="9524"/>
                  </a:lnTo>
                  <a:lnTo>
                    <a:pt x="3193199" y="9060"/>
                  </a:lnTo>
                  <a:lnTo>
                    <a:pt x="3191339" y="7200"/>
                  </a:lnTo>
                  <a:lnTo>
                    <a:pt x="3190874" y="6077"/>
                  </a:lnTo>
                  <a:lnTo>
                    <a:pt x="3190874" y="3447"/>
                  </a:lnTo>
                  <a:lnTo>
                    <a:pt x="3191339" y="2324"/>
                  </a:lnTo>
                  <a:lnTo>
                    <a:pt x="3193199" y="464"/>
                  </a:lnTo>
                  <a:lnTo>
                    <a:pt x="3194322" y="0"/>
                  </a:lnTo>
                  <a:lnTo>
                    <a:pt x="3196952" y="0"/>
                  </a:lnTo>
                  <a:lnTo>
                    <a:pt x="3198074" y="464"/>
                  </a:lnTo>
                  <a:lnTo>
                    <a:pt x="3199934" y="2324"/>
                  </a:lnTo>
                  <a:lnTo>
                    <a:pt x="3200399" y="3447"/>
                  </a:lnTo>
                  <a:lnTo>
                    <a:pt x="3200399" y="6077"/>
                  </a:lnTo>
                  <a:lnTo>
                    <a:pt x="3199934" y="7200"/>
                  </a:lnTo>
                  <a:lnTo>
                    <a:pt x="3198074" y="9060"/>
                  </a:lnTo>
                  <a:lnTo>
                    <a:pt x="3196952" y="9524"/>
                  </a:lnTo>
                  <a:close/>
                </a:path>
                <a:path w="4010025" h="9525">
                  <a:moveTo>
                    <a:pt x="3244577" y="9524"/>
                  </a:moveTo>
                  <a:lnTo>
                    <a:pt x="3241947" y="9524"/>
                  </a:lnTo>
                  <a:lnTo>
                    <a:pt x="3240824" y="9060"/>
                  </a:lnTo>
                  <a:lnTo>
                    <a:pt x="3238964" y="7200"/>
                  </a:lnTo>
                  <a:lnTo>
                    <a:pt x="3238499" y="6077"/>
                  </a:lnTo>
                  <a:lnTo>
                    <a:pt x="3238499" y="3447"/>
                  </a:lnTo>
                  <a:lnTo>
                    <a:pt x="3238964" y="2324"/>
                  </a:lnTo>
                  <a:lnTo>
                    <a:pt x="3240824" y="464"/>
                  </a:lnTo>
                  <a:lnTo>
                    <a:pt x="3241947" y="0"/>
                  </a:lnTo>
                  <a:lnTo>
                    <a:pt x="3244577" y="0"/>
                  </a:lnTo>
                  <a:lnTo>
                    <a:pt x="3245699" y="464"/>
                  </a:lnTo>
                  <a:lnTo>
                    <a:pt x="3247559" y="2324"/>
                  </a:lnTo>
                  <a:lnTo>
                    <a:pt x="3248024" y="3447"/>
                  </a:lnTo>
                  <a:lnTo>
                    <a:pt x="3248024" y="6077"/>
                  </a:lnTo>
                  <a:lnTo>
                    <a:pt x="3247559" y="7200"/>
                  </a:lnTo>
                  <a:lnTo>
                    <a:pt x="3245699" y="9060"/>
                  </a:lnTo>
                  <a:lnTo>
                    <a:pt x="3244577" y="9524"/>
                  </a:lnTo>
                  <a:close/>
                </a:path>
                <a:path w="4010025" h="9525">
                  <a:moveTo>
                    <a:pt x="3292202" y="9524"/>
                  </a:moveTo>
                  <a:lnTo>
                    <a:pt x="3289572" y="9524"/>
                  </a:lnTo>
                  <a:lnTo>
                    <a:pt x="3288449" y="9060"/>
                  </a:lnTo>
                  <a:lnTo>
                    <a:pt x="3286589" y="7200"/>
                  </a:lnTo>
                  <a:lnTo>
                    <a:pt x="3286124" y="6077"/>
                  </a:lnTo>
                  <a:lnTo>
                    <a:pt x="3286124" y="3447"/>
                  </a:lnTo>
                  <a:lnTo>
                    <a:pt x="3286589" y="2324"/>
                  </a:lnTo>
                  <a:lnTo>
                    <a:pt x="3288449" y="464"/>
                  </a:lnTo>
                  <a:lnTo>
                    <a:pt x="3289572" y="0"/>
                  </a:lnTo>
                  <a:lnTo>
                    <a:pt x="3292202" y="0"/>
                  </a:lnTo>
                  <a:lnTo>
                    <a:pt x="3293325" y="464"/>
                  </a:lnTo>
                  <a:lnTo>
                    <a:pt x="3295184" y="2324"/>
                  </a:lnTo>
                  <a:lnTo>
                    <a:pt x="3295649" y="3447"/>
                  </a:lnTo>
                  <a:lnTo>
                    <a:pt x="3295649" y="6077"/>
                  </a:lnTo>
                  <a:lnTo>
                    <a:pt x="3295184" y="7200"/>
                  </a:lnTo>
                  <a:lnTo>
                    <a:pt x="3293325" y="9060"/>
                  </a:lnTo>
                  <a:lnTo>
                    <a:pt x="3292202" y="9524"/>
                  </a:lnTo>
                  <a:close/>
                </a:path>
                <a:path w="4010025" h="9525">
                  <a:moveTo>
                    <a:pt x="3339827" y="9524"/>
                  </a:moveTo>
                  <a:lnTo>
                    <a:pt x="3337197" y="9524"/>
                  </a:lnTo>
                  <a:lnTo>
                    <a:pt x="3336074" y="9060"/>
                  </a:lnTo>
                  <a:lnTo>
                    <a:pt x="3334214" y="7200"/>
                  </a:lnTo>
                  <a:lnTo>
                    <a:pt x="3333749" y="6077"/>
                  </a:lnTo>
                  <a:lnTo>
                    <a:pt x="3333749" y="3447"/>
                  </a:lnTo>
                  <a:lnTo>
                    <a:pt x="3334214" y="2324"/>
                  </a:lnTo>
                  <a:lnTo>
                    <a:pt x="3336074" y="464"/>
                  </a:lnTo>
                  <a:lnTo>
                    <a:pt x="3337197" y="0"/>
                  </a:lnTo>
                  <a:lnTo>
                    <a:pt x="3339827" y="0"/>
                  </a:lnTo>
                  <a:lnTo>
                    <a:pt x="3340950" y="464"/>
                  </a:lnTo>
                  <a:lnTo>
                    <a:pt x="3342809" y="2324"/>
                  </a:lnTo>
                  <a:lnTo>
                    <a:pt x="3343274" y="3447"/>
                  </a:lnTo>
                  <a:lnTo>
                    <a:pt x="3343274" y="6077"/>
                  </a:lnTo>
                  <a:lnTo>
                    <a:pt x="3342809" y="7200"/>
                  </a:lnTo>
                  <a:lnTo>
                    <a:pt x="3340950" y="9060"/>
                  </a:lnTo>
                  <a:lnTo>
                    <a:pt x="3339827" y="9524"/>
                  </a:lnTo>
                  <a:close/>
                </a:path>
                <a:path w="4010025" h="9525">
                  <a:moveTo>
                    <a:pt x="3387452" y="9524"/>
                  </a:moveTo>
                  <a:lnTo>
                    <a:pt x="3384822" y="9524"/>
                  </a:lnTo>
                  <a:lnTo>
                    <a:pt x="3383699" y="9060"/>
                  </a:lnTo>
                  <a:lnTo>
                    <a:pt x="3381839" y="7200"/>
                  </a:lnTo>
                  <a:lnTo>
                    <a:pt x="3381374" y="6077"/>
                  </a:lnTo>
                  <a:lnTo>
                    <a:pt x="3381374" y="3447"/>
                  </a:lnTo>
                  <a:lnTo>
                    <a:pt x="3381839" y="2324"/>
                  </a:lnTo>
                  <a:lnTo>
                    <a:pt x="3383699" y="464"/>
                  </a:lnTo>
                  <a:lnTo>
                    <a:pt x="3384822" y="0"/>
                  </a:lnTo>
                  <a:lnTo>
                    <a:pt x="3387452" y="0"/>
                  </a:lnTo>
                  <a:lnTo>
                    <a:pt x="3388575" y="464"/>
                  </a:lnTo>
                  <a:lnTo>
                    <a:pt x="3390434" y="2324"/>
                  </a:lnTo>
                  <a:lnTo>
                    <a:pt x="3390899" y="3447"/>
                  </a:lnTo>
                  <a:lnTo>
                    <a:pt x="3390899" y="6077"/>
                  </a:lnTo>
                  <a:lnTo>
                    <a:pt x="3390434" y="7200"/>
                  </a:lnTo>
                  <a:lnTo>
                    <a:pt x="3388575" y="9060"/>
                  </a:lnTo>
                  <a:lnTo>
                    <a:pt x="3387452" y="9524"/>
                  </a:lnTo>
                  <a:close/>
                </a:path>
                <a:path w="4010025" h="9525">
                  <a:moveTo>
                    <a:pt x="3435077" y="9524"/>
                  </a:moveTo>
                  <a:lnTo>
                    <a:pt x="3432447" y="9524"/>
                  </a:lnTo>
                  <a:lnTo>
                    <a:pt x="3431324" y="9060"/>
                  </a:lnTo>
                  <a:lnTo>
                    <a:pt x="3429464" y="7200"/>
                  </a:lnTo>
                  <a:lnTo>
                    <a:pt x="3428999" y="6077"/>
                  </a:lnTo>
                  <a:lnTo>
                    <a:pt x="3428999" y="3447"/>
                  </a:lnTo>
                  <a:lnTo>
                    <a:pt x="3429464" y="2324"/>
                  </a:lnTo>
                  <a:lnTo>
                    <a:pt x="3431324" y="464"/>
                  </a:lnTo>
                  <a:lnTo>
                    <a:pt x="3432447" y="0"/>
                  </a:lnTo>
                  <a:lnTo>
                    <a:pt x="3435077" y="0"/>
                  </a:lnTo>
                  <a:lnTo>
                    <a:pt x="3436199" y="464"/>
                  </a:lnTo>
                  <a:lnTo>
                    <a:pt x="3438059" y="2324"/>
                  </a:lnTo>
                  <a:lnTo>
                    <a:pt x="3438524" y="3447"/>
                  </a:lnTo>
                  <a:lnTo>
                    <a:pt x="3438524" y="6077"/>
                  </a:lnTo>
                  <a:lnTo>
                    <a:pt x="3438059" y="7200"/>
                  </a:lnTo>
                  <a:lnTo>
                    <a:pt x="3436199" y="9060"/>
                  </a:lnTo>
                  <a:lnTo>
                    <a:pt x="3435077" y="9524"/>
                  </a:lnTo>
                  <a:close/>
                </a:path>
                <a:path w="4010025" h="9525">
                  <a:moveTo>
                    <a:pt x="3482702" y="9524"/>
                  </a:moveTo>
                  <a:lnTo>
                    <a:pt x="3480072" y="9524"/>
                  </a:lnTo>
                  <a:lnTo>
                    <a:pt x="3478949" y="9060"/>
                  </a:lnTo>
                  <a:lnTo>
                    <a:pt x="3477089" y="7200"/>
                  </a:lnTo>
                  <a:lnTo>
                    <a:pt x="3476624" y="6077"/>
                  </a:lnTo>
                  <a:lnTo>
                    <a:pt x="3476624" y="3447"/>
                  </a:lnTo>
                  <a:lnTo>
                    <a:pt x="3477089" y="2324"/>
                  </a:lnTo>
                  <a:lnTo>
                    <a:pt x="3478949" y="464"/>
                  </a:lnTo>
                  <a:lnTo>
                    <a:pt x="3480072" y="0"/>
                  </a:lnTo>
                  <a:lnTo>
                    <a:pt x="3482702" y="0"/>
                  </a:lnTo>
                  <a:lnTo>
                    <a:pt x="3483824" y="464"/>
                  </a:lnTo>
                  <a:lnTo>
                    <a:pt x="3485684" y="2324"/>
                  </a:lnTo>
                  <a:lnTo>
                    <a:pt x="3486149" y="3447"/>
                  </a:lnTo>
                  <a:lnTo>
                    <a:pt x="3486149" y="6077"/>
                  </a:lnTo>
                  <a:lnTo>
                    <a:pt x="3485684" y="7200"/>
                  </a:lnTo>
                  <a:lnTo>
                    <a:pt x="3483824" y="9060"/>
                  </a:lnTo>
                  <a:lnTo>
                    <a:pt x="3482702" y="9524"/>
                  </a:lnTo>
                  <a:close/>
                </a:path>
                <a:path w="4010025" h="9525">
                  <a:moveTo>
                    <a:pt x="3530327" y="9524"/>
                  </a:moveTo>
                  <a:lnTo>
                    <a:pt x="3527697" y="9524"/>
                  </a:lnTo>
                  <a:lnTo>
                    <a:pt x="3526574" y="9060"/>
                  </a:lnTo>
                  <a:lnTo>
                    <a:pt x="3524714" y="7200"/>
                  </a:lnTo>
                  <a:lnTo>
                    <a:pt x="3524249" y="6077"/>
                  </a:lnTo>
                  <a:lnTo>
                    <a:pt x="3524249" y="3447"/>
                  </a:lnTo>
                  <a:lnTo>
                    <a:pt x="3524714" y="2324"/>
                  </a:lnTo>
                  <a:lnTo>
                    <a:pt x="3526574" y="464"/>
                  </a:lnTo>
                  <a:lnTo>
                    <a:pt x="3527697" y="0"/>
                  </a:lnTo>
                  <a:lnTo>
                    <a:pt x="3530327" y="0"/>
                  </a:lnTo>
                  <a:lnTo>
                    <a:pt x="3531449" y="464"/>
                  </a:lnTo>
                  <a:lnTo>
                    <a:pt x="3533309" y="2324"/>
                  </a:lnTo>
                  <a:lnTo>
                    <a:pt x="3533774" y="3447"/>
                  </a:lnTo>
                  <a:lnTo>
                    <a:pt x="3533774" y="6077"/>
                  </a:lnTo>
                  <a:lnTo>
                    <a:pt x="3533309" y="7200"/>
                  </a:lnTo>
                  <a:lnTo>
                    <a:pt x="3531449" y="9060"/>
                  </a:lnTo>
                  <a:lnTo>
                    <a:pt x="3530327" y="9524"/>
                  </a:lnTo>
                  <a:close/>
                </a:path>
                <a:path w="4010025" h="9525">
                  <a:moveTo>
                    <a:pt x="3577952" y="9524"/>
                  </a:moveTo>
                  <a:lnTo>
                    <a:pt x="3575322" y="9524"/>
                  </a:lnTo>
                  <a:lnTo>
                    <a:pt x="3574199" y="9060"/>
                  </a:lnTo>
                  <a:lnTo>
                    <a:pt x="3572339" y="7200"/>
                  </a:lnTo>
                  <a:lnTo>
                    <a:pt x="3571874" y="6077"/>
                  </a:lnTo>
                  <a:lnTo>
                    <a:pt x="3571874" y="3447"/>
                  </a:lnTo>
                  <a:lnTo>
                    <a:pt x="3572339" y="2324"/>
                  </a:lnTo>
                  <a:lnTo>
                    <a:pt x="3574199" y="464"/>
                  </a:lnTo>
                  <a:lnTo>
                    <a:pt x="3575322" y="0"/>
                  </a:lnTo>
                  <a:lnTo>
                    <a:pt x="3577952" y="0"/>
                  </a:lnTo>
                  <a:lnTo>
                    <a:pt x="3579074" y="464"/>
                  </a:lnTo>
                  <a:lnTo>
                    <a:pt x="3580934" y="2324"/>
                  </a:lnTo>
                  <a:lnTo>
                    <a:pt x="3581399" y="3447"/>
                  </a:lnTo>
                  <a:lnTo>
                    <a:pt x="3581399" y="6077"/>
                  </a:lnTo>
                  <a:lnTo>
                    <a:pt x="3580934" y="7200"/>
                  </a:lnTo>
                  <a:lnTo>
                    <a:pt x="3579074" y="9060"/>
                  </a:lnTo>
                  <a:lnTo>
                    <a:pt x="3577952" y="9524"/>
                  </a:lnTo>
                  <a:close/>
                </a:path>
                <a:path w="4010025" h="9525">
                  <a:moveTo>
                    <a:pt x="3625577" y="9524"/>
                  </a:moveTo>
                  <a:lnTo>
                    <a:pt x="3622947" y="9524"/>
                  </a:lnTo>
                  <a:lnTo>
                    <a:pt x="3621824" y="9060"/>
                  </a:lnTo>
                  <a:lnTo>
                    <a:pt x="3619964" y="7200"/>
                  </a:lnTo>
                  <a:lnTo>
                    <a:pt x="3619499" y="6077"/>
                  </a:lnTo>
                  <a:lnTo>
                    <a:pt x="3619499" y="3447"/>
                  </a:lnTo>
                  <a:lnTo>
                    <a:pt x="3619964" y="2324"/>
                  </a:lnTo>
                  <a:lnTo>
                    <a:pt x="3621824" y="464"/>
                  </a:lnTo>
                  <a:lnTo>
                    <a:pt x="3622947" y="0"/>
                  </a:lnTo>
                  <a:lnTo>
                    <a:pt x="3625577" y="0"/>
                  </a:lnTo>
                  <a:lnTo>
                    <a:pt x="3626699" y="464"/>
                  </a:lnTo>
                  <a:lnTo>
                    <a:pt x="3628559" y="2324"/>
                  </a:lnTo>
                  <a:lnTo>
                    <a:pt x="3629024" y="3447"/>
                  </a:lnTo>
                  <a:lnTo>
                    <a:pt x="3629024" y="6077"/>
                  </a:lnTo>
                  <a:lnTo>
                    <a:pt x="3628559" y="7200"/>
                  </a:lnTo>
                  <a:lnTo>
                    <a:pt x="3626699" y="9060"/>
                  </a:lnTo>
                  <a:lnTo>
                    <a:pt x="3625577" y="9524"/>
                  </a:lnTo>
                  <a:close/>
                </a:path>
                <a:path w="4010025" h="9525">
                  <a:moveTo>
                    <a:pt x="3673202" y="9524"/>
                  </a:moveTo>
                  <a:lnTo>
                    <a:pt x="3670572" y="9524"/>
                  </a:lnTo>
                  <a:lnTo>
                    <a:pt x="3669449" y="9060"/>
                  </a:lnTo>
                  <a:lnTo>
                    <a:pt x="3667589" y="7200"/>
                  </a:lnTo>
                  <a:lnTo>
                    <a:pt x="3667124" y="6077"/>
                  </a:lnTo>
                  <a:lnTo>
                    <a:pt x="3667124" y="3447"/>
                  </a:lnTo>
                  <a:lnTo>
                    <a:pt x="3667589" y="2324"/>
                  </a:lnTo>
                  <a:lnTo>
                    <a:pt x="3669449" y="464"/>
                  </a:lnTo>
                  <a:lnTo>
                    <a:pt x="3670572" y="0"/>
                  </a:lnTo>
                  <a:lnTo>
                    <a:pt x="3673202" y="0"/>
                  </a:lnTo>
                  <a:lnTo>
                    <a:pt x="3674324" y="464"/>
                  </a:lnTo>
                  <a:lnTo>
                    <a:pt x="3676184" y="2324"/>
                  </a:lnTo>
                  <a:lnTo>
                    <a:pt x="3676649" y="3447"/>
                  </a:lnTo>
                  <a:lnTo>
                    <a:pt x="3676649" y="6077"/>
                  </a:lnTo>
                  <a:lnTo>
                    <a:pt x="3676184" y="7200"/>
                  </a:lnTo>
                  <a:lnTo>
                    <a:pt x="3674324" y="9060"/>
                  </a:lnTo>
                  <a:lnTo>
                    <a:pt x="3673202" y="9524"/>
                  </a:lnTo>
                  <a:close/>
                </a:path>
                <a:path w="4010025" h="9525">
                  <a:moveTo>
                    <a:pt x="3720827" y="9524"/>
                  </a:moveTo>
                  <a:lnTo>
                    <a:pt x="3718197" y="9524"/>
                  </a:lnTo>
                  <a:lnTo>
                    <a:pt x="3717074" y="9060"/>
                  </a:lnTo>
                  <a:lnTo>
                    <a:pt x="3715214" y="7200"/>
                  </a:lnTo>
                  <a:lnTo>
                    <a:pt x="3714749" y="6077"/>
                  </a:lnTo>
                  <a:lnTo>
                    <a:pt x="3714749" y="3447"/>
                  </a:lnTo>
                  <a:lnTo>
                    <a:pt x="3715214" y="2324"/>
                  </a:lnTo>
                  <a:lnTo>
                    <a:pt x="3717074" y="464"/>
                  </a:lnTo>
                  <a:lnTo>
                    <a:pt x="3718197" y="0"/>
                  </a:lnTo>
                  <a:lnTo>
                    <a:pt x="3720827" y="0"/>
                  </a:lnTo>
                  <a:lnTo>
                    <a:pt x="3721949" y="464"/>
                  </a:lnTo>
                  <a:lnTo>
                    <a:pt x="3723809" y="2324"/>
                  </a:lnTo>
                  <a:lnTo>
                    <a:pt x="3724274" y="3447"/>
                  </a:lnTo>
                  <a:lnTo>
                    <a:pt x="3724274" y="6077"/>
                  </a:lnTo>
                  <a:lnTo>
                    <a:pt x="3723809" y="7200"/>
                  </a:lnTo>
                  <a:lnTo>
                    <a:pt x="3721949" y="9060"/>
                  </a:lnTo>
                  <a:lnTo>
                    <a:pt x="3720827" y="9524"/>
                  </a:lnTo>
                  <a:close/>
                </a:path>
                <a:path w="4010025" h="9525">
                  <a:moveTo>
                    <a:pt x="3768452" y="9524"/>
                  </a:moveTo>
                  <a:lnTo>
                    <a:pt x="3765822" y="9524"/>
                  </a:lnTo>
                  <a:lnTo>
                    <a:pt x="3764699" y="9060"/>
                  </a:lnTo>
                  <a:lnTo>
                    <a:pt x="3762839" y="7200"/>
                  </a:lnTo>
                  <a:lnTo>
                    <a:pt x="3762374" y="6077"/>
                  </a:lnTo>
                  <a:lnTo>
                    <a:pt x="3762374" y="3447"/>
                  </a:lnTo>
                  <a:lnTo>
                    <a:pt x="3762839" y="2324"/>
                  </a:lnTo>
                  <a:lnTo>
                    <a:pt x="3764699" y="464"/>
                  </a:lnTo>
                  <a:lnTo>
                    <a:pt x="3765822" y="0"/>
                  </a:lnTo>
                  <a:lnTo>
                    <a:pt x="3768452" y="0"/>
                  </a:lnTo>
                  <a:lnTo>
                    <a:pt x="3769574" y="464"/>
                  </a:lnTo>
                  <a:lnTo>
                    <a:pt x="3771434" y="2324"/>
                  </a:lnTo>
                  <a:lnTo>
                    <a:pt x="3771899" y="3447"/>
                  </a:lnTo>
                  <a:lnTo>
                    <a:pt x="3771899" y="6077"/>
                  </a:lnTo>
                  <a:lnTo>
                    <a:pt x="3771434" y="7200"/>
                  </a:lnTo>
                  <a:lnTo>
                    <a:pt x="3769574" y="9060"/>
                  </a:lnTo>
                  <a:lnTo>
                    <a:pt x="3768452" y="9524"/>
                  </a:lnTo>
                  <a:close/>
                </a:path>
                <a:path w="4010025" h="9525">
                  <a:moveTo>
                    <a:pt x="3816077" y="9524"/>
                  </a:moveTo>
                  <a:lnTo>
                    <a:pt x="3813447" y="9524"/>
                  </a:lnTo>
                  <a:lnTo>
                    <a:pt x="3812324" y="9060"/>
                  </a:lnTo>
                  <a:lnTo>
                    <a:pt x="3810464" y="7200"/>
                  </a:lnTo>
                  <a:lnTo>
                    <a:pt x="3809999" y="6077"/>
                  </a:lnTo>
                  <a:lnTo>
                    <a:pt x="3809999" y="3447"/>
                  </a:lnTo>
                  <a:lnTo>
                    <a:pt x="3810464" y="2324"/>
                  </a:lnTo>
                  <a:lnTo>
                    <a:pt x="3812324" y="464"/>
                  </a:lnTo>
                  <a:lnTo>
                    <a:pt x="3813447" y="0"/>
                  </a:lnTo>
                  <a:lnTo>
                    <a:pt x="3816077" y="0"/>
                  </a:lnTo>
                  <a:lnTo>
                    <a:pt x="3817199" y="464"/>
                  </a:lnTo>
                  <a:lnTo>
                    <a:pt x="3819059" y="2324"/>
                  </a:lnTo>
                  <a:lnTo>
                    <a:pt x="3819524" y="3447"/>
                  </a:lnTo>
                  <a:lnTo>
                    <a:pt x="3819524" y="6077"/>
                  </a:lnTo>
                  <a:lnTo>
                    <a:pt x="3819059" y="7200"/>
                  </a:lnTo>
                  <a:lnTo>
                    <a:pt x="3817199" y="9060"/>
                  </a:lnTo>
                  <a:lnTo>
                    <a:pt x="3816077" y="9524"/>
                  </a:lnTo>
                  <a:close/>
                </a:path>
                <a:path w="4010025" h="9525">
                  <a:moveTo>
                    <a:pt x="3863702" y="9524"/>
                  </a:moveTo>
                  <a:lnTo>
                    <a:pt x="3861072" y="9524"/>
                  </a:lnTo>
                  <a:lnTo>
                    <a:pt x="3859949" y="9060"/>
                  </a:lnTo>
                  <a:lnTo>
                    <a:pt x="3858089" y="7200"/>
                  </a:lnTo>
                  <a:lnTo>
                    <a:pt x="3857624" y="6077"/>
                  </a:lnTo>
                  <a:lnTo>
                    <a:pt x="3857624" y="3447"/>
                  </a:lnTo>
                  <a:lnTo>
                    <a:pt x="3858089" y="2324"/>
                  </a:lnTo>
                  <a:lnTo>
                    <a:pt x="3859949" y="464"/>
                  </a:lnTo>
                  <a:lnTo>
                    <a:pt x="3861072" y="0"/>
                  </a:lnTo>
                  <a:lnTo>
                    <a:pt x="3863702" y="0"/>
                  </a:lnTo>
                  <a:lnTo>
                    <a:pt x="3864824" y="464"/>
                  </a:lnTo>
                  <a:lnTo>
                    <a:pt x="3866684" y="2324"/>
                  </a:lnTo>
                  <a:lnTo>
                    <a:pt x="3867149" y="3447"/>
                  </a:lnTo>
                  <a:lnTo>
                    <a:pt x="3867149" y="6077"/>
                  </a:lnTo>
                  <a:lnTo>
                    <a:pt x="3866684" y="7200"/>
                  </a:lnTo>
                  <a:lnTo>
                    <a:pt x="3864824" y="9060"/>
                  </a:lnTo>
                  <a:lnTo>
                    <a:pt x="3863702" y="9524"/>
                  </a:lnTo>
                  <a:close/>
                </a:path>
                <a:path w="4010025" h="9525">
                  <a:moveTo>
                    <a:pt x="3911327" y="9524"/>
                  </a:moveTo>
                  <a:lnTo>
                    <a:pt x="3908697" y="9524"/>
                  </a:lnTo>
                  <a:lnTo>
                    <a:pt x="3907574" y="9060"/>
                  </a:lnTo>
                  <a:lnTo>
                    <a:pt x="3905714" y="7200"/>
                  </a:lnTo>
                  <a:lnTo>
                    <a:pt x="3905249" y="6077"/>
                  </a:lnTo>
                  <a:lnTo>
                    <a:pt x="3905249" y="3447"/>
                  </a:lnTo>
                  <a:lnTo>
                    <a:pt x="3905714" y="2324"/>
                  </a:lnTo>
                  <a:lnTo>
                    <a:pt x="3907574" y="464"/>
                  </a:lnTo>
                  <a:lnTo>
                    <a:pt x="3908697" y="0"/>
                  </a:lnTo>
                  <a:lnTo>
                    <a:pt x="3911327" y="0"/>
                  </a:lnTo>
                  <a:lnTo>
                    <a:pt x="3912449" y="464"/>
                  </a:lnTo>
                  <a:lnTo>
                    <a:pt x="3914309" y="2324"/>
                  </a:lnTo>
                  <a:lnTo>
                    <a:pt x="3914774" y="3447"/>
                  </a:lnTo>
                  <a:lnTo>
                    <a:pt x="3914774" y="6077"/>
                  </a:lnTo>
                  <a:lnTo>
                    <a:pt x="3914309" y="7200"/>
                  </a:lnTo>
                  <a:lnTo>
                    <a:pt x="3912449" y="9060"/>
                  </a:lnTo>
                  <a:lnTo>
                    <a:pt x="3911327" y="9524"/>
                  </a:lnTo>
                  <a:close/>
                </a:path>
                <a:path w="4010025" h="9525">
                  <a:moveTo>
                    <a:pt x="3958952" y="9524"/>
                  </a:moveTo>
                  <a:lnTo>
                    <a:pt x="3956322" y="9524"/>
                  </a:lnTo>
                  <a:lnTo>
                    <a:pt x="3955199" y="9060"/>
                  </a:lnTo>
                  <a:lnTo>
                    <a:pt x="3953339" y="7200"/>
                  </a:lnTo>
                  <a:lnTo>
                    <a:pt x="3952874" y="6077"/>
                  </a:lnTo>
                  <a:lnTo>
                    <a:pt x="3952874" y="3447"/>
                  </a:lnTo>
                  <a:lnTo>
                    <a:pt x="3953339" y="2324"/>
                  </a:lnTo>
                  <a:lnTo>
                    <a:pt x="3955199" y="464"/>
                  </a:lnTo>
                  <a:lnTo>
                    <a:pt x="3956322" y="0"/>
                  </a:lnTo>
                  <a:lnTo>
                    <a:pt x="3958952" y="0"/>
                  </a:lnTo>
                  <a:lnTo>
                    <a:pt x="3960074" y="464"/>
                  </a:lnTo>
                  <a:lnTo>
                    <a:pt x="3961934" y="2324"/>
                  </a:lnTo>
                  <a:lnTo>
                    <a:pt x="3962399" y="3447"/>
                  </a:lnTo>
                  <a:lnTo>
                    <a:pt x="3962399" y="6077"/>
                  </a:lnTo>
                  <a:lnTo>
                    <a:pt x="3961934" y="7200"/>
                  </a:lnTo>
                  <a:lnTo>
                    <a:pt x="3960074" y="9060"/>
                  </a:lnTo>
                  <a:lnTo>
                    <a:pt x="3958952" y="9524"/>
                  </a:lnTo>
                  <a:close/>
                </a:path>
                <a:path w="4010025" h="9525">
                  <a:moveTo>
                    <a:pt x="4006577" y="9524"/>
                  </a:moveTo>
                  <a:lnTo>
                    <a:pt x="4003947" y="9524"/>
                  </a:lnTo>
                  <a:lnTo>
                    <a:pt x="4002824" y="9060"/>
                  </a:lnTo>
                  <a:lnTo>
                    <a:pt x="4000964" y="7200"/>
                  </a:lnTo>
                  <a:lnTo>
                    <a:pt x="4000499" y="6077"/>
                  </a:lnTo>
                  <a:lnTo>
                    <a:pt x="4000499" y="3447"/>
                  </a:lnTo>
                  <a:lnTo>
                    <a:pt x="4000964" y="2324"/>
                  </a:lnTo>
                  <a:lnTo>
                    <a:pt x="4002824" y="464"/>
                  </a:lnTo>
                  <a:lnTo>
                    <a:pt x="4003947" y="0"/>
                  </a:lnTo>
                  <a:lnTo>
                    <a:pt x="4006577" y="0"/>
                  </a:lnTo>
                  <a:lnTo>
                    <a:pt x="4007699" y="464"/>
                  </a:lnTo>
                  <a:lnTo>
                    <a:pt x="4009559" y="2324"/>
                  </a:lnTo>
                  <a:lnTo>
                    <a:pt x="4010024" y="3447"/>
                  </a:lnTo>
                  <a:lnTo>
                    <a:pt x="4010024" y="6077"/>
                  </a:lnTo>
                  <a:lnTo>
                    <a:pt x="4009559" y="7200"/>
                  </a:lnTo>
                  <a:lnTo>
                    <a:pt x="4007699" y="9060"/>
                  </a:lnTo>
                  <a:lnTo>
                    <a:pt x="4006577" y="952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 descr=""/>
          <p:cNvSpPr txBox="1"/>
          <p:nvPr/>
        </p:nvSpPr>
        <p:spPr>
          <a:xfrm>
            <a:off x="3527702" y="3198593"/>
            <a:ext cx="1409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07" name="object 107" descr=""/>
          <p:cNvGrpSpPr/>
          <p:nvPr/>
        </p:nvGrpSpPr>
        <p:grpSpPr>
          <a:xfrm>
            <a:off x="3746182" y="2034158"/>
            <a:ext cx="4010025" cy="1259840"/>
            <a:chOff x="3746182" y="2034158"/>
            <a:chExt cx="4010025" cy="1259840"/>
          </a:xfrm>
        </p:grpSpPr>
        <p:sp>
          <p:nvSpPr>
            <p:cNvPr id="108" name="object 108" descr=""/>
            <p:cNvSpPr/>
            <p:nvPr/>
          </p:nvSpPr>
          <p:spPr>
            <a:xfrm>
              <a:off x="3746169" y="2305049"/>
              <a:ext cx="4010025" cy="499109"/>
            </a:xfrm>
            <a:custGeom>
              <a:avLst/>
              <a:gdLst/>
              <a:ahLst/>
              <a:cxnLst/>
              <a:rect l="l" t="t" r="r" b="b"/>
              <a:pathLst>
                <a:path w="4010025" h="499110">
                  <a:moveTo>
                    <a:pt x="9525" y="493039"/>
                  </a:moveTo>
                  <a:lnTo>
                    <a:pt x="9067" y="491921"/>
                  </a:lnTo>
                  <a:lnTo>
                    <a:pt x="7200" y="490054"/>
                  </a:lnTo>
                  <a:lnTo>
                    <a:pt x="6083" y="489585"/>
                  </a:lnTo>
                  <a:lnTo>
                    <a:pt x="3454" y="489585"/>
                  </a:lnTo>
                  <a:lnTo>
                    <a:pt x="2336" y="490054"/>
                  </a:lnTo>
                  <a:lnTo>
                    <a:pt x="469" y="491921"/>
                  </a:lnTo>
                  <a:lnTo>
                    <a:pt x="0" y="493039"/>
                  </a:lnTo>
                  <a:lnTo>
                    <a:pt x="0" y="495668"/>
                  </a:lnTo>
                  <a:lnTo>
                    <a:pt x="469" y="496785"/>
                  </a:lnTo>
                  <a:lnTo>
                    <a:pt x="2336" y="498652"/>
                  </a:lnTo>
                  <a:lnTo>
                    <a:pt x="3454" y="499110"/>
                  </a:lnTo>
                  <a:lnTo>
                    <a:pt x="6083" y="499110"/>
                  </a:lnTo>
                  <a:lnTo>
                    <a:pt x="7200" y="498652"/>
                  </a:lnTo>
                  <a:lnTo>
                    <a:pt x="9067" y="496785"/>
                  </a:lnTo>
                  <a:lnTo>
                    <a:pt x="9525" y="495668"/>
                  </a:lnTo>
                  <a:lnTo>
                    <a:pt x="9525" y="493039"/>
                  </a:lnTo>
                  <a:close/>
                </a:path>
                <a:path w="4010025" h="499110">
                  <a:moveTo>
                    <a:pt x="9525" y="3454"/>
                  </a:moveTo>
                  <a:lnTo>
                    <a:pt x="9067" y="2336"/>
                  </a:lnTo>
                  <a:lnTo>
                    <a:pt x="7200" y="469"/>
                  </a:lnTo>
                  <a:lnTo>
                    <a:pt x="6083" y="0"/>
                  </a:lnTo>
                  <a:lnTo>
                    <a:pt x="3454" y="0"/>
                  </a:lnTo>
                  <a:lnTo>
                    <a:pt x="2336" y="469"/>
                  </a:lnTo>
                  <a:lnTo>
                    <a:pt x="469" y="2336"/>
                  </a:lnTo>
                  <a:lnTo>
                    <a:pt x="0" y="3454"/>
                  </a:lnTo>
                  <a:lnTo>
                    <a:pt x="0" y="6083"/>
                  </a:lnTo>
                  <a:lnTo>
                    <a:pt x="469" y="7200"/>
                  </a:lnTo>
                  <a:lnTo>
                    <a:pt x="2336" y="9067"/>
                  </a:lnTo>
                  <a:lnTo>
                    <a:pt x="3454" y="9525"/>
                  </a:lnTo>
                  <a:lnTo>
                    <a:pt x="6083" y="9525"/>
                  </a:lnTo>
                  <a:lnTo>
                    <a:pt x="7200" y="9067"/>
                  </a:lnTo>
                  <a:lnTo>
                    <a:pt x="9067" y="7200"/>
                  </a:lnTo>
                  <a:lnTo>
                    <a:pt x="9525" y="6083"/>
                  </a:lnTo>
                  <a:lnTo>
                    <a:pt x="9525" y="3454"/>
                  </a:lnTo>
                  <a:close/>
                </a:path>
                <a:path w="4010025" h="499110">
                  <a:moveTo>
                    <a:pt x="57150" y="493039"/>
                  </a:moveTo>
                  <a:lnTo>
                    <a:pt x="56692" y="491921"/>
                  </a:lnTo>
                  <a:lnTo>
                    <a:pt x="54825" y="490054"/>
                  </a:lnTo>
                  <a:lnTo>
                    <a:pt x="53708" y="489585"/>
                  </a:lnTo>
                  <a:lnTo>
                    <a:pt x="51079" y="489585"/>
                  </a:lnTo>
                  <a:lnTo>
                    <a:pt x="49961" y="490054"/>
                  </a:lnTo>
                  <a:lnTo>
                    <a:pt x="48094" y="491921"/>
                  </a:lnTo>
                  <a:lnTo>
                    <a:pt x="47625" y="493039"/>
                  </a:lnTo>
                  <a:lnTo>
                    <a:pt x="47625" y="495668"/>
                  </a:lnTo>
                  <a:lnTo>
                    <a:pt x="48094" y="496785"/>
                  </a:lnTo>
                  <a:lnTo>
                    <a:pt x="49961" y="498652"/>
                  </a:lnTo>
                  <a:lnTo>
                    <a:pt x="51079" y="499110"/>
                  </a:lnTo>
                  <a:lnTo>
                    <a:pt x="53708" y="499110"/>
                  </a:lnTo>
                  <a:lnTo>
                    <a:pt x="54825" y="498652"/>
                  </a:lnTo>
                  <a:lnTo>
                    <a:pt x="56692" y="496785"/>
                  </a:lnTo>
                  <a:lnTo>
                    <a:pt x="57150" y="495668"/>
                  </a:lnTo>
                  <a:lnTo>
                    <a:pt x="57150" y="493039"/>
                  </a:lnTo>
                  <a:close/>
                </a:path>
                <a:path w="4010025" h="499110">
                  <a:moveTo>
                    <a:pt x="57150" y="3454"/>
                  </a:moveTo>
                  <a:lnTo>
                    <a:pt x="56692" y="2336"/>
                  </a:lnTo>
                  <a:lnTo>
                    <a:pt x="54825" y="469"/>
                  </a:lnTo>
                  <a:lnTo>
                    <a:pt x="53708" y="0"/>
                  </a:lnTo>
                  <a:lnTo>
                    <a:pt x="51079" y="0"/>
                  </a:lnTo>
                  <a:lnTo>
                    <a:pt x="49961" y="469"/>
                  </a:lnTo>
                  <a:lnTo>
                    <a:pt x="48094" y="2336"/>
                  </a:lnTo>
                  <a:lnTo>
                    <a:pt x="47625" y="3454"/>
                  </a:lnTo>
                  <a:lnTo>
                    <a:pt x="47625" y="6083"/>
                  </a:lnTo>
                  <a:lnTo>
                    <a:pt x="48094" y="7200"/>
                  </a:lnTo>
                  <a:lnTo>
                    <a:pt x="49961" y="9067"/>
                  </a:lnTo>
                  <a:lnTo>
                    <a:pt x="51079" y="9525"/>
                  </a:lnTo>
                  <a:lnTo>
                    <a:pt x="53708" y="9525"/>
                  </a:lnTo>
                  <a:lnTo>
                    <a:pt x="54825" y="9067"/>
                  </a:lnTo>
                  <a:lnTo>
                    <a:pt x="56692" y="7200"/>
                  </a:lnTo>
                  <a:lnTo>
                    <a:pt x="57150" y="6083"/>
                  </a:lnTo>
                  <a:lnTo>
                    <a:pt x="57150" y="3454"/>
                  </a:lnTo>
                  <a:close/>
                </a:path>
                <a:path w="4010025" h="499110">
                  <a:moveTo>
                    <a:pt x="104775" y="493039"/>
                  </a:moveTo>
                  <a:lnTo>
                    <a:pt x="104317" y="491921"/>
                  </a:lnTo>
                  <a:lnTo>
                    <a:pt x="102450" y="490054"/>
                  </a:lnTo>
                  <a:lnTo>
                    <a:pt x="101333" y="489585"/>
                  </a:lnTo>
                  <a:lnTo>
                    <a:pt x="98704" y="489585"/>
                  </a:lnTo>
                  <a:lnTo>
                    <a:pt x="97586" y="490054"/>
                  </a:lnTo>
                  <a:lnTo>
                    <a:pt x="95719" y="491921"/>
                  </a:lnTo>
                  <a:lnTo>
                    <a:pt x="95250" y="493039"/>
                  </a:lnTo>
                  <a:lnTo>
                    <a:pt x="95250" y="495668"/>
                  </a:lnTo>
                  <a:lnTo>
                    <a:pt x="95719" y="496785"/>
                  </a:lnTo>
                  <a:lnTo>
                    <a:pt x="97586" y="498652"/>
                  </a:lnTo>
                  <a:lnTo>
                    <a:pt x="98704" y="499110"/>
                  </a:lnTo>
                  <a:lnTo>
                    <a:pt x="101333" y="499110"/>
                  </a:lnTo>
                  <a:lnTo>
                    <a:pt x="102450" y="498652"/>
                  </a:lnTo>
                  <a:lnTo>
                    <a:pt x="104317" y="496785"/>
                  </a:lnTo>
                  <a:lnTo>
                    <a:pt x="104775" y="495668"/>
                  </a:lnTo>
                  <a:lnTo>
                    <a:pt x="104775" y="493039"/>
                  </a:lnTo>
                  <a:close/>
                </a:path>
                <a:path w="4010025" h="499110">
                  <a:moveTo>
                    <a:pt x="104775" y="3454"/>
                  </a:moveTo>
                  <a:lnTo>
                    <a:pt x="104317" y="2336"/>
                  </a:lnTo>
                  <a:lnTo>
                    <a:pt x="102450" y="469"/>
                  </a:lnTo>
                  <a:lnTo>
                    <a:pt x="101333" y="0"/>
                  </a:lnTo>
                  <a:lnTo>
                    <a:pt x="98704" y="0"/>
                  </a:lnTo>
                  <a:lnTo>
                    <a:pt x="97586" y="469"/>
                  </a:lnTo>
                  <a:lnTo>
                    <a:pt x="95719" y="2336"/>
                  </a:lnTo>
                  <a:lnTo>
                    <a:pt x="95250" y="3454"/>
                  </a:lnTo>
                  <a:lnTo>
                    <a:pt x="95250" y="6083"/>
                  </a:lnTo>
                  <a:lnTo>
                    <a:pt x="95719" y="7200"/>
                  </a:lnTo>
                  <a:lnTo>
                    <a:pt x="97586" y="9067"/>
                  </a:lnTo>
                  <a:lnTo>
                    <a:pt x="98704" y="9525"/>
                  </a:lnTo>
                  <a:lnTo>
                    <a:pt x="101333" y="9525"/>
                  </a:lnTo>
                  <a:lnTo>
                    <a:pt x="102450" y="9067"/>
                  </a:lnTo>
                  <a:lnTo>
                    <a:pt x="104317" y="7200"/>
                  </a:lnTo>
                  <a:lnTo>
                    <a:pt x="104775" y="6083"/>
                  </a:lnTo>
                  <a:lnTo>
                    <a:pt x="104775" y="3454"/>
                  </a:lnTo>
                  <a:close/>
                </a:path>
                <a:path w="4010025" h="499110">
                  <a:moveTo>
                    <a:pt x="152400" y="493039"/>
                  </a:moveTo>
                  <a:lnTo>
                    <a:pt x="151942" y="491921"/>
                  </a:lnTo>
                  <a:lnTo>
                    <a:pt x="150075" y="490054"/>
                  </a:lnTo>
                  <a:lnTo>
                    <a:pt x="148958" y="489585"/>
                  </a:lnTo>
                  <a:lnTo>
                    <a:pt x="146329" y="489585"/>
                  </a:lnTo>
                  <a:lnTo>
                    <a:pt x="145211" y="490054"/>
                  </a:lnTo>
                  <a:lnTo>
                    <a:pt x="143344" y="491921"/>
                  </a:lnTo>
                  <a:lnTo>
                    <a:pt x="142875" y="493039"/>
                  </a:lnTo>
                  <a:lnTo>
                    <a:pt x="142875" y="495668"/>
                  </a:lnTo>
                  <a:lnTo>
                    <a:pt x="143344" y="496785"/>
                  </a:lnTo>
                  <a:lnTo>
                    <a:pt x="145211" y="498652"/>
                  </a:lnTo>
                  <a:lnTo>
                    <a:pt x="146329" y="499110"/>
                  </a:lnTo>
                  <a:lnTo>
                    <a:pt x="148958" y="499110"/>
                  </a:lnTo>
                  <a:lnTo>
                    <a:pt x="150075" y="498652"/>
                  </a:lnTo>
                  <a:lnTo>
                    <a:pt x="151942" y="496785"/>
                  </a:lnTo>
                  <a:lnTo>
                    <a:pt x="152400" y="495668"/>
                  </a:lnTo>
                  <a:lnTo>
                    <a:pt x="152400" y="493039"/>
                  </a:lnTo>
                  <a:close/>
                </a:path>
                <a:path w="4010025" h="499110">
                  <a:moveTo>
                    <a:pt x="152400" y="3454"/>
                  </a:moveTo>
                  <a:lnTo>
                    <a:pt x="151942" y="2336"/>
                  </a:lnTo>
                  <a:lnTo>
                    <a:pt x="150075" y="469"/>
                  </a:lnTo>
                  <a:lnTo>
                    <a:pt x="148958" y="0"/>
                  </a:lnTo>
                  <a:lnTo>
                    <a:pt x="146329" y="0"/>
                  </a:lnTo>
                  <a:lnTo>
                    <a:pt x="145211" y="469"/>
                  </a:lnTo>
                  <a:lnTo>
                    <a:pt x="143344" y="2336"/>
                  </a:lnTo>
                  <a:lnTo>
                    <a:pt x="142875" y="3454"/>
                  </a:lnTo>
                  <a:lnTo>
                    <a:pt x="142875" y="6083"/>
                  </a:lnTo>
                  <a:lnTo>
                    <a:pt x="143344" y="7200"/>
                  </a:lnTo>
                  <a:lnTo>
                    <a:pt x="145211" y="9067"/>
                  </a:lnTo>
                  <a:lnTo>
                    <a:pt x="146329" y="9525"/>
                  </a:lnTo>
                  <a:lnTo>
                    <a:pt x="148958" y="9525"/>
                  </a:lnTo>
                  <a:lnTo>
                    <a:pt x="150075" y="9067"/>
                  </a:lnTo>
                  <a:lnTo>
                    <a:pt x="151942" y="7200"/>
                  </a:lnTo>
                  <a:lnTo>
                    <a:pt x="152400" y="6083"/>
                  </a:lnTo>
                  <a:lnTo>
                    <a:pt x="152400" y="3454"/>
                  </a:lnTo>
                  <a:close/>
                </a:path>
                <a:path w="4010025" h="499110">
                  <a:moveTo>
                    <a:pt x="200025" y="493039"/>
                  </a:moveTo>
                  <a:lnTo>
                    <a:pt x="199567" y="491921"/>
                  </a:lnTo>
                  <a:lnTo>
                    <a:pt x="197700" y="490054"/>
                  </a:lnTo>
                  <a:lnTo>
                    <a:pt x="196583" y="489585"/>
                  </a:lnTo>
                  <a:lnTo>
                    <a:pt x="193954" y="489585"/>
                  </a:lnTo>
                  <a:lnTo>
                    <a:pt x="192836" y="490054"/>
                  </a:lnTo>
                  <a:lnTo>
                    <a:pt x="190969" y="491921"/>
                  </a:lnTo>
                  <a:lnTo>
                    <a:pt x="190500" y="493039"/>
                  </a:lnTo>
                  <a:lnTo>
                    <a:pt x="190500" y="495668"/>
                  </a:lnTo>
                  <a:lnTo>
                    <a:pt x="190969" y="496785"/>
                  </a:lnTo>
                  <a:lnTo>
                    <a:pt x="192836" y="498652"/>
                  </a:lnTo>
                  <a:lnTo>
                    <a:pt x="193954" y="499110"/>
                  </a:lnTo>
                  <a:lnTo>
                    <a:pt x="196583" y="499110"/>
                  </a:lnTo>
                  <a:lnTo>
                    <a:pt x="197700" y="498652"/>
                  </a:lnTo>
                  <a:lnTo>
                    <a:pt x="199567" y="496785"/>
                  </a:lnTo>
                  <a:lnTo>
                    <a:pt x="200025" y="495668"/>
                  </a:lnTo>
                  <a:lnTo>
                    <a:pt x="200025" y="493039"/>
                  </a:lnTo>
                  <a:close/>
                </a:path>
                <a:path w="4010025" h="499110">
                  <a:moveTo>
                    <a:pt x="200025" y="3454"/>
                  </a:moveTo>
                  <a:lnTo>
                    <a:pt x="199567" y="2336"/>
                  </a:lnTo>
                  <a:lnTo>
                    <a:pt x="197700" y="469"/>
                  </a:lnTo>
                  <a:lnTo>
                    <a:pt x="196583" y="0"/>
                  </a:lnTo>
                  <a:lnTo>
                    <a:pt x="193954" y="0"/>
                  </a:lnTo>
                  <a:lnTo>
                    <a:pt x="192836" y="469"/>
                  </a:lnTo>
                  <a:lnTo>
                    <a:pt x="190969" y="2336"/>
                  </a:lnTo>
                  <a:lnTo>
                    <a:pt x="190500" y="3454"/>
                  </a:lnTo>
                  <a:lnTo>
                    <a:pt x="190500" y="6083"/>
                  </a:lnTo>
                  <a:lnTo>
                    <a:pt x="190969" y="7200"/>
                  </a:lnTo>
                  <a:lnTo>
                    <a:pt x="192836" y="9067"/>
                  </a:lnTo>
                  <a:lnTo>
                    <a:pt x="193954" y="9525"/>
                  </a:lnTo>
                  <a:lnTo>
                    <a:pt x="196583" y="9525"/>
                  </a:lnTo>
                  <a:lnTo>
                    <a:pt x="197700" y="9067"/>
                  </a:lnTo>
                  <a:lnTo>
                    <a:pt x="199567" y="7200"/>
                  </a:lnTo>
                  <a:lnTo>
                    <a:pt x="200025" y="6083"/>
                  </a:lnTo>
                  <a:lnTo>
                    <a:pt x="200025" y="3454"/>
                  </a:lnTo>
                  <a:close/>
                </a:path>
                <a:path w="4010025" h="499110">
                  <a:moveTo>
                    <a:pt x="247650" y="493039"/>
                  </a:moveTo>
                  <a:lnTo>
                    <a:pt x="247192" y="491921"/>
                  </a:lnTo>
                  <a:lnTo>
                    <a:pt x="245325" y="490054"/>
                  </a:lnTo>
                  <a:lnTo>
                    <a:pt x="244208" y="489585"/>
                  </a:lnTo>
                  <a:lnTo>
                    <a:pt x="241579" y="489585"/>
                  </a:lnTo>
                  <a:lnTo>
                    <a:pt x="240461" y="490054"/>
                  </a:lnTo>
                  <a:lnTo>
                    <a:pt x="238594" y="491921"/>
                  </a:lnTo>
                  <a:lnTo>
                    <a:pt x="238125" y="493039"/>
                  </a:lnTo>
                  <a:lnTo>
                    <a:pt x="238125" y="495668"/>
                  </a:lnTo>
                  <a:lnTo>
                    <a:pt x="238594" y="496785"/>
                  </a:lnTo>
                  <a:lnTo>
                    <a:pt x="240461" y="498652"/>
                  </a:lnTo>
                  <a:lnTo>
                    <a:pt x="241579" y="499110"/>
                  </a:lnTo>
                  <a:lnTo>
                    <a:pt x="244208" y="499110"/>
                  </a:lnTo>
                  <a:lnTo>
                    <a:pt x="245325" y="498652"/>
                  </a:lnTo>
                  <a:lnTo>
                    <a:pt x="247192" y="496785"/>
                  </a:lnTo>
                  <a:lnTo>
                    <a:pt x="247650" y="495668"/>
                  </a:lnTo>
                  <a:lnTo>
                    <a:pt x="247650" y="493039"/>
                  </a:lnTo>
                  <a:close/>
                </a:path>
                <a:path w="4010025" h="499110">
                  <a:moveTo>
                    <a:pt x="247650" y="3454"/>
                  </a:moveTo>
                  <a:lnTo>
                    <a:pt x="247192" y="2336"/>
                  </a:lnTo>
                  <a:lnTo>
                    <a:pt x="245325" y="469"/>
                  </a:lnTo>
                  <a:lnTo>
                    <a:pt x="244208" y="0"/>
                  </a:lnTo>
                  <a:lnTo>
                    <a:pt x="241579" y="0"/>
                  </a:lnTo>
                  <a:lnTo>
                    <a:pt x="240461" y="469"/>
                  </a:lnTo>
                  <a:lnTo>
                    <a:pt x="238594" y="2336"/>
                  </a:lnTo>
                  <a:lnTo>
                    <a:pt x="238125" y="3454"/>
                  </a:lnTo>
                  <a:lnTo>
                    <a:pt x="238125" y="6083"/>
                  </a:lnTo>
                  <a:lnTo>
                    <a:pt x="238594" y="7200"/>
                  </a:lnTo>
                  <a:lnTo>
                    <a:pt x="240461" y="9067"/>
                  </a:lnTo>
                  <a:lnTo>
                    <a:pt x="241579" y="9525"/>
                  </a:lnTo>
                  <a:lnTo>
                    <a:pt x="244208" y="9525"/>
                  </a:lnTo>
                  <a:lnTo>
                    <a:pt x="245325" y="9067"/>
                  </a:lnTo>
                  <a:lnTo>
                    <a:pt x="247192" y="7200"/>
                  </a:lnTo>
                  <a:lnTo>
                    <a:pt x="247650" y="6083"/>
                  </a:lnTo>
                  <a:lnTo>
                    <a:pt x="247650" y="3454"/>
                  </a:lnTo>
                  <a:close/>
                </a:path>
                <a:path w="4010025" h="499110">
                  <a:moveTo>
                    <a:pt x="295275" y="493039"/>
                  </a:moveTo>
                  <a:lnTo>
                    <a:pt x="294817" y="491921"/>
                  </a:lnTo>
                  <a:lnTo>
                    <a:pt x="292950" y="490054"/>
                  </a:lnTo>
                  <a:lnTo>
                    <a:pt x="291833" y="489585"/>
                  </a:lnTo>
                  <a:lnTo>
                    <a:pt x="289204" y="489585"/>
                  </a:lnTo>
                  <a:lnTo>
                    <a:pt x="288086" y="490054"/>
                  </a:lnTo>
                  <a:lnTo>
                    <a:pt x="286219" y="491921"/>
                  </a:lnTo>
                  <a:lnTo>
                    <a:pt x="285750" y="493039"/>
                  </a:lnTo>
                  <a:lnTo>
                    <a:pt x="285750" y="495668"/>
                  </a:lnTo>
                  <a:lnTo>
                    <a:pt x="286219" y="496785"/>
                  </a:lnTo>
                  <a:lnTo>
                    <a:pt x="288086" y="498652"/>
                  </a:lnTo>
                  <a:lnTo>
                    <a:pt x="289204" y="499110"/>
                  </a:lnTo>
                  <a:lnTo>
                    <a:pt x="291833" y="499110"/>
                  </a:lnTo>
                  <a:lnTo>
                    <a:pt x="292950" y="498652"/>
                  </a:lnTo>
                  <a:lnTo>
                    <a:pt x="294817" y="496785"/>
                  </a:lnTo>
                  <a:lnTo>
                    <a:pt x="295275" y="495668"/>
                  </a:lnTo>
                  <a:lnTo>
                    <a:pt x="295275" y="493039"/>
                  </a:lnTo>
                  <a:close/>
                </a:path>
                <a:path w="4010025" h="499110">
                  <a:moveTo>
                    <a:pt x="295275" y="3454"/>
                  </a:moveTo>
                  <a:lnTo>
                    <a:pt x="294817" y="2336"/>
                  </a:lnTo>
                  <a:lnTo>
                    <a:pt x="292950" y="469"/>
                  </a:lnTo>
                  <a:lnTo>
                    <a:pt x="291833" y="0"/>
                  </a:lnTo>
                  <a:lnTo>
                    <a:pt x="289204" y="0"/>
                  </a:lnTo>
                  <a:lnTo>
                    <a:pt x="288086" y="469"/>
                  </a:lnTo>
                  <a:lnTo>
                    <a:pt x="286219" y="2336"/>
                  </a:lnTo>
                  <a:lnTo>
                    <a:pt x="285750" y="3454"/>
                  </a:lnTo>
                  <a:lnTo>
                    <a:pt x="285750" y="6083"/>
                  </a:lnTo>
                  <a:lnTo>
                    <a:pt x="286219" y="7200"/>
                  </a:lnTo>
                  <a:lnTo>
                    <a:pt x="288086" y="9067"/>
                  </a:lnTo>
                  <a:lnTo>
                    <a:pt x="289204" y="9525"/>
                  </a:lnTo>
                  <a:lnTo>
                    <a:pt x="291833" y="9525"/>
                  </a:lnTo>
                  <a:lnTo>
                    <a:pt x="292950" y="9067"/>
                  </a:lnTo>
                  <a:lnTo>
                    <a:pt x="294817" y="7200"/>
                  </a:lnTo>
                  <a:lnTo>
                    <a:pt x="295275" y="6083"/>
                  </a:lnTo>
                  <a:lnTo>
                    <a:pt x="295275" y="3454"/>
                  </a:lnTo>
                  <a:close/>
                </a:path>
                <a:path w="4010025" h="499110">
                  <a:moveTo>
                    <a:pt x="342900" y="493039"/>
                  </a:moveTo>
                  <a:lnTo>
                    <a:pt x="342442" y="491921"/>
                  </a:lnTo>
                  <a:lnTo>
                    <a:pt x="340575" y="490054"/>
                  </a:lnTo>
                  <a:lnTo>
                    <a:pt x="339458" y="489585"/>
                  </a:lnTo>
                  <a:lnTo>
                    <a:pt x="336829" y="489585"/>
                  </a:lnTo>
                  <a:lnTo>
                    <a:pt x="335711" y="490054"/>
                  </a:lnTo>
                  <a:lnTo>
                    <a:pt x="333844" y="491921"/>
                  </a:lnTo>
                  <a:lnTo>
                    <a:pt x="333375" y="493039"/>
                  </a:lnTo>
                  <a:lnTo>
                    <a:pt x="333375" y="495668"/>
                  </a:lnTo>
                  <a:lnTo>
                    <a:pt x="333844" y="496785"/>
                  </a:lnTo>
                  <a:lnTo>
                    <a:pt x="335711" y="498652"/>
                  </a:lnTo>
                  <a:lnTo>
                    <a:pt x="336829" y="499110"/>
                  </a:lnTo>
                  <a:lnTo>
                    <a:pt x="339458" y="499110"/>
                  </a:lnTo>
                  <a:lnTo>
                    <a:pt x="340575" y="498652"/>
                  </a:lnTo>
                  <a:lnTo>
                    <a:pt x="342442" y="496785"/>
                  </a:lnTo>
                  <a:lnTo>
                    <a:pt x="342900" y="495668"/>
                  </a:lnTo>
                  <a:lnTo>
                    <a:pt x="342900" y="493039"/>
                  </a:lnTo>
                  <a:close/>
                </a:path>
                <a:path w="4010025" h="499110">
                  <a:moveTo>
                    <a:pt x="342900" y="3454"/>
                  </a:moveTo>
                  <a:lnTo>
                    <a:pt x="342442" y="2336"/>
                  </a:lnTo>
                  <a:lnTo>
                    <a:pt x="340575" y="469"/>
                  </a:lnTo>
                  <a:lnTo>
                    <a:pt x="339458" y="0"/>
                  </a:lnTo>
                  <a:lnTo>
                    <a:pt x="336829" y="0"/>
                  </a:lnTo>
                  <a:lnTo>
                    <a:pt x="335711" y="469"/>
                  </a:lnTo>
                  <a:lnTo>
                    <a:pt x="333844" y="2336"/>
                  </a:lnTo>
                  <a:lnTo>
                    <a:pt x="333375" y="3454"/>
                  </a:lnTo>
                  <a:lnTo>
                    <a:pt x="333375" y="6083"/>
                  </a:lnTo>
                  <a:lnTo>
                    <a:pt x="333844" y="7200"/>
                  </a:lnTo>
                  <a:lnTo>
                    <a:pt x="335711" y="9067"/>
                  </a:lnTo>
                  <a:lnTo>
                    <a:pt x="336829" y="9525"/>
                  </a:lnTo>
                  <a:lnTo>
                    <a:pt x="339458" y="9525"/>
                  </a:lnTo>
                  <a:lnTo>
                    <a:pt x="340575" y="9067"/>
                  </a:lnTo>
                  <a:lnTo>
                    <a:pt x="342442" y="7200"/>
                  </a:lnTo>
                  <a:lnTo>
                    <a:pt x="342900" y="6083"/>
                  </a:lnTo>
                  <a:lnTo>
                    <a:pt x="342900" y="3454"/>
                  </a:lnTo>
                  <a:close/>
                </a:path>
                <a:path w="4010025" h="499110">
                  <a:moveTo>
                    <a:pt x="390525" y="493039"/>
                  </a:moveTo>
                  <a:lnTo>
                    <a:pt x="390067" y="491921"/>
                  </a:lnTo>
                  <a:lnTo>
                    <a:pt x="388200" y="490054"/>
                  </a:lnTo>
                  <a:lnTo>
                    <a:pt x="387083" y="489585"/>
                  </a:lnTo>
                  <a:lnTo>
                    <a:pt x="384454" y="489585"/>
                  </a:lnTo>
                  <a:lnTo>
                    <a:pt x="383336" y="490054"/>
                  </a:lnTo>
                  <a:lnTo>
                    <a:pt x="381469" y="491921"/>
                  </a:lnTo>
                  <a:lnTo>
                    <a:pt x="381000" y="493039"/>
                  </a:lnTo>
                  <a:lnTo>
                    <a:pt x="381000" y="495668"/>
                  </a:lnTo>
                  <a:lnTo>
                    <a:pt x="381469" y="496785"/>
                  </a:lnTo>
                  <a:lnTo>
                    <a:pt x="383336" y="498652"/>
                  </a:lnTo>
                  <a:lnTo>
                    <a:pt x="384454" y="499110"/>
                  </a:lnTo>
                  <a:lnTo>
                    <a:pt x="387083" y="499110"/>
                  </a:lnTo>
                  <a:lnTo>
                    <a:pt x="388200" y="498652"/>
                  </a:lnTo>
                  <a:lnTo>
                    <a:pt x="390067" y="496785"/>
                  </a:lnTo>
                  <a:lnTo>
                    <a:pt x="390525" y="495668"/>
                  </a:lnTo>
                  <a:lnTo>
                    <a:pt x="390525" y="493039"/>
                  </a:lnTo>
                  <a:close/>
                </a:path>
                <a:path w="4010025" h="499110">
                  <a:moveTo>
                    <a:pt x="390525" y="3454"/>
                  </a:moveTo>
                  <a:lnTo>
                    <a:pt x="390067" y="2336"/>
                  </a:lnTo>
                  <a:lnTo>
                    <a:pt x="388200" y="469"/>
                  </a:lnTo>
                  <a:lnTo>
                    <a:pt x="387083" y="0"/>
                  </a:lnTo>
                  <a:lnTo>
                    <a:pt x="384454" y="0"/>
                  </a:lnTo>
                  <a:lnTo>
                    <a:pt x="383336" y="469"/>
                  </a:lnTo>
                  <a:lnTo>
                    <a:pt x="381469" y="2336"/>
                  </a:lnTo>
                  <a:lnTo>
                    <a:pt x="381000" y="3454"/>
                  </a:lnTo>
                  <a:lnTo>
                    <a:pt x="381000" y="6083"/>
                  </a:lnTo>
                  <a:lnTo>
                    <a:pt x="381469" y="7200"/>
                  </a:lnTo>
                  <a:lnTo>
                    <a:pt x="383336" y="9067"/>
                  </a:lnTo>
                  <a:lnTo>
                    <a:pt x="384454" y="9525"/>
                  </a:lnTo>
                  <a:lnTo>
                    <a:pt x="387083" y="9525"/>
                  </a:lnTo>
                  <a:lnTo>
                    <a:pt x="388200" y="9067"/>
                  </a:lnTo>
                  <a:lnTo>
                    <a:pt x="390067" y="7200"/>
                  </a:lnTo>
                  <a:lnTo>
                    <a:pt x="390525" y="6083"/>
                  </a:lnTo>
                  <a:lnTo>
                    <a:pt x="390525" y="3454"/>
                  </a:lnTo>
                  <a:close/>
                </a:path>
                <a:path w="4010025" h="499110">
                  <a:moveTo>
                    <a:pt x="438150" y="493039"/>
                  </a:moveTo>
                  <a:lnTo>
                    <a:pt x="437692" y="491921"/>
                  </a:lnTo>
                  <a:lnTo>
                    <a:pt x="435825" y="490054"/>
                  </a:lnTo>
                  <a:lnTo>
                    <a:pt x="434708" y="489585"/>
                  </a:lnTo>
                  <a:lnTo>
                    <a:pt x="432079" y="489585"/>
                  </a:lnTo>
                  <a:lnTo>
                    <a:pt x="430961" y="490054"/>
                  </a:lnTo>
                  <a:lnTo>
                    <a:pt x="429094" y="491921"/>
                  </a:lnTo>
                  <a:lnTo>
                    <a:pt x="428625" y="493039"/>
                  </a:lnTo>
                  <a:lnTo>
                    <a:pt x="428625" y="495668"/>
                  </a:lnTo>
                  <a:lnTo>
                    <a:pt x="429094" y="496785"/>
                  </a:lnTo>
                  <a:lnTo>
                    <a:pt x="430961" y="498652"/>
                  </a:lnTo>
                  <a:lnTo>
                    <a:pt x="432079" y="499110"/>
                  </a:lnTo>
                  <a:lnTo>
                    <a:pt x="434708" y="499110"/>
                  </a:lnTo>
                  <a:lnTo>
                    <a:pt x="435825" y="498652"/>
                  </a:lnTo>
                  <a:lnTo>
                    <a:pt x="437692" y="496785"/>
                  </a:lnTo>
                  <a:lnTo>
                    <a:pt x="438150" y="495668"/>
                  </a:lnTo>
                  <a:lnTo>
                    <a:pt x="438150" y="493039"/>
                  </a:lnTo>
                  <a:close/>
                </a:path>
                <a:path w="4010025" h="499110">
                  <a:moveTo>
                    <a:pt x="438150" y="3454"/>
                  </a:moveTo>
                  <a:lnTo>
                    <a:pt x="437692" y="2336"/>
                  </a:lnTo>
                  <a:lnTo>
                    <a:pt x="435825" y="469"/>
                  </a:lnTo>
                  <a:lnTo>
                    <a:pt x="434708" y="0"/>
                  </a:lnTo>
                  <a:lnTo>
                    <a:pt x="432079" y="0"/>
                  </a:lnTo>
                  <a:lnTo>
                    <a:pt x="430961" y="469"/>
                  </a:lnTo>
                  <a:lnTo>
                    <a:pt x="429094" y="2336"/>
                  </a:lnTo>
                  <a:lnTo>
                    <a:pt x="428625" y="3454"/>
                  </a:lnTo>
                  <a:lnTo>
                    <a:pt x="428625" y="6083"/>
                  </a:lnTo>
                  <a:lnTo>
                    <a:pt x="429094" y="7200"/>
                  </a:lnTo>
                  <a:lnTo>
                    <a:pt x="430961" y="9067"/>
                  </a:lnTo>
                  <a:lnTo>
                    <a:pt x="432079" y="9525"/>
                  </a:lnTo>
                  <a:lnTo>
                    <a:pt x="434708" y="9525"/>
                  </a:lnTo>
                  <a:lnTo>
                    <a:pt x="435825" y="9067"/>
                  </a:lnTo>
                  <a:lnTo>
                    <a:pt x="437692" y="7200"/>
                  </a:lnTo>
                  <a:lnTo>
                    <a:pt x="438150" y="6083"/>
                  </a:lnTo>
                  <a:lnTo>
                    <a:pt x="438150" y="3454"/>
                  </a:lnTo>
                  <a:close/>
                </a:path>
                <a:path w="4010025" h="499110">
                  <a:moveTo>
                    <a:pt x="485775" y="493039"/>
                  </a:moveTo>
                  <a:lnTo>
                    <a:pt x="485317" y="491921"/>
                  </a:lnTo>
                  <a:lnTo>
                    <a:pt x="483450" y="490054"/>
                  </a:lnTo>
                  <a:lnTo>
                    <a:pt x="482333" y="489585"/>
                  </a:lnTo>
                  <a:lnTo>
                    <a:pt x="479704" y="489585"/>
                  </a:lnTo>
                  <a:lnTo>
                    <a:pt x="478586" y="490054"/>
                  </a:lnTo>
                  <a:lnTo>
                    <a:pt x="476719" y="491921"/>
                  </a:lnTo>
                  <a:lnTo>
                    <a:pt x="476250" y="493039"/>
                  </a:lnTo>
                  <a:lnTo>
                    <a:pt x="476250" y="495668"/>
                  </a:lnTo>
                  <a:lnTo>
                    <a:pt x="476719" y="496785"/>
                  </a:lnTo>
                  <a:lnTo>
                    <a:pt x="478586" y="498652"/>
                  </a:lnTo>
                  <a:lnTo>
                    <a:pt x="479704" y="499110"/>
                  </a:lnTo>
                  <a:lnTo>
                    <a:pt x="482333" y="499110"/>
                  </a:lnTo>
                  <a:lnTo>
                    <a:pt x="483450" y="498652"/>
                  </a:lnTo>
                  <a:lnTo>
                    <a:pt x="485317" y="496785"/>
                  </a:lnTo>
                  <a:lnTo>
                    <a:pt x="485775" y="495668"/>
                  </a:lnTo>
                  <a:lnTo>
                    <a:pt x="485775" y="493039"/>
                  </a:lnTo>
                  <a:close/>
                </a:path>
                <a:path w="4010025" h="499110">
                  <a:moveTo>
                    <a:pt x="485775" y="3454"/>
                  </a:moveTo>
                  <a:lnTo>
                    <a:pt x="485317" y="2336"/>
                  </a:lnTo>
                  <a:lnTo>
                    <a:pt x="483450" y="469"/>
                  </a:lnTo>
                  <a:lnTo>
                    <a:pt x="482333" y="0"/>
                  </a:lnTo>
                  <a:lnTo>
                    <a:pt x="479704" y="0"/>
                  </a:lnTo>
                  <a:lnTo>
                    <a:pt x="478586" y="469"/>
                  </a:lnTo>
                  <a:lnTo>
                    <a:pt x="476719" y="2336"/>
                  </a:lnTo>
                  <a:lnTo>
                    <a:pt x="476250" y="3454"/>
                  </a:lnTo>
                  <a:lnTo>
                    <a:pt x="476250" y="6083"/>
                  </a:lnTo>
                  <a:lnTo>
                    <a:pt x="476719" y="7200"/>
                  </a:lnTo>
                  <a:lnTo>
                    <a:pt x="478586" y="9067"/>
                  </a:lnTo>
                  <a:lnTo>
                    <a:pt x="479704" y="9525"/>
                  </a:lnTo>
                  <a:lnTo>
                    <a:pt x="482333" y="9525"/>
                  </a:lnTo>
                  <a:lnTo>
                    <a:pt x="483450" y="9067"/>
                  </a:lnTo>
                  <a:lnTo>
                    <a:pt x="485317" y="7200"/>
                  </a:lnTo>
                  <a:lnTo>
                    <a:pt x="485775" y="6083"/>
                  </a:lnTo>
                  <a:lnTo>
                    <a:pt x="485775" y="3454"/>
                  </a:lnTo>
                  <a:close/>
                </a:path>
                <a:path w="4010025" h="499110">
                  <a:moveTo>
                    <a:pt x="533400" y="493039"/>
                  </a:moveTo>
                  <a:lnTo>
                    <a:pt x="532942" y="491921"/>
                  </a:lnTo>
                  <a:lnTo>
                    <a:pt x="531075" y="490054"/>
                  </a:lnTo>
                  <a:lnTo>
                    <a:pt x="529958" y="489585"/>
                  </a:lnTo>
                  <a:lnTo>
                    <a:pt x="527329" y="489585"/>
                  </a:lnTo>
                  <a:lnTo>
                    <a:pt x="526211" y="490054"/>
                  </a:lnTo>
                  <a:lnTo>
                    <a:pt x="524344" y="491921"/>
                  </a:lnTo>
                  <a:lnTo>
                    <a:pt x="523875" y="493039"/>
                  </a:lnTo>
                  <a:lnTo>
                    <a:pt x="523875" y="495668"/>
                  </a:lnTo>
                  <a:lnTo>
                    <a:pt x="524344" y="496785"/>
                  </a:lnTo>
                  <a:lnTo>
                    <a:pt x="526211" y="498652"/>
                  </a:lnTo>
                  <a:lnTo>
                    <a:pt x="527329" y="499110"/>
                  </a:lnTo>
                  <a:lnTo>
                    <a:pt x="529958" y="499110"/>
                  </a:lnTo>
                  <a:lnTo>
                    <a:pt x="531075" y="498652"/>
                  </a:lnTo>
                  <a:lnTo>
                    <a:pt x="532942" y="496785"/>
                  </a:lnTo>
                  <a:lnTo>
                    <a:pt x="533400" y="495668"/>
                  </a:lnTo>
                  <a:lnTo>
                    <a:pt x="533400" y="493039"/>
                  </a:lnTo>
                  <a:close/>
                </a:path>
                <a:path w="4010025" h="499110">
                  <a:moveTo>
                    <a:pt x="533400" y="3454"/>
                  </a:moveTo>
                  <a:lnTo>
                    <a:pt x="532942" y="2336"/>
                  </a:lnTo>
                  <a:lnTo>
                    <a:pt x="531075" y="469"/>
                  </a:lnTo>
                  <a:lnTo>
                    <a:pt x="529958" y="0"/>
                  </a:lnTo>
                  <a:lnTo>
                    <a:pt x="527329" y="0"/>
                  </a:lnTo>
                  <a:lnTo>
                    <a:pt x="526211" y="469"/>
                  </a:lnTo>
                  <a:lnTo>
                    <a:pt x="524344" y="2336"/>
                  </a:lnTo>
                  <a:lnTo>
                    <a:pt x="523875" y="3454"/>
                  </a:lnTo>
                  <a:lnTo>
                    <a:pt x="523875" y="6083"/>
                  </a:lnTo>
                  <a:lnTo>
                    <a:pt x="524344" y="7200"/>
                  </a:lnTo>
                  <a:lnTo>
                    <a:pt x="526211" y="9067"/>
                  </a:lnTo>
                  <a:lnTo>
                    <a:pt x="527329" y="9525"/>
                  </a:lnTo>
                  <a:lnTo>
                    <a:pt x="529958" y="9525"/>
                  </a:lnTo>
                  <a:lnTo>
                    <a:pt x="531075" y="9067"/>
                  </a:lnTo>
                  <a:lnTo>
                    <a:pt x="532942" y="7200"/>
                  </a:lnTo>
                  <a:lnTo>
                    <a:pt x="533400" y="6083"/>
                  </a:lnTo>
                  <a:lnTo>
                    <a:pt x="533400" y="3454"/>
                  </a:lnTo>
                  <a:close/>
                </a:path>
                <a:path w="4010025" h="499110">
                  <a:moveTo>
                    <a:pt x="581025" y="493039"/>
                  </a:moveTo>
                  <a:lnTo>
                    <a:pt x="580567" y="491921"/>
                  </a:lnTo>
                  <a:lnTo>
                    <a:pt x="578700" y="490054"/>
                  </a:lnTo>
                  <a:lnTo>
                    <a:pt x="577583" y="489585"/>
                  </a:lnTo>
                  <a:lnTo>
                    <a:pt x="574954" y="489585"/>
                  </a:lnTo>
                  <a:lnTo>
                    <a:pt x="573836" y="490054"/>
                  </a:lnTo>
                  <a:lnTo>
                    <a:pt x="571969" y="491921"/>
                  </a:lnTo>
                  <a:lnTo>
                    <a:pt x="571500" y="493039"/>
                  </a:lnTo>
                  <a:lnTo>
                    <a:pt x="571500" y="495668"/>
                  </a:lnTo>
                  <a:lnTo>
                    <a:pt x="571969" y="496785"/>
                  </a:lnTo>
                  <a:lnTo>
                    <a:pt x="573836" y="498652"/>
                  </a:lnTo>
                  <a:lnTo>
                    <a:pt x="574954" y="499110"/>
                  </a:lnTo>
                  <a:lnTo>
                    <a:pt x="577583" y="499110"/>
                  </a:lnTo>
                  <a:lnTo>
                    <a:pt x="578700" y="498652"/>
                  </a:lnTo>
                  <a:lnTo>
                    <a:pt x="580567" y="496785"/>
                  </a:lnTo>
                  <a:lnTo>
                    <a:pt x="581025" y="495668"/>
                  </a:lnTo>
                  <a:lnTo>
                    <a:pt x="581025" y="493039"/>
                  </a:lnTo>
                  <a:close/>
                </a:path>
                <a:path w="4010025" h="499110">
                  <a:moveTo>
                    <a:pt x="581025" y="3454"/>
                  </a:moveTo>
                  <a:lnTo>
                    <a:pt x="580567" y="2336"/>
                  </a:lnTo>
                  <a:lnTo>
                    <a:pt x="578700" y="469"/>
                  </a:lnTo>
                  <a:lnTo>
                    <a:pt x="577583" y="0"/>
                  </a:lnTo>
                  <a:lnTo>
                    <a:pt x="574954" y="0"/>
                  </a:lnTo>
                  <a:lnTo>
                    <a:pt x="573836" y="469"/>
                  </a:lnTo>
                  <a:lnTo>
                    <a:pt x="571969" y="2336"/>
                  </a:lnTo>
                  <a:lnTo>
                    <a:pt x="571500" y="3454"/>
                  </a:lnTo>
                  <a:lnTo>
                    <a:pt x="571500" y="6083"/>
                  </a:lnTo>
                  <a:lnTo>
                    <a:pt x="571969" y="7200"/>
                  </a:lnTo>
                  <a:lnTo>
                    <a:pt x="573836" y="9067"/>
                  </a:lnTo>
                  <a:lnTo>
                    <a:pt x="574954" y="9525"/>
                  </a:lnTo>
                  <a:lnTo>
                    <a:pt x="577583" y="9525"/>
                  </a:lnTo>
                  <a:lnTo>
                    <a:pt x="578700" y="9067"/>
                  </a:lnTo>
                  <a:lnTo>
                    <a:pt x="580567" y="7200"/>
                  </a:lnTo>
                  <a:lnTo>
                    <a:pt x="581025" y="6083"/>
                  </a:lnTo>
                  <a:lnTo>
                    <a:pt x="581025" y="3454"/>
                  </a:lnTo>
                  <a:close/>
                </a:path>
                <a:path w="4010025" h="499110">
                  <a:moveTo>
                    <a:pt x="628650" y="493039"/>
                  </a:moveTo>
                  <a:lnTo>
                    <a:pt x="628192" y="491921"/>
                  </a:lnTo>
                  <a:lnTo>
                    <a:pt x="626325" y="490054"/>
                  </a:lnTo>
                  <a:lnTo>
                    <a:pt x="625208" y="489585"/>
                  </a:lnTo>
                  <a:lnTo>
                    <a:pt x="622579" y="489585"/>
                  </a:lnTo>
                  <a:lnTo>
                    <a:pt x="621461" y="490054"/>
                  </a:lnTo>
                  <a:lnTo>
                    <a:pt x="619594" y="491921"/>
                  </a:lnTo>
                  <a:lnTo>
                    <a:pt x="619125" y="493039"/>
                  </a:lnTo>
                  <a:lnTo>
                    <a:pt x="619125" y="495668"/>
                  </a:lnTo>
                  <a:lnTo>
                    <a:pt x="619594" y="496785"/>
                  </a:lnTo>
                  <a:lnTo>
                    <a:pt x="621461" y="498652"/>
                  </a:lnTo>
                  <a:lnTo>
                    <a:pt x="622579" y="499110"/>
                  </a:lnTo>
                  <a:lnTo>
                    <a:pt x="625208" y="499110"/>
                  </a:lnTo>
                  <a:lnTo>
                    <a:pt x="626325" y="498652"/>
                  </a:lnTo>
                  <a:lnTo>
                    <a:pt x="628192" y="496785"/>
                  </a:lnTo>
                  <a:lnTo>
                    <a:pt x="628650" y="495668"/>
                  </a:lnTo>
                  <a:lnTo>
                    <a:pt x="628650" y="493039"/>
                  </a:lnTo>
                  <a:close/>
                </a:path>
                <a:path w="4010025" h="499110">
                  <a:moveTo>
                    <a:pt x="628650" y="3454"/>
                  </a:moveTo>
                  <a:lnTo>
                    <a:pt x="628192" y="2336"/>
                  </a:lnTo>
                  <a:lnTo>
                    <a:pt x="626325" y="469"/>
                  </a:lnTo>
                  <a:lnTo>
                    <a:pt x="625208" y="0"/>
                  </a:lnTo>
                  <a:lnTo>
                    <a:pt x="622579" y="0"/>
                  </a:lnTo>
                  <a:lnTo>
                    <a:pt x="621461" y="469"/>
                  </a:lnTo>
                  <a:lnTo>
                    <a:pt x="619594" y="2336"/>
                  </a:lnTo>
                  <a:lnTo>
                    <a:pt x="619125" y="3454"/>
                  </a:lnTo>
                  <a:lnTo>
                    <a:pt x="619125" y="6083"/>
                  </a:lnTo>
                  <a:lnTo>
                    <a:pt x="619594" y="7200"/>
                  </a:lnTo>
                  <a:lnTo>
                    <a:pt x="621461" y="9067"/>
                  </a:lnTo>
                  <a:lnTo>
                    <a:pt x="622579" y="9525"/>
                  </a:lnTo>
                  <a:lnTo>
                    <a:pt x="625208" y="9525"/>
                  </a:lnTo>
                  <a:lnTo>
                    <a:pt x="626325" y="9067"/>
                  </a:lnTo>
                  <a:lnTo>
                    <a:pt x="628192" y="7200"/>
                  </a:lnTo>
                  <a:lnTo>
                    <a:pt x="628650" y="6083"/>
                  </a:lnTo>
                  <a:lnTo>
                    <a:pt x="628650" y="3454"/>
                  </a:lnTo>
                  <a:close/>
                </a:path>
                <a:path w="4010025" h="499110">
                  <a:moveTo>
                    <a:pt x="676275" y="493039"/>
                  </a:moveTo>
                  <a:lnTo>
                    <a:pt x="675817" y="491921"/>
                  </a:lnTo>
                  <a:lnTo>
                    <a:pt x="673950" y="490054"/>
                  </a:lnTo>
                  <a:lnTo>
                    <a:pt x="672833" y="489585"/>
                  </a:lnTo>
                  <a:lnTo>
                    <a:pt x="670204" y="489585"/>
                  </a:lnTo>
                  <a:lnTo>
                    <a:pt x="669086" y="490054"/>
                  </a:lnTo>
                  <a:lnTo>
                    <a:pt x="667219" y="491921"/>
                  </a:lnTo>
                  <a:lnTo>
                    <a:pt x="666750" y="493039"/>
                  </a:lnTo>
                  <a:lnTo>
                    <a:pt x="666750" y="495668"/>
                  </a:lnTo>
                  <a:lnTo>
                    <a:pt x="667219" y="496785"/>
                  </a:lnTo>
                  <a:lnTo>
                    <a:pt x="669086" y="498652"/>
                  </a:lnTo>
                  <a:lnTo>
                    <a:pt x="670204" y="499110"/>
                  </a:lnTo>
                  <a:lnTo>
                    <a:pt x="672833" y="499110"/>
                  </a:lnTo>
                  <a:lnTo>
                    <a:pt x="673950" y="498652"/>
                  </a:lnTo>
                  <a:lnTo>
                    <a:pt x="675817" y="496785"/>
                  </a:lnTo>
                  <a:lnTo>
                    <a:pt x="676275" y="495668"/>
                  </a:lnTo>
                  <a:lnTo>
                    <a:pt x="676275" y="493039"/>
                  </a:lnTo>
                  <a:close/>
                </a:path>
                <a:path w="4010025" h="499110">
                  <a:moveTo>
                    <a:pt x="676275" y="3454"/>
                  </a:moveTo>
                  <a:lnTo>
                    <a:pt x="675817" y="2336"/>
                  </a:lnTo>
                  <a:lnTo>
                    <a:pt x="673950" y="469"/>
                  </a:lnTo>
                  <a:lnTo>
                    <a:pt x="672833" y="0"/>
                  </a:lnTo>
                  <a:lnTo>
                    <a:pt x="670204" y="0"/>
                  </a:lnTo>
                  <a:lnTo>
                    <a:pt x="669086" y="469"/>
                  </a:lnTo>
                  <a:lnTo>
                    <a:pt x="667219" y="2336"/>
                  </a:lnTo>
                  <a:lnTo>
                    <a:pt x="666750" y="3454"/>
                  </a:lnTo>
                  <a:lnTo>
                    <a:pt x="666750" y="6083"/>
                  </a:lnTo>
                  <a:lnTo>
                    <a:pt x="667219" y="7200"/>
                  </a:lnTo>
                  <a:lnTo>
                    <a:pt x="669086" y="9067"/>
                  </a:lnTo>
                  <a:lnTo>
                    <a:pt x="670204" y="9525"/>
                  </a:lnTo>
                  <a:lnTo>
                    <a:pt x="672833" y="9525"/>
                  </a:lnTo>
                  <a:lnTo>
                    <a:pt x="673950" y="9067"/>
                  </a:lnTo>
                  <a:lnTo>
                    <a:pt x="675817" y="7200"/>
                  </a:lnTo>
                  <a:lnTo>
                    <a:pt x="676275" y="6083"/>
                  </a:lnTo>
                  <a:lnTo>
                    <a:pt x="676275" y="3454"/>
                  </a:lnTo>
                  <a:close/>
                </a:path>
                <a:path w="4010025" h="499110">
                  <a:moveTo>
                    <a:pt x="723900" y="493039"/>
                  </a:moveTo>
                  <a:lnTo>
                    <a:pt x="723442" y="491921"/>
                  </a:lnTo>
                  <a:lnTo>
                    <a:pt x="721575" y="490054"/>
                  </a:lnTo>
                  <a:lnTo>
                    <a:pt x="720458" y="489585"/>
                  </a:lnTo>
                  <a:lnTo>
                    <a:pt x="717829" y="489585"/>
                  </a:lnTo>
                  <a:lnTo>
                    <a:pt x="716711" y="490054"/>
                  </a:lnTo>
                  <a:lnTo>
                    <a:pt x="714844" y="491921"/>
                  </a:lnTo>
                  <a:lnTo>
                    <a:pt x="714375" y="493039"/>
                  </a:lnTo>
                  <a:lnTo>
                    <a:pt x="714375" y="495668"/>
                  </a:lnTo>
                  <a:lnTo>
                    <a:pt x="714844" y="496785"/>
                  </a:lnTo>
                  <a:lnTo>
                    <a:pt x="716711" y="498652"/>
                  </a:lnTo>
                  <a:lnTo>
                    <a:pt x="717829" y="499110"/>
                  </a:lnTo>
                  <a:lnTo>
                    <a:pt x="720458" y="499110"/>
                  </a:lnTo>
                  <a:lnTo>
                    <a:pt x="721575" y="498652"/>
                  </a:lnTo>
                  <a:lnTo>
                    <a:pt x="723442" y="496785"/>
                  </a:lnTo>
                  <a:lnTo>
                    <a:pt x="723900" y="495668"/>
                  </a:lnTo>
                  <a:lnTo>
                    <a:pt x="723900" y="493039"/>
                  </a:lnTo>
                  <a:close/>
                </a:path>
                <a:path w="4010025" h="499110">
                  <a:moveTo>
                    <a:pt x="723900" y="3454"/>
                  </a:moveTo>
                  <a:lnTo>
                    <a:pt x="723442" y="2336"/>
                  </a:lnTo>
                  <a:lnTo>
                    <a:pt x="721575" y="469"/>
                  </a:lnTo>
                  <a:lnTo>
                    <a:pt x="720458" y="0"/>
                  </a:lnTo>
                  <a:lnTo>
                    <a:pt x="717829" y="0"/>
                  </a:lnTo>
                  <a:lnTo>
                    <a:pt x="716711" y="469"/>
                  </a:lnTo>
                  <a:lnTo>
                    <a:pt x="714844" y="2336"/>
                  </a:lnTo>
                  <a:lnTo>
                    <a:pt x="714375" y="3454"/>
                  </a:lnTo>
                  <a:lnTo>
                    <a:pt x="714375" y="6083"/>
                  </a:lnTo>
                  <a:lnTo>
                    <a:pt x="714844" y="7200"/>
                  </a:lnTo>
                  <a:lnTo>
                    <a:pt x="716711" y="9067"/>
                  </a:lnTo>
                  <a:lnTo>
                    <a:pt x="717829" y="9525"/>
                  </a:lnTo>
                  <a:lnTo>
                    <a:pt x="720458" y="9525"/>
                  </a:lnTo>
                  <a:lnTo>
                    <a:pt x="721575" y="9067"/>
                  </a:lnTo>
                  <a:lnTo>
                    <a:pt x="723442" y="7200"/>
                  </a:lnTo>
                  <a:lnTo>
                    <a:pt x="723900" y="6083"/>
                  </a:lnTo>
                  <a:lnTo>
                    <a:pt x="723900" y="3454"/>
                  </a:lnTo>
                  <a:close/>
                </a:path>
                <a:path w="4010025" h="499110">
                  <a:moveTo>
                    <a:pt x="771525" y="493039"/>
                  </a:moveTo>
                  <a:lnTo>
                    <a:pt x="771067" y="491921"/>
                  </a:lnTo>
                  <a:lnTo>
                    <a:pt x="769200" y="490054"/>
                  </a:lnTo>
                  <a:lnTo>
                    <a:pt x="768083" y="489585"/>
                  </a:lnTo>
                  <a:lnTo>
                    <a:pt x="765454" y="489585"/>
                  </a:lnTo>
                  <a:lnTo>
                    <a:pt x="764336" y="490054"/>
                  </a:lnTo>
                  <a:lnTo>
                    <a:pt x="762469" y="491921"/>
                  </a:lnTo>
                  <a:lnTo>
                    <a:pt x="762000" y="493039"/>
                  </a:lnTo>
                  <a:lnTo>
                    <a:pt x="762000" y="495668"/>
                  </a:lnTo>
                  <a:lnTo>
                    <a:pt x="762469" y="496785"/>
                  </a:lnTo>
                  <a:lnTo>
                    <a:pt x="764336" y="498652"/>
                  </a:lnTo>
                  <a:lnTo>
                    <a:pt x="765454" y="499110"/>
                  </a:lnTo>
                  <a:lnTo>
                    <a:pt x="768083" y="499110"/>
                  </a:lnTo>
                  <a:lnTo>
                    <a:pt x="769200" y="498652"/>
                  </a:lnTo>
                  <a:lnTo>
                    <a:pt x="771067" y="496785"/>
                  </a:lnTo>
                  <a:lnTo>
                    <a:pt x="771525" y="495668"/>
                  </a:lnTo>
                  <a:lnTo>
                    <a:pt x="771525" y="493039"/>
                  </a:lnTo>
                  <a:close/>
                </a:path>
                <a:path w="4010025" h="499110">
                  <a:moveTo>
                    <a:pt x="771525" y="3454"/>
                  </a:moveTo>
                  <a:lnTo>
                    <a:pt x="771067" y="2336"/>
                  </a:lnTo>
                  <a:lnTo>
                    <a:pt x="769200" y="469"/>
                  </a:lnTo>
                  <a:lnTo>
                    <a:pt x="768083" y="0"/>
                  </a:lnTo>
                  <a:lnTo>
                    <a:pt x="765454" y="0"/>
                  </a:lnTo>
                  <a:lnTo>
                    <a:pt x="764336" y="469"/>
                  </a:lnTo>
                  <a:lnTo>
                    <a:pt x="762469" y="2336"/>
                  </a:lnTo>
                  <a:lnTo>
                    <a:pt x="762000" y="3454"/>
                  </a:lnTo>
                  <a:lnTo>
                    <a:pt x="762000" y="6083"/>
                  </a:lnTo>
                  <a:lnTo>
                    <a:pt x="762469" y="7200"/>
                  </a:lnTo>
                  <a:lnTo>
                    <a:pt x="764336" y="9067"/>
                  </a:lnTo>
                  <a:lnTo>
                    <a:pt x="765454" y="9525"/>
                  </a:lnTo>
                  <a:lnTo>
                    <a:pt x="768083" y="9525"/>
                  </a:lnTo>
                  <a:lnTo>
                    <a:pt x="769200" y="9067"/>
                  </a:lnTo>
                  <a:lnTo>
                    <a:pt x="771067" y="7200"/>
                  </a:lnTo>
                  <a:lnTo>
                    <a:pt x="771525" y="6083"/>
                  </a:lnTo>
                  <a:lnTo>
                    <a:pt x="771525" y="3454"/>
                  </a:lnTo>
                  <a:close/>
                </a:path>
                <a:path w="4010025" h="499110">
                  <a:moveTo>
                    <a:pt x="819150" y="493039"/>
                  </a:moveTo>
                  <a:lnTo>
                    <a:pt x="818692" y="491921"/>
                  </a:lnTo>
                  <a:lnTo>
                    <a:pt x="816825" y="490054"/>
                  </a:lnTo>
                  <a:lnTo>
                    <a:pt x="815708" y="489585"/>
                  </a:lnTo>
                  <a:lnTo>
                    <a:pt x="813079" y="489585"/>
                  </a:lnTo>
                  <a:lnTo>
                    <a:pt x="811961" y="490054"/>
                  </a:lnTo>
                  <a:lnTo>
                    <a:pt x="810094" y="491921"/>
                  </a:lnTo>
                  <a:lnTo>
                    <a:pt x="809625" y="493039"/>
                  </a:lnTo>
                  <a:lnTo>
                    <a:pt x="809625" y="495668"/>
                  </a:lnTo>
                  <a:lnTo>
                    <a:pt x="810094" y="496785"/>
                  </a:lnTo>
                  <a:lnTo>
                    <a:pt x="811961" y="498652"/>
                  </a:lnTo>
                  <a:lnTo>
                    <a:pt x="813079" y="499110"/>
                  </a:lnTo>
                  <a:lnTo>
                    <a:pt x="815708" y="499110"/>
                  </a:lnTo>
                  <a:lnTo>
                    <a:pt x="816825" y="498652"/>
                  </a:lnTo>
                  <a:lnTo>
                    <a:pt x="818692" y="496785"/>
                  </a:lnTo>
                  <a:lnTo>
                    <a:pt x="819150" y="495668"/>
                  </a:lnTo>
                  <a:lnTo>
                    <a:pt x="819150" y="493039"/>
                  </a:lnTo>
                  <a:close/>
                </a:path>
                <a:path w="4010025" h="499110">
                  <a:moveTo>
                    <a:pt x="819150" y="3454"/>
                  </a:moveTo>
                  <a:lnTo>
                    <a:pt x="818692" y="2336"/>
                  </a:lnTo>
                  <a:lnTo>
                    <a:pt x="816825" y="469"/>
                  </a:lnTo>
                  <a:lnTo>
                    <a:pt x="815708" y="0"/>
                  </a:lnTo>
                  <a:lnTo>
                    <a:pt x="813079" y="0"/>
                  </a:lnTo>
                  <a:lnTo>
                    <a:pt x="811961" y="469"/>
                  </a:lnTo>
                  <a:lnTo>
                    <a:pt x="810094" y="2336"/>
                  </a:lnTo>
                  <a:lnTo>
                    <a:pt x="809625" y="3454"/>
                  </a:lnTo>
                  <a:lnTo>
                    <a:pt x="809625" y="6083"/>
                  </a:lnTo>
                  <a:lnTo>
                    <a:pt x="810094" y="7200"/>
                  </a:lnTo>
                  <a:lnTo>
                    <a:pt x="811961" y="9067"/>
                  </a:lnTo>
                  <a:lnTo>
                    <a:pt x="813079" y="9525"/>
                  </a:lnTo>
                  <a:lnTo>
                    <a:pt x="815708" y="9525"/>
                  </a:lnTo>
                  <a:lnTo>
                    <a:pt x="816825" y="9067"/>
                  </a:lnTo>
                  <a:lnTo>
                    <a:pt x="818692" y="7200"/>
                  </a:lnTo>
                  <a:lnTo>
                    <a:pt x="819150" y="6083"/>
                  </a:lnTo>
                  <a:lnTo>
                    <a:pt x="819150" y="3454"/>
                  </a:lnTo>
                  <a:close/>
                </a:path>
                <a:path w="4010025" h="499110">
                  <a:moveTo>
                    <a:pt x="866775" y="493039"/>
                  </a:moveTo>
                  <a:lnTo>
                    <a:pt x="866317" y="491921"/>
                  </a:lnTo>
                  <a:lnTo>
                    <a:pt x="864450" y="490054"/>
                  </a:lnTo>
                  <a:lnTo>
                    <a:pt x="863333" y="489585"/>
                  </a:lnTo>
                  <a:lnTo>
                    <a:pt x="860704" y="489585"/>
                  </a:lnTo>
                  <a:lnTo>
                    <a:pt x="859586" y="490054"/>
                  </a:lnTo>
                  <a:lnTo>
                    <a:pt x="857719" y="491921"/>
                  </a:lnTo>
                  <a:lnTo>
                    <a:pt x="857250" y="493039"/>
                  </a:lnTo>
                  <a:lnTo>
                    <a:pt x="857250" y="495668"/>
                  </a:lnTo>
                  <a:lnTo>
                    <a:pt x="857719" y="496785"/>
                  </a:lnTo>
                  <a:lnTo>
                    <a:pt x="859586" y="498652"/>
                  </a:lnTo>
                  <a:lnTo>
                    <a:pt x="860704" y="499110"/>
                  </a:lnTo>
                  <a:lnTo>
                    <a:pt x="863333" y="499110"/>
                  </a:lnTo>
                  <a:lnTo>
                    <a:pt x="864450" y="498652"/>
                  </a:lnTo>
                  <a:lnTo>
                    <a:pt x="866317" y="496785"/>
                  </a:lnTo>
                  <a:lnTo>
                    <a:pt x="866775" y="495668"/>
                  </a:lnTo>
                  <a:lnTo>
                    <a:pt x="866775" y="493039"/>
                  </a:lnTo>
                  <a:close/>
                </a:path>
                <a:path w="4010025" h="499110">
                  <a:moveTo>
                    <a:pt x="866775" y="3454"/>
                  </a:moveTo>
                  <a:lnTo>
                    <a:pt x="866317" y="2336"/>
                  </a:lnTo>
                  <a:lnTo>
                    <a:pt x="864450" y="469"/>
                  </a:lnTo>
                  <a:lnTo>
                    <a:pt x="863333" y="0"/>
                  </a:lnTo>
                  <a:lnTo>
                    <a:pt x="860704" y="0"/>
                  </a:lnTo>
                  <a:lnTo>
                    <a:pt x="859586" y="469"/>
                  </a:lnTo>
                  <a:lnTo>
                    <a:pt x="857719" y="2336"/>
                  </a:lnTo>
                  <a:lnTo>
                    <a:pt x="857250" y="3454"/>
                  </a:lnTo>
                  <a:lnTo>
                    <a:pt x="857250" y="6083"/>
                  </a:lnTo>
                  <a:lnTo>
                    <a:pt x="857719" y="7200"/>
                  </a:lnTo>
                  <a:lnTo>
                    <a:pt x="859586" y="9067"/>
                  </a:lnTo>
                  <a:lnTo>
                    <a:pt x="860704" y="9525"/>
                  </a:lnTo>
                  <a:lnTo>
                    <a:pt x="863333" y="9525"/>
                  </a:lnTo>
                  <a:lnTo>
                    <a:pt x="864450" y="9067"/>
                  </a:lnTo>
                  <a:lnTo>
                    <a:pt x="866317" y="7200"/>
                  </a:lnTo>
                  <a:lnTo>
                    <a:pt x="866775" y="6083"/>
                  </a:lnTo>
                  <a:lnTo>
                    <a:pt x="866775" y="3454"/>
                  </a:lnTo>
                  <a:close/>
                </a:path>
                <a:path w="4010025" h="499110">
                  <a:moveTo>
                    <a:pt x="914400" y="493039"/>
                  </a:moveTo>
                  <a:lnTo>
                    <a:pt x="913942" y="491921"/>
                  </a:lnTo>
                  <a:lnTo>
                    <a:pt x="912075" y="490054"/>
                  </a:lnTo>
                  <a:lnTo>
                    <a:pt x="910958" y="489585"/>
                  </a:lnTo>
                  <a:lnTo>
                    <a:pt x="908329" y="489585"/>
                  </a:lnTo>
                  <a:lnTo>
                    <a:pt x="907211" y="490054"/>
                  </a:lnTo>
                  <a:lnTo>
                    <a:pt x="905344" y="491921"/>
                  </a:lnTo>
                  <a:lnTo>
                    <a:pt x="904875" y="493039"/>
                  </a:lnTo>
                  <a:lnTo>
                    <a:pt x="904875" y="495668"/>
                  </a:lnTo>
                  <a:lnTo>
                    <a:pt x="905344" y="496785"/>
                  </a:lnTo>
                  <a:lnTo>
                    <a:pt x="907211" y="498652"/>
                  </a:lnTo>
                  <a:lnTo>
                    <a:pt x="908329" y="499110"/>
                  </a:lnTo>
                  <a:lnTo>
                    <a:pt x="910958" y="499110"/>
                  </a:lnTo>
                  <a:lnTo>
                    <a:pt x="912075" y="498652"/>
                  </a:lnTo>
                  <a:lnTo>
                    <a:pt x="913942" y="496785"/>
                  </a:lnTo>
                  <a:lnTo>
                    <a:pt x="914400" y="495668"/>
                  </a:lnTo>
                  <a:lnTo>
                    <a:pt x="914400" y="493039"/>
                  </a:lnTo>
                  <a:close/>
                </a:path>
                <a:path w="4010025" h="499110">
                  <a:moveTo>
                    <a:pt x="914400" y="3454"/>
                  </a:moveTo>
                  <a:lnTo>
                    <a:pt x="913942" y="2336"/>
                  </a:lnTo>
                  <a:lnTo>
                    <a:pt x="912075" y="469"/>
                  </a:lnTo>
                  <a:lnTo>
                    <a:pt x="910958" y="0"/>
                  </a:lnTo>
                  <a:lnTo>
                    <a:pt x="908329" y="0"/>
                  </a:lnTo>
                  <a:lnTo>
                    <a:pt x="907211" y="469"/>
                  </a:lnTo>
                  <a:lnTo>
                    <a:pt x="905344" y="2336"/>
                  </a:lnTo>
                  <a:lnTo>
                    <a:pt x="904875" y="3454"/>
                  </a:lnTo>
                  <a:lnTo>
                    <a:pt x="904875" y="6083"/>
                  </a:lnTo>
                  <a:lnTo>
                    <a:pt x="905344" y="7200"/>
                  </a:lnTo>
                  <a:lnTo>
                    <a:pt x="907211" y="9067"/>
                  </a:lnTo>
                  <a:lnTo>
                    <a:pt x="908329" y="9525"/>
                  </a:lnTo>
                  <a:lnTo>
                    <a:pt x="910958" y="9525"/>
                  </a:lnTo>
                  <a:lnTo>
                    <a:pt x="912075" y="9067"/>
                  </a:lnTo>
                  <a:lnTo>
                    <a:pt x="913942" y="7200"/>
                  </a:lnTo>
                  <a:lnTo>
                    <a:pt x="914400" y="6083"/>
                  </a:lnTo>
                  <a:lnTo>
                    <a:pt x="914400" y="3454"/>
                  </a:lnTo>
                  <a:close/>
                </a:path>
                <a:path w="4010025" h="499110">
                  <a:moveTo>
                    <a:pt x="962025" y="493039"/>
                  </a:moveTo>
                  <a:lnTo>
                    <a:pt x="961567" y="491921"/>
                  </a:lnTo>
                  <a:lnTo>
                    <a:pt x="959700" y="490054"/>
                  </a:lnTo>
                  <a:lnTo>
                    <a:pt x="958583" y="489585"/>
                  </a:lnTo>
                  <a:lnTo>
                    <a:pt x="955954" y="489585"/>
                  </a:lnTo>
                  <a:lnTo>
                    <a:pt x="954836" y="490054"/>
                  </a:lnTo>
                  <a:lnTo>
                    <a:pt x="952969" y="491921"/>
                  </a:lnTo>
                  <a:lnTo>
                    <a:pt x="952500" y="493039"/>
                  </a:lnTo>
                  <a:lnTo>
                    <a:pt x="952500" y="495668"/>
                  </a:lnTo>
                  <a:lnTo>
                    <a:pt x="952969" y="496785"/>
                  </a:lnTo>
                  <a:lnTo>
                    <a:pt x="954836" y="498652"/>
                  </a:lnTo>
                  <a:lnTo>
                    <a:pt x="955954" y="499110"/>
                  </a:lnTo>
                  <a:lnTo>
                    <a:pt x="958583" y="499110"/>
                  </a:lnTo>
                  <a:lnTo>
                    <a:pt x="959700" y="498652"/>
                  </a:lnTo>
                  <a:lnTo>
                    <a:pt x="961567" y="496785"/>
                  </a:lnTo>
                  <a:lnTo>
                    <a:pt x="962025" y="495668"/>
                  </a:lnTo>
                  <a:lnTo>
                    <a:pt x="962025" y="493039"/>
                  </a:lnTo>
                  <a:close/>
                </a:path>
                <a:path w="4010025" h="499110">
                  <a:moveTo>
                    <a:pt x="962025" y="3454"/>
                  </a:moveTo>
                  <a:lnTo>
                    <a:pt x="961567" y="2336"/>
                  </a:lnTo>
                  <a:lnTo>
                    <a:pt x="959700" y="469"/>
                  </a:lnTo>
                  <a:lnTo>
                    <a:pt x="958583" y="0"/>
                  </a:lnTo>
                  <a:lnTo>
                    <a:pt x="955954" y="0"/>
                  </a:lnTo>
                  <a:lnTo>
                    <a:pt x="954836" y="469"/>
                  </a:lnTo>
                  <a:lnTo>
                    <a:pt x="952969" y="2336"/>
                  </a:lnTo>
                  <a:lnTo>
                    <a:pt x="952500" y="3454"/>
                  </a:lnTo>
                  <a:lnTo>
                    <a:pt x="952500" y="6083"/>
                  </a:lnTo>
                  <a:lnTo>
                    <a:pt x="952969" y="7200"/>
                  </a:lnTo>
                  <a:lnTo>
                    <a:pt x="954836" y="9067"/>
                  </a:lnTo>
                  <a:lnTo>
                    <a:pt x="955954" y="9525"/>
                  </a:lnTo>
                  <a:lnTo>
                    <a:pt x="958583" y="9525"/>
                  </a:lnTo>
                  <a:lnTo>
                    <a:pt x="959700" y="9067"/>
                  </a:lnTo>
                  <a:lnTo>
                    <a:pt x="961567" y="7200"/>
                  </a:lnTo>
                  <a:lnTo>
                    <a:pt x="962025" y="6083"/>
                  </a:lnTo>
                  <a:lnTo>
                    <a:pt x="962025" y="3454"/>
                  </a:lnTo>
                  <a:close/>
                </a:path>
                <a:path w="4010025" h="499110">
                  <a:moveTo>
                    <a:pt x="1009650" y="493039"/>
                  </a:moveTo>
                  <a:lnTo>
                    <a:pt x="1009192" y="491921"/>
                  </a:lnTo>
                  <a:lnTo>
                    <a:pt x="1007325" y="490054"/>
                  </a:lnTo>
                  <a:lnTo>
                    <a:pt x="1006208" y="489585"/>
                  </a:lnTo>
                  <a:lnTo>
                    <a:pt x="1003579" y="489585"/>
                  </a:lnTo>
                  <a:lnTo>
                    <a:pt x="1002461" y="490054"/>
                  </a:lnTo>
                  <a:lnTo>
                    <a:pt x="1000594" y="491921"/>
                  </a:lnTo>
                  <a:lnTo>
                    <a:pt x="1000125" y="493039"/>
                  </a:lnTo>
                  <a:lnTo>
                    <a:pt x="1000125" y="495668"/>
                  </a:lnTo>
                  <a:lnTo>
                    <a:pt x="1000594" y="496785"/>
                  </a:lnTo>
                  <a:lnTo>
                    <a:pt x="1002461" y="498652"/>
                  </a:lnTo>
                  <a:lnTo>
                    <a:pt x="1003579" y="499110"/>
                  </a:lnTo>
                  <a:lnTo>
                    <a:pt x="1006208" y="499110"/>
                  </a:lnTo>
                  <a:lnTo>
                    <a:pt x="1007325" y="498652"/>
                  </a:lnTo>
                  <a:lnTo>
                    <a:pt x="1009192" y="496785"/>
                  </a:lnTo>
                  <a:lnTo>
                    <a:pt x="1009650" y="495668"/>
                  </a:lnTo>
                  <a:lnTo>
                    <a:pt x="1009650" y="493039"/>
                  </a:lnTo>
                  <a:close/>
                </a:path>
                <a:path w="4010025" h="499110">
                  <a:moveTo>
                    <a:pt x="1009650" y="3454"/>
                  </a:moveTo>
                  <a:lnTo>
                    <a:pt x="1009192" y="2336"/>
                  </a:lnTo>
                  <a:lnTo>
                    <a:pt x="1007325" y="469"/>
                  </a:lnTo>
                  <a:lnTo>
                    <a:pt x="1006208" y="0"/>
                  </a:lnTo>
                  <a:lnTo>
                    <a:pt x="1003579" y="0"/>
                  </a:lnTo>
                  <a:lnTo>
                    <a:pt x="1002461" y="469"/>
                  </a:lnTo>
                  <a:lnTo>
                    <a:pt x="1000594" y="2336"/>
                  </a:lnTo>
                  <a:lnTo>
                    <a:pt x="1000125" y="3454"/>
                  </a:lnTo>
                  <a:lnTo>
                    <a:pt x="1000125" y="6083"/>
                  </a:lnTo>
                  <a:lnTo>
                    <a:pt x="1000594" y="7200"/>
                  </a:lnTo>
                  <a:lnTo>
                    <a:pt x="1002461" y="9067"/>
                  </a:lnTo>
                  <a:lnTo>
                    <a:pt x="1003579" y="9525"/>
                  </a:lnTo>
                  <a:lnTo>
                    <a:pt x="1006208" y="9525"/>
                  </a:lnTo>
                  <a:lnTo>
                    <a:pt x="1007325" y="9067"/>
                  </a:lnTo>
                  <a:lnTo>
                    <a:pt x="1009192" y="7200"/>
                  </a:lnTo>
                  <a:lnTo>
                    <a:pt x="1009650" y="6083"/>
                  </a:lnTo>
                  <a:lnTo>
                    <a:pt x="1009650" y="3454"/>
                  </a:lnTo>
                  <a:close/>
                </a:path>
                <a:path w="4010025" h="499110">
                  <a:moveTo>
                    <a:pt x="1057275" y="493039"/>
                  </a:moveTo>
                  <a:lnTo>
                    <a:pt x="1056817" y="491921"/>
                  </a:lnTo>
                  <a:lnTo>
                    <a:pt x="1054950" y="490054"/>
                  </a:lnTo>
                  <a:lnTo>
                    <a:pt x="1053833" y="489585"/>
                  </a:lnTo>
                  <a:lnTo>
                    <a:pt x="1051204" y="489585"/>
                  </a:lnTo>
                  <a:lnTo>
                    <a:pt x="1050086" y="490054"/>
                  </a:lnTo>
                  <a:lnTo>
                    <a:pt x="1048219" y="491921"/>
                  </a:lnTo>
                  <a:lnTo>
                    <a:pt x="1047750" y="493039"/>
                  </a:lnTo>
                  <a:lnTo>
                    <a:pt x="1047750" y="495668"/>
                  </a:lnTo>
                  <a:lnTo>
                    <a:pt x="1048219" y="496785"/>
                  </a:lnTo>
                  <a:lnTo>
                    <a:pt x="1050086" y="498652"/>
                  </a:lnTo>
                  <a:lnTo>
                    <a:pt x="1051204" y="499110"/>
                  </a:lnTo>
                  <a:lnTo>
                    <a:pt x="1053833" y="499110"/>
                  </a:lnTo>
                  <a:lnTo>
                    <a:pt x="1054950" y="498652"/>
                  </a:lnTo>
                  <a:lnTo>
                    <a:pt x="1056817" y="496785"/>
                  </a:lnTo>
                  <a:lnTo>
                    <a:pt x="1057275" y="495668"/>
                  </a:lnTo>
                  <a:lnTo>
                    <a:pt x="1057275" y="493039"/>
                  </a:lnTo>
                  <a:close/>
                </a:path>
                <a:path w="4010025" h="499110">
                  <a:moveTo>
                    <a:pt x="1057275" y="3454"/>
                  </a:moveTo>
                  <a:lnTo>
                    <a:pt x="1056817" y="2336"/>
                  </a:lnTo>
                  <a:lnTo>
                    <a:pt x="1054950" y="469"/>
                  </a:lnTo>
                  <a:lnTo>
                    <a:pt x="1053833" y="0"/>
                  </a:lnTo>
                  <a:lnTo>
                    <a:pt x="1051204" y="0"/>
                  </a:lnTo>
                  <a:lnTo>
                    <a:pt x="1050086" y="469"/>
                  </a:lnTo>
                  <a:lnTo>
                    <a:pt x="1048219" y="2336"/>
                  </a:lnTo>
                  <a:lnTo>
                    <a:pt x="1047750" y="3454"/>
                  </a:lnTo>
                  <a:lnTo>
                    <a:pt x="1047750" y="6083"/>
                  </a:lnTo>
                  <a:lnTo>
                    <a:pt x="1048219" y="7200"/>
                  </a:lnTo>
                  <a:lnTo>
                    <a:pt x="1050086" y="9067"/>
                  </a:lnTo>
                  <a:lnTo>
                    <a:pt x="1051204" y="9525"/>
                  </a:lnTo>
                  <a:lnTo>
                    <a:pt x="1053833" y="9525"/>
                  </a:lnTo>
                  <a:lnTo>
                    <a:pt x="1054950" y="9067"/>
                  </a:lnTo>
                  <a:lnTo>
                    <a:pt x="1056817" y="7200"/>
                  </a:lnTo>
                  <a:lnTo>
                    <a:pt x="1057275" y="6083"/>
                  </a:lnTo>
                  <a:lnTo>
                    <a:pt x="1057275" y="3454"/>
                  </a:lnTo>
                  <a:close/>
                </a:path>
                <a:path w="4010025" h="499110">
                  <a:moveTo>
                    <a:pt x="1104900" y="493039"/>
                  </a:moveTo>
                  <a:lnTo>
                    <a:pt x="1104442" y="491921"/>
                  </a:lnTo>
                  <a:lnTo>
                    <a:pt x="1102575" y="490054"/>
                  </a:lnTo>
                  <a:lnTo>
                    <a:pt x="1101458" y="489585"/>
                  </a:lnTo>
                  <a:lnTo>
                    <a:pt x="1098829" y="489585"/>
                  </a:lnTo>
                  <a:lnTo>
                    <a:pt x="1097711" y="490054"/>
                  </a:lnTo>
                  <a:lnTo>
                    <a:pt x="1095844" y="491921"/>
                  </a:lnTo>
                  <a:lnTo>
                    <a:pt x="1095375" y="493039"/>
                  </a:lnTo>
                  <a:lnTo>
                    <a:pt x="1095375" y="495668"/>
                  </a:lnTo>
                  <a:lnTo>
                    <a:pt x="1095844" y="496785"/>
                  </a:lnTo>
                  <a:lnTo>
                    <a:pt x="1097711" y="498652"/>
                  </a:lnTo>
                  <a:lnTo>
                    <a:pt x="1098829" y="499110"/>
                  </a:lnTo>
                  <a:lnTo>
                    <a:pt x="1101458" y="499110"/>
                  </a:lnTo>
                  <a:lnTo>
                    <a:pt x="1102575" y="498652"/>
                  </a:lnTo>
                  <a:lnTo>
                    <a:pt x="1104442" y="496785"/>
                  </a:lnTo>
                  <a:lnTo>
                    <a:pt x="1104900" y="495668"/>
                  </a:lnTo>
                  <a:lnTo>
                    <a:pt x="1104900" y="493039"/>
                  </a:lnTo>
                  <a:close/>
                </a:path>
                <a:path w="4010025" h="499110">
                  <a:moveTo>
                    <a:pt x="1104900" y="3454"/>
                  </a:moveTo>
                  <a:lnTo>
                    <a:pt x="1104442" y="2336"/>
                  </a:lnTo>
                  <a:lnTo>
                    <a:pt x="1102575" y="469"/>
                  </a:lnTo>
                  <a:lnTo>
                    <a:pt x="1101458" y="0"/>
                  </a:lnTo>
                  <a:lnTo>
                    <a:pt x="1098829" y="0"/>
                  </a:lnTo>
                  <a:lnTo>
                    <a:pt x="1097711" y="469"/>
                  </a:lnTo>
                  <a:lnTo>
                    <a:pt x="1095844" y="2336"/>
                  </a:lnTo>
                  <a:lnTo>
                    <a:pt x="1095375" y="3454"/>
                  </a:lnTo>
                  <a:lnTo>
                    <a:pt x="1095375" y="6083"/>
                  </a:lnTo>
                  <a:lnTo>
                    <a:pt x="1095844" y="7200"/>
                  </a:lnTo>
                  <a:lnTo>
                    <a:pt x="1097711" y="9067"/>
                  </a:lnTo>
                  <a:lnTo>
                    <a:pt x="1098829" y="9525"/>
                  </a:lnTo>
                  <a:lnTo>
                    <a:pt x="1101458" y="9525"/>
                  </a:lnTo>
                  <a:lnTo>
                    <a:pt x="1102575" y="9067"/>
                  </a:lnTo>
                  <a:lnTo>
                    <a:pt x="1104442" y="7200"/>
                  </a:lnTo>
                  <a:lnTo>
                    <a:pt x="1104900" y="6083"/>
                  </a:lnTo>
                  <a:lnTo>
                    <a:pt x="1104900" y="3454"/>
                  </a:lnTo>
                  <a:close/>
                </a:path>
                <a:path w="4010025" h="499110">
                  <a:moveTo>
                    <a:pt x="1152525" y="493039"/>
                  </a:moveTo>
                  <a:lnTo>
                    <a:pt x="1152067" y="491921"/>
                  </a:lnTo>
                  <a:lnTo>
                    <a:pt x="1150200" y="490054"/>
                  </a:lnTo>
                  <a:lnTo>
                    <a:pt x="1149083" y="489585"/>
                  </a:lnTo>
                  <a:lnTo>
                    <a:pt x="1146454" y="489585"/>
                  </a:lnTo>
                  <a:lnTo>
                    <a:pt x="1145336" y="490054"/>
                  </a:lnTo>
                  <a:lnTo>
                    <a:pt x="1143469" y="491921"/>
                  </a:lnTo>
                  <a:lnTo>
                    <a:pt x="1143000" y="493039"/>
                  </a:lnTo>
                  <a:lnTo>
                    <a:pt x="1143000" y="495668"/>
                  </a:lnTo>
                  <a:lnTo>
                    <a:pt x="1143469" y="496785"/>
                  </a:lnTo>
                  <a:lnTo>
                    <a:pt x="1145336" y="498652"/>
                  </a:lnTo>
                  <a:lnTo>
                    <a:pt x="1146454" y="499110"/>
                  </a:lnTo>
                  <a:lnTo>
                    <a:pt x="1149083" y="499110"/>
                  </a:lnTo>
                  <a:lnTo>
                    <a:pt x="1150200" y="498652"/>
                  </a:lnTo>
                  <a:lnTo>
                    <a:pt x="1152067" y="496785"/>
                  </a:lnTo>
                  <a:lnTo>
                    <a:pt x="1152525" y="495668"/>
                  </a:lnTo>
                  <a:lnTo>
                    <a:pt x="1152525" y="493039"/>
                  </a:lnTo>
                  <a:close/>
                </a:path>
                <a:path w="4010025" h="499110">
                  <a:moveTo>
                    <a:pt x="1152525" y="3454"/>
                  </a:moveTo>
                  <a:lnTo>
                    <a:pt x="1152067" y="2336"/>
                  </a:lnTo>
                  <a:lnTo>
                    <a:pt x="1150200" y="469"/>
                  </a:lnTo>
                  <a:lnTo>
                    <a:pt x="1149083" y="0"/>
                  </a:lnTo>
                  <a:lnTo>
                    <a:pt x="1146454" y="0"/>
                  </a:lnTo>
                  <a:lnTo>
                    <a:pt x="1145336" y="469"/>
                  </a:lnTo>
                  <a:lnTo>
                    <a:pt x="1143469" y="2336"/>
                  </a:lnTo>
                  <a:lnTo>
                    <a:pt x="1143000" y="3454"/>
                  </a:lnTo>
                  <a:lnTo>
                    <a:pt x="1143000" y="6083"/>
                  </a:lnTo>
                  <a:lnTo>
                    <a:pt x="1143469" y="7200"/>
                  </a:lnTo>
                  <a:lnTo>
                    <a:pt x="1145336" y="9067"/>
                  </a:lnTo>
                  <a:lnTo>
                    <a:pt x="1146454" y="9525"/>
                  </a:lnTo>
                  <a:lnTo>
                    <a:pt x="1149083" y="9525"/>
                  </a:lnTo>
                  <a:lnTo>
                    <a:pt x="1150200" y="9067"/>
                  </a:lnTo>
                  <a:lnTo>
                    <a:pt x="1152067" y="7200"/>
                  </a:lnTo>
                  <a:lnTo>
                    <a:pt x="1152525" y="6083"/>
                  </a:lnTo>
                  <a:lnTo>
                    <a:pt x="1152525" y="3454"/>
                  </a:lnTo>
                  <a:close/>
                </a:path>
                <a:path w="4010025" h="499110">
                  <a:moveTo>
                    <a:pt x="1200150" y="493039"/>
                  </a:moveTo>
                  <a:lnTo>
                    <a:pt x="1199692" y="491921"/>
                  </a:lnTo>
                  <a:lnTo>
                    <a:pt x="1197825" y="490054"/>
                  </a:lnTo>
                  <a:lnTo>
                    <a:pt x="1196708" y="489585"/>
                  </a:lnTo>
                  <a:lnTo>
                    <a:pt x="1194079" y="489585"/>
                  </a:lnTo>
                  <a:lnTo>
                    <a:pt x="1192961" y="490054"/>
                  </a:lnTo>
                  <a:lnTo>
                    <a:pt x="1191094" y="491921"/>
                  </a:lnTo>
                  <a:lnTo>
                    <a:pt x="1190625" y="493039"/>
                  </a:lnTo>
                  <a:lnTo>
                    <a:pt x="1190625" y="495668"/>
                  </a:lnTo>
                  <a:lnTo>
                    <a:pt x="1191094" y="496785"/>
                  </a:lnTo>
                  <a:lnTo>
                    <a:pt x="1192961" y="498652"/>
                  </a:lnTo>
                  <a:lnTo>
                    <a:pt x="1194079" y="499110"/>
                  </a:lnTo>
                  <a:lnTo>
                    <a:pt x="1196708" y="499110"/>
                  </a:lnTo>
                  <a:lnTo>
                    <a:pt x="1197825" y="498652"/>
                  </a:lnTo>
                  <a:lnTo>
                    <a:pt x="1199692" y="496785"/>
                  </a:lnTo>
                  <a:lnTo>
                    <a:pt x="1200150" y="495668"/>
                  </a:lnTo>
                  <a:lnTo>
                    <a:pt x="1200150" y="493039"/>
                  </a:lnTo>
                  <a:close/>
                </a:path>
                <a:path w="4010025" h="499110">
                  <a:moveTo>
                    <a:pt x="1200150" y="3454"/>
                  </a:moveTo>
                  <a:lnTo>
                    <a:pt x="1199692" y="2336"/>
                  </a:lnTo>
                  <a:lnTo>
                    <a:pt x="1197825" y="469"/>
                  </a:lnTo>
                  <a:lnTo>
                    <a:pt x="1196708" y="0"/>
                  </a:lnTo>
                  <a:lnTo>
                    <a:pt x="1194079" y="0"/>
                  </a:lnTo>
                  <a:lnTo>
                    <a:pt x="1192961" y="469"/>
                  </a:lnTo>
                  <a:lnTo>
                    <a:pt x="1191094" y="2336"/>
                  </a:lnTo>
                  <a:lnTo>
                    <a:pt x="1190625" y="3454"/>
                  </a:lnTo>
                  <a:lnTo>
                    <a:pt x="1190625" y="6083"/>
                  </a:lnTo>
                  <a:lnTo>
                    <a:pt x="1191094" y="7200"/>
                  </a:lnTo>
                  <a:lnTo>
                    <a:pt x="1192961" y="9067"/>
                  </a:lnTo>
                  <a:lnTo>
                    <a:pt x="1194079" y="9525"/>
                  </a:lnTo>
                  <a:lnTo>
                    <a:pt x="1196708" y="9525"/>
                  </a:lnTo>
                  <a:lnTo>
                    <a:pt x="1197825" y="9067"/>
                  </a:lnTo>
                  <a:lnTo>
                    <a:pt x="1199692" y="7200"/>
                  </a:lnTo>
                  <a:lnTo>
                    <a:pt x="1200150" y="6083"/>
                  </a:lnTo>
                  <a:lnTo>
                    <a:pt x="1200150" y="3454"/>
                  </a:lnTo>
                  <a:close/>
                </a:path>
                <a:path w="4010025" h="499110">
                  <a:moveTo>
                    <a:pt x="1247775" y="493039"/>
                  </a:moveTo>
                  <a:lnTo>
                    <a:pt x="1247317" y="491921"/>
                  </a:lnTo>
                  <a:lnTo>
                    <a:pt x="1245450" y="490054"/>
                  </a:lnTo>
                  <a:lnTo>
                    <a:pt x="1244333" y="489585"/>
                  </a:lnTo>
                  <a:lnTo>
                    <a:pt x="1241704" y="489585"/>
                  </a:lnTo>
                  <a:lnTo>
                    <a:pt x="1240586" y="490054"/>
                  </a:lnTo>
                  <a:lnTo>
                    <a:pt x="1238719" y="491921"/>
                  </a:lnTo>
                  <a:lnTo>
                    <a:pt x="1238250" y="493039"/>
                  </a:lnTo>
                  <a:lnTo>
                    <a:pt x="1238250" y="495668"/>
                  </a:lnTo>
                  <a:lnTo>
                    <a:pt x="1238719" y="496785"/>
                  </a:lnTo>
                  <a:lnTo>
                    <a:pt x="1240586" y="498652"/>
                  </a:lnTo>
                  <a:lnTo>
                    <a:pt x="1241704" y="499110"/>
                  </a:lnTo>
                  <a:lnTo>
                    <a:pt x="1244333" y="499110"/>
                  </a:lnTo>
                  <a:lnTo>
                    <a:pt x="1245450" y="498652"/>
                  </a:lnTo>
                  <a:lnTo>
                    <a:pt x="1247317" y="496785"/>
                  </a:lnTo>
                  <a:lnTo>
                    <a:pt x="1247775" y="495668"/>
                  </a:lnTo>
                  <a:lnTo>
                    <a:pt x="1247775" y="493039"/>
                  </a:lnTo>
                  <a:close/>
                </a:path>
                <a:path w="4010025" h="499110">
                  <a:moveTo>
                    <a:pt x="1247775" y="3454"/>
                  </a:moveTo>
                  <a:lnTo>
                    <a:pt x="1247317" y="2336"/>
                  </a:lnTo>
                  <a:lnTo>
                    <a:pt x="1245450" y="469"/>
                  </a:lnTo>
                  <a:lnTo>
                    <a:pt x="1244333" y="0"/>
                  </a:lnTo>
                  <a:lnTo>
                    <a:pt x="1241704" y="0"/>
                  </a:lnTo>
                  <a:lnTo>
                    <a:pt x="1240586" y="469"/>
                  </a:lnTo>
                  <a:lnTo>
                    <a:pt x="1238719" y="2336"/>
                  </a:lnTo>
                  <a:lnTo>
                    <a:pt x="1238250" y="3454"/>
                  </a:lnTo>
                  <a:lnTo>
                    <a:pt x="1238250" y="6083"/>
                  </a:lnTo>
                  <a:lnTo>
                    <a:pt x="1238719" y="7200"/>
                  </a:lnTo>
                  <a:lnTo>
                    <a:pt x="1240586" y="9067"/>
                  </a:lnTo>
                  <a:lnTo>
                    <a:pt x="1241704" y="9525"/>
                  </a:lnTo>
                  <a:lnTo>
                    <a:pt x="1244333" y="9525"/>
                  </a:lnTo>
                  <a:lnTo>
                    <a:pt x="1245450" y="9067"/>
                  </a:lnTo>
                  <a:lnTo>
                    <a:pt x="1247317" y="7200"/>
                  </a:lnTo>
                  <a:lnTo>
                    <a:pt x="1247775" y="6083"/>
                  </a:lnTo>
                  <a:lnTo>
                    <a:pt x="1247775" y="3454"/>
                  </a:lnTo>
                  <a:close/>
                </a:path>
                <a:path w="4010025" h="499110">
                  <a:moveTo>
                    <a:pt x="1295400" y="493039"/>
                  </a:moveTo>
                  <a:lnTo>
                    <a:pt x="1294942" y="491921"/>
                  </a:lnTo>
                  <a:lnTo>
                    <a:pt x="1293075" y="490054"/>
                  </a:lnTo>
                  <a:lnTo>
                    <a:pt x="1291958" y="489585"/>
                  </a:lnTo>
                  <a:lnTo>
                    <a:pt x="1289329" y="489585"/>
                  </a:lnTo>
                  <a:lnTo>
                    <a:pt x="1288211" y="490054"/>
                  </a:lnTo>
                  <a:lnTo>
                    <a:pt x="1286344" y="491921"/>
                  </a:lnTo>
                  <a:lnTo>
                    <a:pt x="1285875" y="493039"/>
                  </a:lnTo>
                  <a:lnTo>
                    <a:pt x="1285875" y="495668"/>
                  </a:lnTo>
                  <a:lnTo>
                    <a:pt x="1286344" y="496785"/>
                  </a:lnTo>
                  <a:lnTo>
                    <a:pt x="1288211" y="498652"/>
                  </a:lnTo>
                  <a:lnTo>
                    <a:pt x="1289329" y="499110"/>
                  </a:lnTo>
                  <a:lnTo>
                    <a:pt x="1291958" y="499110"/>
                  </a:lnTo>
                  <a:lnTo>
                    <a:pt x="1293075" y="498652"/>
                  </a:lnTo>
                  <a:lnTo>
                    <a:pt x="1294942" y="496785"/>
                  </a:lnTo>
                  <a:lnTo>
                    <a:pt x="1295400" y="495668"/>
                  </a:lnTo>
                  <a:lnTo>
                    <a:pt x="1295400" y="493039"/>
                  </a:lnTo>
                  <a:close/>
                </a:path>
                <a:path w="4010025" h="499110">
                  <a:moveTo>
                    <a:pt x="1295400" y="3454"/>
                  </a:moveTo>
                  <a:lnTo>
                    <a:pt x="1294942" y="2336"/>
                  </a:lnTo>
                  <a:lnTo>
                    <a:pt x="1293075" y="469"/>
                  </a:lnTo>
                  <a:lnTo>
                    <a:pt x="1291958" y="0"/>
                  </a:lnTo>
                  <a:lnTo>
                    <a:pt x="1289329" y="0"/>
                  </a:lnTo>
                  <a:lnTo>
                    <a:pt x="1288211" y="469"/>
                  </a:lnTo>
                  <a:lnTo>
                    <a:pt x="1286344" y="2336"/>
                  </a:lnTo>
                  <a:lnTo>
                    <a:pt x="1285875" y="3454"/>
                  </a:lnTo>
                  <a:lnTo>
                    <a:pt x="1285875" y="6083"/>
                  </a:lnTo>
                  <a:lnTo>
                    <a:pt x="1286344" y="7200"/>
                  </a:lnTo>
                  <a:lnTo>
                    <a:pt x="1288211" y="9067"/>
                  </a:lnTo>
                  <a:lnTo>
                    <a:pt x="1289329" y="9525"/>
                  </a:lnTo>
                  <a:lnTo>
                    <a:pt x="1291958" y="9525"/>
                  </a:lnTo>
                  <a:lnTo>
                    <a:pt x="1293075" y="9067"/>
                  </a:lnTo>
                  <a:lnTo>
                    <a:pt x="1294942" y="7200"/>
                  </a:lnTo>
                  <a:lnTo>
                    <a:pt x="1295400" y="6083"/>
                  </a:lnTo>
                  <a:lnTo>
                    <a:pt x="1295400" y="3454"/>
                  </a:lnTo>
                  <a:close/>
                </a:path>
                <a:path w="4010025" h="499110">
                  <a:moveTo>
                    <a:pt x="1343025" y="493039"/>
                  </a:moveTo>
                  <a:lnTo>
                    <a:pt x="1342567" y="491921"/>
                  </a:lnTo>
                  <a:lnTo>
                    <a:pt x="1340700" y="490054"/>
                  </a:lnTo>
                  <a:lnTo>
                    <a:pt x="1339583" y="489585"/>
                  </a:lnTo>
                  <a:lnTo>
                    <a:pt x="1336954" y="489585"/>
                  </a:lnTo>
                  <a:lnTo>
                    <a:pt x="1335836" y="490054"/>
                  </a:lnTo>
                  <a:lnTo>
                    <a:pt x="1333969" y="491921"/>
                  </a:lnTo>
                  <a:lnTo>
                    <a:pt x="1333500" y="493039"/>
                  </a:lnTo>
                  <a:lnTo>
                    <a:pt x="1333500" y="495668"/>
                  </a:lnTo>
                  <a:lnTo>
                    <a:pt x="1333969" y="496785"/>
                  </a:lnTo>
                  <a:lnTo>
                    <a:pt x="1335836" y="498652"/>
                  </a:lnTo>
                  <a:lnTo>
                    <a:pt x="1336954" y="499110"/>
                  </a:lnTo>
                  <a:lnTo>
                    <a:pt x="1339583" y="499110"/>
                  </a:lnTo>
                  <a:lnTo>
                    <a:pt x="1340700" y="498652"/>
                  </a:lnTo>
                  <a:lnTo>
                    <a:pt x="1342567" y="496785"/>
                  </a:lnTo>
                  <a:lnTo>
                    <a:pt x="1343025" y="495668"/>
                  </a:lnTo>
                  <a:lnTo>
                    <a:pt x="1343025" y="493039"/>
                  </a:lnTo>
                  <a:close/>
                </a:path>
                <a:path w="4010025" h="499110">
                  <a:moveTo>
                    <a:pt x="1343025" y="3454"/>
                  </a:moveTo>
                  <a:lnTo>
                    <a:pt x="1342567" y="2336"/>
                  </a:lnTo>
                  <a:lnTo>
                    <a:pt x="1340700" y="469"/>
                  </a:lnTo>
                  <a:lnTo>
                    <a:pt x="1339583" y="0"/>
                  </a:lnTo>
                  <a:lnTo>
                    <a:pt x="1336954" y="0"/>
                  </a:lnTo>
                  <a:lnTo>
                    <a:pt x="1335836" y="469"/>
                  </a:lnTo>
                  <a:lnTo>
                    <a:pt x="1333969" y="2336"/>
                  </a:lnTo>
                  <a:lnTo>
                    <a:pt x="1333500" y="3454"/>
                  </a:lnTo>
                  <a:lnTo>
                    <a:pt x="1333500" y="6083"/>
                  </a:lnTo>
                  <a:lnTo>
                    <a:pt x="1333969" y="7200"/>
                  </a:lnTo>
                  <a:lnTo>
                    <a:pt x="1335836" y="9067"/>
                  </a:lnTo>
                  <a:lnTo>
                    <a:pt x="1336954" y="9525"/>
                  </a:lnTo>
                  <a:lnTo>
                    <a:pt x="1339583" y="9525"/>
                  </a:lnTo>
                  <a:lnTo>
                    <a:pt x="1340700" y="9067"/>
                  </a:lnTo>
                  <a:lnTo>
                    <a:pt x="1342567" y="7200"/>
                  </a:lnTo>
                  <a:lnTo>
                    <a:pt x="1343025" y="6083"/>
                  </a:lnTo>
                  <a:lnTo>
                    <a:pt x="1343025" y="3454"/>
                  </a:lnTo>
                  <a:close/>
                </a:path>
                <a:path w="4010025" h="499110">
                  <a:moveTo>
                    <a:pt x="1390650" y="493039"/>
                  </a:moveTo>
                  <a:lnTo>
                    <a:pt x="1390192" y="491921"/>
                  </a:lnTo>
                  <a:lnTo>
                    <a:pt x="1388325" y="490054"/>
                  </a:lnTo>
                  <a:lnTo>
                    <a:pt x="1387208" y="489585"/>
                  </a:lnTo>
                  <a:lnTo>
                    <a:pt x="1384579" y="489585"/>
                  </a:lnTo>
                  <a:lnTo>
                    <a:pt x="1383461" y="490054"/>
                  </a:lnTo>
                  <a:lnTo>
                    <a:pt x="1381594" y="491921"/>
                  </a:lnTo>
                  <a:lnTo>
                    <a:pt x="1381125" y="493039"/>
                  </a:lnTo>
                  <a:lnTo>
                    <a:pt x="1381125" y="495668"/>
                  </a:lnTo>
                  <a:lnTo>
                    <a:pt x="1381594" y="496785"/>
                  </a:lnTo>
                  <a:lnTo>
                    <a:pt x="1383461" y="498652"/>
                  </a:lnTo>
                  <a:lnTo>
                    <a:pt x="1384579" y="499110"/>
                  </a:lnTo>
                  <a:lnTo>
                    <a:pt x="1387208" y="499110"/>
                  </a:lnTo>
                  <a:lnTo>
                    <a:pt x="1388325" y="498652"/>
                  </a:lnTo>
                  <a:lnTo>
                    <a:pt x="1390192" y="496785"/>
                  </a:lnTo>
                  <a:lnTo>
                    <a:pt x="1390650" y="495668"/>
                  </a:lnTo>
                  <a:lnTo>
                    <a:pt x="1390650" y="493039"/>
                  </a:lnTo>
                  <a:close/>
                </a:path>
                <a:path w="4010025" h="499110">
                  <a:moveTo>
                    <a:pt x="1390650" y="3454"/>
                  </a:moveTo>
                  <a:lnTo>
                    <a:pt x="1390192" y="2336"/>
                  </a:lnTo>
                  <a:lnTo>
                    <a:pt x="1388325" y="469"/>
                  </a:lnTo>
                  <a:lnTo>
                    <a:pt x="1387208" y="0"/>
                  </a:lnTo>
                  <a:lnTo>
                    <a:pt x="1384579" y="0"/>
                  </a:lnTo>
                  <a:lnTo>
                    <a:pt x="1383461" y="469"/>
                  </a:lnTo>
                  <a:lnTo>
                    <a:pt x="1381594" y="2336"/>
                  </a:lnTo>
                  <a:lnTo>
                    <a:pt x="1381125" y="3454"/>
                  </a:lnTo>
                  <a:lnTo>
                    <a:pt x="1381125" y="6083"/>
                  </a:lnTo>
                  <a:lnTo>
                    <a:pt x="1381594" y="7200"/>
                  </a:lnTo>
                  <a:lnTo>
                    <a:pt x="1383461" y="9067"/>
                  </a:lnTo>
                  <a:lnTo>
                    <a:pt x="1384579" y="9525"/>
                  </a:lnTo>
                  <a:lnTo>
                    <a:pt x="1387208" y="9525"/>
                  </a:lnTo>
                  <a:lnTo>
                    <a:pt x="1388325" y="9067"/>
                  </a:lnTo>
                  <a:lnTo>
                    <a:pt x="1390192" y="7200"/>
                  </a:lnTo>
                  <a:lnTo>
                    <a:pt x="1390650" y="6083"/>
                  </a:lnTo>
                  <a:lnTo>
                    <a:pt x="1390650" y="3454"/>
                  </a:lnTo>
                  <a:close/>
                </a:path>
                <a:path w="4010025" h="499110">
                  <a:moveTo>
                    <a:pt x="1438275" y="493039"/>
                  </a:moveTo>
                  <a:lnTo>
                    <a:pt x="1437817" y="491921"/>
                  </a:lnTo>
                  <a:lnTo>
                    <a:pt x="1435950" y="490054"/>
                  </a:lnTo>
                  <a:lnTo>
                    <a:pt x="1434833" y="489585"/>
                  </a:lnTo>
                  <a:lnTo>
                    <a:pt x="1432204" y="489585"/>
                  </a:lnTo>
                  <a:lnTo>
                    <a:pt x="1431086" y="490054"/>
                  </a:lnTo>
                  <a:lnTo>
                    <a:pt x="1429219" y="491921"/>
                  </a:lnTo>
                  <a:lnTo>
                    <a:pt x="1428750" y="493039"/>
                  </a:lnTo>
                  <a:lnTo>
                    <a:pt x="1428750" y="495668"/>
                  </a:lnTo>
                  <a:lnTo>
                    <a:pt x="1429219" y="496785"/>
                  </a:lnTo>
                  <a:lnTo>
                    <a:pt x="1431086" y="498652"/>
                  </a:lnTo>
                  <a:lnTo>
                    <a:pt x="1432204" y="499110"/>
                  </a:lnTo>
                  <a:lnTo>
                    <a:pt x="1434833" y="499110"/>
                  </a:lnTo>
                  <a:lnTo>
                    <a:pt x="1435950" y="498652"/>
                  </a:lnTo>
                  <a:lnTo>
                    <a:pt x="1437817" y="496785"/>
                  </a:lnTo>
                  <a:lnTo>
                    <a:pt x="1438275" y="495668"/>
                  </a:lnTo>
                  <a:lnTo>
                    <a:pt x="1438275" y="493039"/>
                  </a:lnTo>
                  <a:close/>
                </a:path>
                <a:path w="4010025" h="499110">
                  <a:moveTo>
                    <a:pt x="1438275" y="3454"/>
                  </a:moveTo>
                  <a:lnTo>
                    <a:pt x="1437817" y="2336"/>
                  </a:lnTo>
                  <a:lnTo>
                    <a:pt x="1435950" y="469"/>
                  </a:lnTo>
                  <a:lnTo>
                    <a:pt x="1434833" y="0"/>
                  </a:lnTo>
                  <a:lnTo>
                    <a:pt x="1432204" y="0"/>
                  </a:lnTo>
                  <a:lnTo>
                    <a:pt x="1431086" y="469"/>
                  </a:lnTo>
                  <a:lnTo>
                    <a:pt x="1429219" y="2336"/>
                  </a:lnTo>
                  <a:lnTo>
                    <a:pt x="1428750" y="3454"/>
                  </a:lnTo>
                  <a:lnTo>
                    <a:pt x="1428750" y="6083"/>
                  </a:lnTo>
                  <a:lnTo>
                    <a:pt x="1429219" y="7200"/>
                  </a:lnTo>
                  <a:lnTo>
                    <a:pt x="1431086" y="9067"/>
                  </a:lnTo>
                  <a:lnTo>
                    <a:pt x="1432204" y="9525"/>
                  </a:lnTo>
                  <a:lnTo>
                    <a:pt x="1434833" y="9525"/>
                  </a:lnTo>
                  <a:lnTo>
                    <a:pt x="1435950" y="9067"/>
                  </a:lnTo>
                  <a:lnTo>
                    <a:pt x="1437817" y="7200"/>
                  </a:lnTo>
                  <a:lnTo>
                    <a:pt x="1438275" y="6083"/>
                  </a:lnTo>
                  <a:lnTo>
                    <a:pt x="1438275" y="3454"/>
                  </a:lnTo>
                  <a:close/>
                </a:path>
                <a:path w="4010025" h="499110">
                  <a:moveTo>
                    <a:pt x="1485900" y="493039"/>
                  </a:moveTo>
                  <a:lnTo>
                    <a:pt x="1485442" y="491921"/>
                  </a:lnTo>
                  <a:lnTo>
                    <a:pt x="1483575" y="490054"/>
                  </a:lnTo>
                  <a:lnTo>
                    <a:pt x="1482458" y="489585"/>
                  </a:lnTo>
                  <a:lnTo>
                    <a:pt x="1479829" y="489585"/>
                  </a:lnTo>
                  <a:lnTo>
                    <a:pt x="1478711" y="490054"/>
                  </a:lnTo>
                  <a:lnTo>
                    <a:pt x="1476844" y="491921"/>
                  </a:lnTo>
                  <a:lnTo>
                    <a:pt x="1476375" y="493039"/>
                  </a:lnTo>
                  <a:lnTo>
                    <a:pt x="1476375" y="495668"/>
                  </a:lnTo>
                  <a:lnTo>
                    <a:pt x="1476844" y="496785"/>
                  </a:lnTo>
                  <a:lnTo>
                    <a:pt x="1478711" y="498652"/>
                  </a:lnTo>
                  <a:lnTo>
                    <a:pt x="1479829" y="499110"/>
                  </a:lnTo>
                  <a:lnTo>
                    <a:pt x="1482458" y="499110"/>
                  </a:lnTo>
                  <a:lnTo>
                    <a:pt x="1483575" y="498652"/>
                  </a:lnTo>
                  <a:lnTo>
                    <a:pt x="1485442" y="496785"/>
                  </a:lnTo>
                  <a:lnTo>
                    <a:pt x="1485900" y="495668"/>
                  </a:lnTo>
                  <a:lnTo>
                    <a:pt x="1485900" y="493039"/>
                  </a:lnTo>
                  <a:close/>
                </a:path>
                <a:path w="4010025" h="499110">
                  <a:moveTo>
                    <a:pt x="1485900" y="3454"/>
                  </a:moveTo>
                  <a:lnTo>
                    <a:pt x="1485442" y="2336"/>
                  </a:lnTo>
                  <a:lnTo>
                    <a:pt x="1483575" y="469"/>
                  </a:lnTo>
                  <a:lnTo>
                    <a:pt x="1482458" y="0"/>
                  </a:lnTo>
                  <a:lnTo>
                    <a:pt x="1479829" y="0"/>
                  </a:lnTo>
                  <a:lnTo>
                    <a:pt x="1478711" y="469"/>
                  </a:lnTo>
                  <a:lnTo>
                    <a:pt x="1476844" y="2336"/>
                  </a:lnTo>
                  <a:lnTo>
                    <a:pt x="1476375" y="3454"/>
                  </a:lnTo>
                  <a:lnTo>
                    <a:pt x="1476375" y="6083"/>
                  </a:lnTo>
                  <a:lnTo>
                    <a:pt x="1476844" y="7200"/>
                  </a:lnTo>
                  <a:lnTo>
                    <a:pt x="1478711" y="9067"/>
                  </a:lnTo>
                  <a:lnTo>
                    <a:pt x="1479829" y="9525"/>
                  </a:lnTo>
                  <a:lnTo>
                    <a:pt x="1482458" y="9525"/>
                  </a:lnTo>
                  <a:lnTo>
                    <a:pt x="1483575" y="9067"/>
                  </a:lnTo>
                  <a:lnTo>
                    <a:pt x="1485442" y="7200"/>
                  </a:lnTo>
                  <a:lnTo>
                    <a:pt x="1485900" y="6083"/>
                  </a:lnTo>
                  <a:lnTo>
                    <a:pt x="1485900" y="3454"/>
                  </a:lnTo>
                  <a:close/>
                </a:path>
                <a:path w="4010025" h="499110">
                  <a:moveTo>
                    <a:pt x="1533525" y="493039"/>
                  </a:moveTo>
                  <a:lnTo>
                    <a:pt x="1533067" y="491921"/>
                  </a:lnTo>
                  <a:lnTo>
                    <a:pt x="1531200" y="490054"/>
                  </a:lnTo>
                  <a:lnTo>
                    <a:pt x="1530083" y="489585"/>
                  </a:lnTo>
                  <a:lnTo>
                    <a:pt x="1527454" y="489585"/>
                  </a:lnTo>
                  <a:lnTo>
                    <a:pt x="1526336" y="490054"/>
                  </a:lnTo>
                  <a:lnTo>
                    <a:pt x="1524469" y="491921"/>
                  </a:lnTo>
                  <a:lnTo>
                    <a:pt x="1524000" y="493039"/>
                  </a:lnTo>
                  <a:lnTo>
                    <a:pt x="1524000" y="495668"/>
                  </a:lnTo>
                  <a:lnTo>
                    <a:pt x="1524469" y="496785"/>
                  </a:lnTo>
                  <a:lnTo>
                    <a:pt x="1526336" y="498652"/>
                  </a:lnTo>
                  <a:lnTo>
                    <a:pt x="1527454" y="499110"/>
                  </a:lnTo>
                  <a:lnTo>
                    <a:pt x="1530083" y="499110"/>
                  </a:lnTo>
                  <a:lnTo>
                    <a:pt x="1531200" y="498652"/>
                  </a:lnTo>
                  <a:lnTo>
                    <a:pt x="1533067" y="496785"/>
                  </a:lnTo>
                  <a:lnTo>
                    <a:pt x="1533525" y="495668"/>
                  </a:lnTo>
                  <a:lnTo>
                    <a:pt x="1533525" y="493039"/>
                  </a:lnTo>
                  <a:close/>
                </a:path>
                <a:path w="4010025" h="499110">
                  <a:moveTo>
                    <a:pt x="1533525" y="3454"/>
                  </a:moveTo>
                  <a:lnTo>
                    <a:pt x="1533067" y="2336"/>
                  </a:lnTo>
                  <a:lnTo>
                    <a:pt x="1531200" y="469"/>
                  </a:lnTo>
                  <a:lnTo>
                    <a:pt x="1530083" y="0"/>
                  </a:lnTo>
                  <a:lnTo>
                    <a:pt x="1527454" y="0"/>
                  </a:lnTo>
                  <a:lnTo>
                    <a:pt x="1526336" y="469"/>
                  </a:lnTo>
                  <a:lnTo>
                    <a:pt x="1524469" y="2336"/>
                  </a:lnTo>
                  <a:lnTo>
                    <a:pt x="1524000" y="3454"/>
                  </a:lnTo>
                  <a:lnTo>
                    <a:pt x="1524000" y="6083"/>
                  </a:lnTo>
                  <a:lnTo>
                    <a:pt x="1524469" y="7200"/>
                  </a:lnTo>
                  <a:lnTo>
                    <a:pt x="1526336" y="9067"/>
                  </a:lnTo>
                  <a:lnTo>
                    <a:pt x="1527454" y="9525"/>
                  </a:lnTo>
                  <a:lnTo>
                    <a:pt x="1530083" y="9525"/>
                  </a:lnTo>
                  <a:lnTo>
                    <a:pt x="1531200" y="9067"/>
                  </a:lnTo>
                  <a:lnTo>
                    <a:pt x="1533067" y="7200"/>
                  </a:lnTo>
                  <a:lnTo>
                    <a:pt x="1533525" y="6083"/>
                  </a:lnTo>
                  <a:lnTo>
                    <a:pt x="1533525" y="3454"/>
                  </a:lnTo>
                  <a:close/>
                </a:path>
                <a:path w="4010025" h="499110">
                  <a:moveTo>
                    <a:pt x="1581150" y="493039"/>
                  </a:moveTo>
                  <a:lnTo>
                    <a:pt x="1580692" y="491921"/>
                  </a:lnTo>
                  <a:lnTo>
                    <a:pt x="1578825" y="490054"/>
                  </a:lnTo>
                  <a:lnTo>
                    <a:pt x="1577708" y="489585"/>
                  </a:lnTo>
                  <a:lnTo>
                    <a:pt x="1575079" y="489585"/>
                  </a:lnTo>
                  <a:lnTo>
                    <a:pt x="1573961" y="490054"/>
                  </a:lnTo>
                  <a:lnTo>
                    <a:pt x="1572094" y="491921"/>
                  </a:lnTo>
                  <a:lnTo>
                    <a:pt x="1571625" y="493039"/>
                  </a:lnTo>
                  <a:lnTo>
                    <a:pt x="1571625" y="495668"/>
                  </a:lnTo>
                  <a:lnTo>
                    <a:pt x="1572094" y="496785"/>
                  </a:lnTo>
                  <a:lnTo>
                    <a:pt x="1573961" y="498652"/>
                  </a:lnTo>
                  <a:lnTo>
                    <a:pt x="1575079" y="499110"/>
                  </a:lnTo>
                  <a:lnTo>
                    <a:pt x="1577708" y="499110"/>
                  </a:lnTo>
                  <a:lnTo>
                    <a:pt x="1578825" y="498652"/>
                  </a:lnTo>
                  <a:lnTo>
                    <a:pt x="1580692" y="496785"/>
                  </a:lnTo>
                  <a:lnTo>
                    <a:pt x="1581150" y="495668"/>
                  </a:lnTo>
                  <a:lnTo>
                    <a:pt x="1581150" y="493039"/>
                  </a:lnTo>
                  <a:close/>
                </a:path>
                <a:path w="4010025" h="499110">
                  <a:moveTo>
                    <a:pt x="1581150" y="3454"/>
                  </a:moveTo>
                  <a:lnTo>
                    <a:pt x="1580692" y="2336"/>
                  </a:lnTo>
                  <a:lnTo>
                    <a:pt x="1578825" y="469"/>
                  </a:lnTo>
                  <a:lnTo>
                    <a:pt x="1577708" y="0"/>
                  </a:lnTo>
                  <a:lnTo>
                    <a:pt x="1575079" y="0"/>
                  </a:lnTo>
                  <a:lnTo>
                    <a:pt x="1573961" y="469"/>
                  </a:lnTo>
                  <a:lnTo>
                    <a:pt x="1572094" y="2336"/>
                  </a:lnTo>
                  <a:lnTo>
                    <a:pt x="1571625" y="3454"/>
                  </a:lnTo>
                  <a:lnTo>
                    <a:pt x="1571625" y="6083"/>
                  </a:lnTo>
                  <a:lnTo>
                    <a:pt x="1572094" y="7200"/>
                  </a:lnTo>
                  <a:lnTo>
                    <a:pt x="1573961" y="9067"/>
                  </a:lnTo>
                  <a:lnTo>
                    <a:pt x="1575079" y="9525"/>
                  </a:lnTo>
                  <a:lnTo>
                    <a:pt x="1577708" y="9525"/>
                  </a:lnTo>
                  <a:lnTo>
                    <a:pt x="1578825" y="9067"/>
                  </a:lnTo>
                  <a:lnTo>
                    <a:pt x="1580692" y="7200"/>
                  </a:lnTo>
                  <a:lnTo>
                    <a:pt x="1581150" y="6083"/>
                  </a:lnTo>
                  <a:lnTo>
                    <a:pt x="1581150" y="3454"/>
                  </a:lnTo>
                  <a:close/>
                </a:path>
                <a:path w="4010025" h="499110">
                  <a:moveTo>
                    <a:pt x="1628775" y="493039"/>
                  </a:moveTo>
                  <a:lnTo>
                    <a:pt x="1628317" y="491921"/>
                  </a:lnTo>
                  <a:lnTo>
                    <a:pt x="1626450" y="490054"/>
                  </a:lnTo>
                  <a:lnTo>
                    <a:pt x="1625333" y="489585"/>
                  </a:lnTo>
                  <a:lnTo>
                    <a:pt x="1622704" y="489585"/>
                  </a:lnTo>
                  <a:lnTo>
                    <a:pt x="1621586" y="490054"/>
                  </a:lnTo>
                  <a:lnTo>
                    <a:pt x="1619719" y="491921"/>
                  </a:lnTo>
                  <a:lnTo>
                    <a:pt x="1619250" y="493039"/>
                  </a:lnTo>
                  <a:lnTo>
                    <a:pt x="1619250" y="495668"/>
                  </a:lnTo>
                  <a:lnTo>
                    <a:pt x="1619719" y="496785"/>
                  </a:lnTo>
                  <a:lnTo>
                    <a:pt x="1621586" y="498652"/>
                  </a:lnTo>
                  <a:lnTo>
                    <a:pt x="1622704" y="499110"/>
                  </a:lnTo>
                  <a:lnTo>
                    <a:pt x="1625333" y="499110"/>
                  </a:lnTo>
                  <a:lnTo>
                    <a:pt x="1626450" y="498652"/>
                  </a:lnTo>
                  <a:lnTo>
                    <a:pt x="1628317" y="496785"/>
                  </a:lnTo>
                  <a:lnTo>
                    <a:pt x="1628775" y="495668"/>
                  </a:lnTo>
                  <a:lnTo>
                    <a:pt x="1628775" y="493039"/>
                  </a:lnTo>
                  <a:close/>
                </a:path>
                <a:path w="4010025" h="499110">
                  <a:moveTo>
                    <a:pt x="1628775" y="3454"/>
                  </a:moveTo>
                  <a:lnTo>
                    <a:pt x="1628317" y="2336"/>
                  </a:lnTo>
                  <a:lnTo>
                    <a:pt x="1626450" y="469"/>
                  </a:lnTo>
                  <a:lnTo>
                    <a:pt x="1625333" y="0"/>
                  </a:lnTo>
                  <a:lnTo>
                    <a:pt x="1622704" y="0"/>
                  </a:lnTo>
                  <a:lnTo>
                    <a:pt x="1621586" y="469"/>
                  </a:lnTo>
                  <a:lnTo>
                    <a:pt x="1619719" y="2336"/>
                  </a:lnTo>
                  <a:lnTo>
                    <a:pt x="1619250" y="3454"/>
                  </a:lnTo>
                  <a:lnTo>
                    <a:pt x="1619250" y="6083"/>
                  </a:lnTo>
                  <a:lnTo>
                    <a:pt x="1619719" y="7200"/>
                  </a:lnTo>
                  <a:lnTo>
                    <a:pt x="1621586" y="9067"/>
                  </a:lnTo>
                  <a:lnTo>
                    <a:pt x="1622704" y="9525"/>
                  </a:lnTo>
                  <a:lnTo>
                    <a:pt x="1625333" y="9525"/>
                  </a:lnTo>
                  <a:lnTo>
                    <a:pt x="1626450" y="9067"/>
                  </a:lnTo>
                  <a:lnTo>
                    <a:pt x="1628317" y="7200"/>
                  </a:lnTo>
                  <a:lnTo>
                    <a:pt x="1628775" y="6083"/>
                  </a:lnTo>
                  <a:lnTo>
                    <a:pt x="1628775" y="3454"/>
                  </a:lnTo>
                  <a:close/>
                </a:path>
                <a:path w="4010025" h="499110">
                  <a:moveTo>
                    <a:pt x="1676400" y="493039"/>
                  </a:moveTo>
                  <a:lnTo>
                    <a:pt x="1675942" y="491921"/>
                  </a:lnTo>
                  <a:lnTo>
                    <a:pt x="1674075" y="490054"/>
                  </a:lnTo>
                  <a:lnTo>
                    <a:pt x="1672958" y="489585"/>
                  </a:lnTo>
                  <a:lnTo>
                    <a:pt x="1670329" y="489585"/>
                  </a:lnTo>
                  <a:lnTo>
                    <a:pt x="1669211" y="490054"/>
                  </a:lnTo>
                  <a:lnTo>
                    <a:pt x="1667344" y="491921"/>
                  </a:lnTo>
                  <a:lnTo>
                    <a:pt x="1666875" y="493039"/>
                  </a:lnTo>
                  <a:lnTo>
                    <a:pt x="1666875" y="495668"/>
                  </a:lnTo>
                  <a:lnTo>
                    <a:pt x="1667344" y="496785"/>
                  </a:lnTo>
                  <a:lnTo>
                    <a:pt x="1669211" y="498652"/>
                  </a:lnTo>
                  <a:lnTo>
                    <a:pt x="1670329" y="499110"/>
                  </a:lnTo>
                  <a:lnTo>
                    <a:pt x="1672958" y="499110"/>
                  </a:lnTo>
                  <a:lnTo>
                    <a:pt x="1674075" y="498652"/>
                  </a:lnTo>
                  <a:lnTo>
                    <a:pt x="1675942" y="496785"/>
                  </a:lnTo>
                  <a:lnTo>
                    <a:pt x="1676400" y="495668"/>
                  </a:lnTo>
                  <a:lnTo>
                    <a:pt x="1676400" y="493039"/>
                  </a:lnTo>
                  <a:close/>
                </a:path>
                <a:path w="4010025" h="499110">
                  <a:moveTo>
                    <a:pt x="1676400" y="3454"/>
                  </a:moveTo>
                  <a:lnTo>
                    <a:pt x="1675942" y="2336"/>
                  </a:lnTo>
                  <a:lnTo>
                    <a:pt x="1674075" y="469"/>
                  </a:lnTo>
                  <a:lnTo>
                    <a:pt x="1672958" y="0"/>
                  </a:lnTo>
                  <a:lnTo>
                    <a:pt x="1670329" y="0"/>
                  </a:lnTo>
                  <a:lnTo>
                    <a:pt x="1669211" y="469"/>
                  </a:lnTo>
                  <a:lnTo>
                    <a:pt x="1667344" y="2336"/>
                  </a:lnTo>
                  <a:lnTo>
                    <a:pt x="1666875" y="3454"/>
                  </a:lnTo>
                  <a:lnTo>
                    <a:pt x="1666875" y="6083"/>
                  </a:lnTo>
                  <a:lnTo>
                    <a:pt x="1667344" y="7200"/>
                  </a:lnTo>
                  <a:lnTo>
                    <a:pt x="1669211" y="9067"/>
                  </a:lnTo>
                  <a:lnTo>
                    <a:pt x="1670329" y="9525"/>
                  </a:lnTo>
                  <a:lnTo>
                    <a:pt x="1672958" y="9525"/>
                  </a:lnTo>
                  <a:lnTo>
                    <a:pt x="1674075" y="9067"/>
                  </a:lnTo>
                  <a:lnTo>
                    <a:pt x="1675942" y="7200"/>
                  </a:lnTo>
                  <a:lnTo>
                    <a:pt x="1676400" y="6083"/>
                  </a:lnTo>
                  <a:lnTo>
                    <a:pt x="1676400" y="3454"/>
                  </a:lnTo>
                  <a:close/>
                </a:path>
                <a:path w="4010025" h="499110">
                  <a:moveTo>
                    <a:pt x="1724025" y="493039"/>
                  </a:moveTo>
                  <a:lnTo>
                    <a:pt x="1723567" y="491921"/>
                  </a:lnTo>
                  <a:lnTo>
                    <a:pt x="1721700" y="490054"/>
                  </a:lnTo>
                  <a:lnTo>
                    <a:pt x="1720583" y="489585"/>
                  </a:lnTo>
                  <a:lnTo>
                    <a:pt x="1717954" y="489585"/>
                  </a:lnTo>
                  <a:lnTo>
                    <a:pt x="1716836" y="490054"/>
                  </a:lnTo>
                  <a:lnTo>
                    <a:pt x="1714969" y="491921"/>
                  </a:lnTo>
                  <a:lnTo>
                    <a:pt x="1714500" y="493039"/>
                  </a:lnTo>
                  <a:lnTo>
                    <a:pt x="1714500" y="495668"/>
                  </a:lnTo>
                  <a:lnTo>
                    <a:pt x="1714969" y="496785"/>
                  </a:lnTo>
                  <a:lnTo>
                    <a:pt x="1716836" y="498652"/>
                  </a:lnTo>
                  <a:lnTo>
                    <a:pt x="1717954" y="499110"/>
                  </a:lnTo>
                  <a:lnTo>
                    <a:pt x="1720583" y="499110"/>
                  </a:lnTo>
                  <a:lnTo>
                    <a:pt x="1721700" y="498652"/>
                  </a:lnTo>
                  <a:lnTo>
                    <a:pt x="1723567" y="496785"/>
                  </a:lnTo>
                  <a:lnTo>
                    <a:pt x="1724025" y="495668"/>
                  </a:lnTo>
                  <a:lnTo>
                    <a:pt x="1724025" y="493039"/>
                  </a:lnTo>
                  <a:close/>
                </a:path>
                <a:path w="4010025" h="499110">
                  <a:moveTo>
                    <a:pt x="1724025" y="3454"/>
                  </a:moveTo>
                  <a:lnTo>
                    <a:pt x="1723567" y="2336"/>
                  </a:lnTo>
                  <a:lnTo>
                    <a:pt x="1721700" y="469"/>
                  </a:lnTo>
                  <a:lnTo>
                    <a:pt x="1720583" y="0"/>
                  </a:lnTo>
                  <a:lnTo>
                    <a:pt x="1717954" y="0"/>
                  </a:lnTo>
                  <a:lnTo>
                    <a:pt x="1716836" y="469"/>
                  </a:lnTo>
                  <a:lnTo>
                    <a:pt x="1714969" y="2336"/>
                  </a:lnTo>
                  <a:lnTo>
                    <a:pt x="1714500" y="3454"/>
                  </a:lnTo>
                  <a:lnTo>
                    <a:pt x="1714500" y="6083"/>
                  </a:lnTo>
                  <a:lnTo>
                    <a:pt x="1714969" y="7200"/>
                  </a:lnTo>
                  <a:lnTo>
                    <a:pt x="1716836" y="9067"/>
                  </a:lnTo>
                  <a:lnTo>
                    <a:pt x="1717954" y="9525"/>
                  </a:lnTo>
                  <a:lnTo>
                    <a:pt x="1720583" y="9525"/>
                  </a:lnTo>
                  <a:lnTo>
                    <a:pt x="1721700" y="9067"/>
                  </a:lnTo>
                  <a:lnTo>
                    <a:pt x="1723567" y="7200"/>
                  </a:lnTo>
                  <a:lnTo>
                    <a:pt x="1724025" y="6083"/>
                  </a:lnTo>
                  <a:lnTo>
                    <a:pt x="1724025" y="3454"/>
                  </a:lnTo>
                  <a:close/>
                </a:path>
                <a:path w="4010025" h="499110">
                  <a:moveTo>
                    <a:pt x="1771650" y="493039"/>
                  </a:moveTo>
                  <a:lnTo>
                    <a:pt x="1771192" y="491921"/>
                  </a:lnTo>
                  <a:lnTo>
                    <a:pt x="1769325" y="490054"/>
                  </a:lnTo>
                  <a:lnTo>
                    <a:pt x="1768208" y="489585"/>
                  </a:lnTo>
                  <a:lnTo>
                    <a:pt x="1765579" y="489585"/>
                  </a:lnTo>
                  <a:lnTo>
                    <a:pt x="1764461" y="490054"/>
                  </a:lnTo>
                  <a:lnTo>
                    <a:pt x="1762594" y="491921"/>
                  </a:lnTo>
                  <a:lnTo>
                    <a:pt x="1762125" y="493039"/>
                  </a:lnTo>
                  <a:lnTo>
                    <a:pt x="1762125" y="495668"/>
                  </a:lnTo>
                  <a:lnTo>
                    <a:pt x="1762594" y="496785"/>
                  </a:lnTo>
                  <a:lnTo>
                    <a:pt x="1764461" y="498652"/>
                  </a:lnTo>
                  <a:lnTo>
                    <a:pt x="1765579" y="499110"/>
                  </a:lnTo>
                  <a:lnTo>
                    <a:pt x="1768208" y="499110"/>
                  </a:lnTo>
                  <a:lnTo>
                    <a:pt x="1769325" y="498652"/>
                  </a:lnTo>
                  <a:lnTo>
                    <a:pt x="1771192" y="496785"/>
                  </a:lnTo>
                  <a:lnTo>
                    <a:pt x="1771650" y="495668"/>
                  </a:lnTo>
                  <a:lnTo>
                    <a:pt x="1771650" y="493039"/>
                  </a:lnTo>
                  <a:close/>
                </a:path>
                <a:path w="4010025" h="499110">
                  <a:moveTo>
                    <a:pt x="1771650" y="3454"/>
                  </a:moveTo>
                  <a:lnTo>
                    <a:pt x="1771192" y="2336"/>
                  </a:lnTo>
                  <a:lnTo>
                    <a:pt x="1769325" y="469"/>
                  </a:lnTo>
                  <a:lnTo>
                    <a:pt x="1768208" y="0"/>
                  </a:lnTo>
                  <a:lnTo>
                    <a:pt x="1765579" y="0"/>
                  </a:lnTo>
                  <a:lnTo>
                    <a:pt x="1764461" y="469"/>
                  </a:lnTo>
                  <a:lnTo>
                    <a:pt x="1762594" y="2336"/>
                  </a:lnTo>
                  <a:lnTo>
                    <a:pt x="1762125" y="3454"/>
                  </a:lnTo>
                  <a:lnTo>
                    <a:pt x="1762125" y="6083"/>
                  </a:lnTo>
                  <a:lnTo>
                    <a:pt x="1762594" y="7200"/>
                  </a:lnTo>
                  <a:lnTo>
                    <a:pt x="1764461" y="9067"/>
                  </a:lnTo>
                  <a:lnTo>
                    <a:pt x="1765579" y="9525"/>
                  </a:lnTo>
                  <a:lnTo>
                    <a:pt x="1768208" y="9525"/>
                  </a:lnTo>
                  <a:lnTo>
                    <a:pt x="1769325" y="9067"/>
                  </a:lnTo>
                  <a:lnTo>
                    <a:pt x="1771192" y="7200"/>
                  </a:lnTo>
                  <a:lnTo>
                    <a:pt x="1771650" y="6083"/>
                  </a:lnTo>
                  <a:lnTo>
                    <a:pt x="1771650" y="3454"/>
                  </a:lnTo>
                  <a:close/>
                </a:path>
                <a:path w="4010025" h="499110">
                  <a:moveTo>
                    <a:pt x="1819275" y="493039"/>
                  </a:moveTo>
                  <a:lnTo>
                    <a:pt x="1818817" y="491921"/>
                  </a:lnTo>
                  <a:lnTo>
                    <a:pt x="1816950" y="490054"/>
                  </a:lnTo>
                  <a:lnTo>
                    <a:pt x="1815833" y="489585"/>
                  </a:lnTo>
                  <a:lnTo>
                    <a:pt x="1813204" y="489585"/>
                  </a:lnTo>
                  <a:lnTo>
                    <a:pt x="1812086" y="490054"/>
                  </a:lnTo>
                  <a:lnTo>
                    <a:pt x="1810219" y="491921"/>
                  </a:lnTo>
                  <a:lnTo>
                    <a:pt x="1809750" y="493039"/>
                  </a:lnTo>
                  <a:lnTo>
                    <a:pt x="1809750" y="495668"/>
                  </a:lnTo>
                  <a:lnTo>
                    <a:pt x="1810219" y="496785"/>
                  </a:lnTo>
                  <a:lnTo>
                    <a:pt x="1812086" y="498652"/>
                  </a:lnTo>
                  <a:lnTo>
                    <a:pt x="1813204" y="499110"/>
                  </a:lnTo>
                  <a:lnTo>
                    <a:pt x="1815833" y="499110"/>
                  </a:lnTo>
                  <a:lnTo>
                    <a:pt x="1816950" y="498652"/>
                  </a:lnTo>
                  <a:lnTo>
                    <a:pt x="1818817" y="496785"/>
                  </a:lnTo>
                  <a:lnTo>
                    <a:pt x="1819275" y="495668"/>
                  </a:lnTo>
                  <a:lnTo>
                    <a:pt x="1819275" y="493039"/>
                  </a:lnTo>
                  <a:close/>
                </a:path>
                <a:path w="4010025" h="499110">
                  <a:moveTo>
                    <a:pt x="1819275" y="3454"/>
                  </a:moveTo>
                  <a:lnTo>
                    <a:pt x="1818817" y="2336"/>
                  </a:lnTo>
                  <a:lnTo>
                    <a:pt x="1816950" y="469"/>
                  </a:lnTo>
                  <a:lnTo>
                    <a:pt x="1815833" y="0"/>
                  </a:lnTo>
                  <a:lnTo>
                    <a:pt x="1813204" y="0"/>
                  </a:lnTo>
                  <a:lnTo>
                    <a:pt x="1812086" y="469"/>
                  </a:lnTo>
                  <a:lnTo>
                    <a:pt x="1810219" y="2336"/>
                  </a:lnTo>
                  <a:lnTo>
                    <a:pt x="1809750" y="3454"/>
                  </a:lnTo>
                  <a:lnTo>
                    <a:pt x="1809750" y="6083"/>
                  </a:lnTo>
                  <a:lnTo>
                    <a:pt x="1810219" y="7200"/>
                  </a:lnTo>
                  <a:lnTo>
                    <a:pt x="1812086" y="9067"/>
                  </a:lnTo>
                  <a:lnTo>
                    <a:pt x="1813204" y="9525"/>
                  </a:lnTo>
                  <a:lnTo>
                    <a:pt x="1815833" y="9525"/>
                  </a:lnTo>
                  <a:lnTo>
                    <a:pt x="1816950" y="9067"/>
                  </a:lnTo>
                  <a:lnTo>
                    <a:pt x="1818817" y="7200"/>
                  </a:lnTo>
                  <a:lnTo>
                    <a:pt x="1819275" y="6083"/>
                  </a:lnTo>
                  <a:lnTo>
                    <a:pt x="1819275" y="3454"/>
                  </a:lnTo>
                  <a:close/>
                </a:path>
                <a:path w="4010025" h="499110">
                  <a:moveTo>
                    <a:pt x="1866900" y="493039"/>
                  </a:moveTo>
                  <a:lnTo>
                    <a:pt x="1866442" y="491921"/>
                  </a:lnTo>
                  <a:lnTo>
                    <a:pt x="1864575" y="490054"/>
                  </a:lnTo>
                  <a:lnTo>
                    <a:pt x="1863458" y="489585"/>
                  </a:lnTo>
                  <a:lnTo>
                    <a:pt x="1860829" y="489585"/>
                  </a:lnTo>
                  <a:lnTo>
                    <a:pt x="1859711" y="490054"/>
                  </a:lnTo>
                  <a:lnTo>
                    <a:pt x="1857844" y="491921"/>
                  </a:lnTo>
                  <a:lnTo>
                    <a:pt x="1857375" y="493039"/>
                  </a:lnTo>
                  <a:lnTo>
                    <a:pt x="1857375" y="495668"/>
                  </a:lnTo>
                  <a:lnTo>
                    <a:pt x="1857844" y="496785"/>
                  </a:lnTo>
                  <a:lnTo>
                    <a:pt x="1859711" y="498652"/>
                  </a:lnTo>
                  <a:lnTo>
                    <a:pt x="1860829" y="499110"/>
                  </a:lnTo>
                  <a:lnTo>
                    <a:pt x="1863458" y="499110"/>
                  </a:lnTo>
                  <a:lnTo>
                    <a:pt x="1864575" y="498652"/>
                  </a:lnTo>
                  <a:lnTo>
                    <a:pt x="1866442" y="496785"/>
                  </a:lnTo>
                  <a:lnTo>
                    <a:pt x="1866900" y="495668"/>
                  </a:lnTo>
                  <a:lnTo>
                    <a:pt x="1866900" y="493039"/>
                  </a:lnTo>
                  <a:close/>
                </a:path>
                <a:path w="4010025" h="499110">
                  <a:moveTo>
                    <a:pt x="1866900" y="3454"/>
                  </a:moveTo>
                  <a:lnTo>
                    <a:pt x="1866442" y="2336"/>
                  </a:lnTo>
                  <a:lnTo>
                    <a:pt x="1864575" y="469"/>
                  </a:lnTo>
                  <a:lnTo>
                    <a:pt x="1863458" y="0"/>
                  </a:lnTo>
                  <a:lnTo>
                    <a:pt x="1860829" y="0"/>
                  </a:lnTo>
                  <a:lnTo>
                    <a:pt x="1859711" y="469"/>
                  </a:lnTo>
                  <a:lnTo>
                    <a:pt x="1857844" y="2336"/>
                  </a:lnTo>
                  <a:lnTo>
                    <a:pt x="1857375" y="3454"/>
                  </a:lnTo>
                  <a:lnTo>
                    <a:pt x="1857375" y="6083"/>
                  </a:lnTo>
                  <a:lnTo>
                    <a:pt x="1857844" y="7200"/>
                  </a:lnTo>
                  <a:lnTo>
                    <a:pt x="1859711" y="9067"/>
                  </a:lnTo>
                  <a:lnTo>
                    <a:pt x="1860829" y="9525"/>
                  </a:lnTo>
                  <a:lnTo>
                    <a:pt x="1863458" y="9525"/>
                  </a:lnTo>
                  <a:lnTo>
                    <a:pt x="1864575" y="9067"/>
                  </a:lnTo>
                  <a:lnTo>
                    <a:pt x="1866442" y="7200"/>
                  </a:lnTo>
                  <a:lnTo>
                    <a:pt x="1866900" y="6083"/>
                  </a:lnTo>
                  <a:lnTo>
                    <a:pt x="1866900" y="3454"/>
                  </a:lnTo>
                  <a:close/>
                </a:path>
                <a:path w="4010025" h="499110">
                  <a:moveTo>
                    <a:pt x="1914525" y="493039"/>
                  </a:moveTo>
                  <a:lnTo>
                    <a:pt x="1914067" y="491921"/>
                  </a:lnTo>
                  <a:lnTo>
                    <a:pt x="1912200" y="490054"/>
                  </a:lnTo>
                  <a:lnTo>
                    <a:pt x="1911083" y="489585"/>
                  </a:lnTo>
                  <a:lnTo>
                    <a:pt x="1908454" y="489585"/>
                  </a:lnTo>
                  <a:lnTo>
                    <a:pt x="1907336" y="490054"/>
                  </a:lnTo>
                  <a:lnTo>
                    <a:pt x="1905469" y="491921"/>
                  </a:lnTo>
                  <a:lnTo>
                    <a:pt x="1905000" y="493039"/>
                  </a:lnTo>
                  <a:lnTo>
                    <a:pt x="1905000" y="495668"/>
                  </a:lnTo>
                  <a:lnTo>
                    <a:pt x="1905469" y="496785"/>
                  </a:lnTo>
                  <a:lnTo>
                    <a:pt x="1907336" y="498652"/>
                  </a:lnTo>
                  <a:lnTo>
                    <a:pt x="1908454" y="499110"/>
                  </a:lnTo>
                  <a:lnTo>
                    <a:pt x="1911083" y="499110"/>
                  </a:lnTo>
                  <a:lnTo>
                    <a:pt x="1912200" y="498652"/>
                  </a:lnTo>
                  <a:lnTo>
                    <a:pt x="1914067" y="496785"/>
                  </a:lnTo>
                  <a:lnTo>
                    <a:pt x="1914525" y="495668"/>
                  </a:lnTo>
                  <a:lnTo>
                    <a:pt x="1914525" y="493039"/>
                  </a:lnTo>
                  <a:close/>
                </a:path>
                <a:path w="4010025" h="499110">
                  <a:moveTo>
                    <a:pt x="1914525" y="3454"/>
                  </a:moveTo>
                  <a:lnTo>
                    <a:pt x="1914067" y="2336"/>
                  </a:lnTo>
                  <a:lnTo>
                    <a:pt x="1912200" y="469"/>
                  </a:lnTo>
                  <a:lnTo>
                    <a:pt x="1911083" y="0"/>
                  </a:lnTo>
                  <a:lnTo>
                    <a:pt x="1908454" y="0"/>
                  </a:lnTo>
                  <a:lnTo>
                    <a:pt x="1907336" y="469"/>
                  </a:lnTo>
                  <a:lnTo>
                    <a:pt x="1905469" y="2336"/>
                  </a:lnTo>
                  <a:lnTo>
                    <a:pt x="1905000" y="3454"/>
                  </a:lnTo>
                  <a:lnTo>
                    <a:pt x="1905000" y="6083"/>
                  </a:lnTo>
                  <a:lnTo>
                    <a:pt x="1905469" y="7200"/>
                  </a:lnTo>
                  <a:lnTo>
                    <a:pt x="1907336" y="9067"/>
                  </a:lnTo>
                  <a:lnTo>
                    <a:pt x="1908454" y="9525"/>
                  </a:lnTo>
                  <a:lnTo>
                    <a:pt x="1911083" y="9525"/>
                  </a:lnTo>
                  <a:lnTo>
                    <a:pt x="1912200" y="9067"/>
                  </a:lnTo>
                  <a:lnTo>
                    <a:pt x="1914067" y="7200"/>
                  </a:lnTo>
                  <a:lnTo>
                    <a:pt x="1914525" y="6083"/>
                  </a:lnTo>
                  <a:lnTo>
                    <a:pt x="1914525" y="3454"/>
                  </a:lnTo>
                  <a:close/>
                </a:path>
                <a:path w="4010025" h="499110">
                  <a:moveTo>
                    <a:pt x="1962150" y="493039"/>
                  </a:moveTo>
                  <a:lnTo>
                    <a:pt x="1961692" y="491921"/>
                  </a:lnTo>
                  <a:lnTo>
                    <a:pt x="1959825" y="490054"/>
                  </a:lnTo>
                  <a:lnTo>
                    <a:pt x="1958708" y="489585"/>
                  </a:lnTo>
                  <a:lnTo>
                    <a:pt x="1956079" y="489585"/>
                  </a:lnTo>
                  <a:lnTo>
                    <a:pt x="1954961" y="490054"/>
                  </a:lnTo>
                  <a:lnTo>
                    <a:pt x="1953094" y="491921"/>
                  </a:lnTo>
                  <a:lnTo>
                    <a:pt x="1952625" y="493039"/>
                  </a:lnTo>
                  <a:lnTo>
                    <a:pt x="1952625" y="495668"/>
                  </a:lnTo>
                  <a:lnTo>
                    <a:pt x="1953094" y="496785"/>
                  </a:lnTo>
                  <a:lnTo>
                    <a:pt x="1954961" y="498652"/>
                  </a:lnTo>
                  <a:lnTo>
                    <a:pt x="1956079" y="499110"/>
                  </a:lnTo>
                  <a:lnTo>
                    <a:pt x="1958708" y="499110"/>
                  </a:lnTo>
                  <a:lnTo>
                    <a:pt x="1959825" y="498652"/>
                  </a:lnTo>
                  <a:lnTo>
                    <a:pt x="1961692" y="496785"/>
                  </a:lnTo>
                  <a:lnTo>
                    <a:pt x="1962150" y="495668"/>
                  </a:lnTo>
                  <a:lnTo>
                    <a:pt x="1962150" y="493039"/>
                  </a:lnTo>
                  <a:close/>
                </a:path>
                <a:path w="4010025" h="499110">
                  <a:moveTo>
                    <a:pt x="1962150" y="3454"/>
                  </a:moveTo>
                  <a:lnTo>
                    <a:pt x="1961692" y="2336"/>
                  </a:lnTo>
                  <a:lnTo>
                    <a:pt x="1959825" y="469"/>
                  </a:lnTo>
                  <a:lnTo>
                    <a:pt x="1958708" y="0"/>
                  </a:lnTo>
                  <a:lnTo>
                    <a:pt x="1956079" y="0"/>
                  </a:lnTo>
                  <a:lnTo>
                    <a:pt x="1954961" y="469"/>
                  </a:lnTo>
                  <a:lnTo>
                    <a:pt x="1953094" y="2336"/>
                  </a:lnTo>
                  <a:lnTo>
                    <a:pt x="1952625" y="3454"/>
                  </a:lnTo>
                  <a:lnTo>
                    <a:pt x="1952625" y="6083"/>
                  </a:lnTo>
                  <a:lnTo>
                    <a:pt x="1953094" y="7200"/>
                  </a:lnTo>
                  <a:lnTo>
                    <a:pt x="1954961" y="9067"/>
                  </a:lnTo>
                  <a:lnTo>
                    <a:pt x="1956079" y="9525"/>
                  </a:lnTo>
                  <a:lnTo>
                    <a:pt x="1958708" y="9525"/>
                  </a:lnTo>
                  <a:lnTo>
                    <a:pt x="1959825" y="9067"/>
                  </a:lnTo>
                  <a:lnTo>
                    <a:pt x="1961692" y="7200"/>
                  </a:lnTo>
                  <a:lnTo>
                    <a:pt x="1962150" y="6083"/>
                  </a:lnTo>
                  <a:lnTo>
                    <a:pt x="1962150" y="3454"/>
                  </a:lnTo>
                  <a:close/>
                </a:path>
                <a:path w="4010025" h="499110">
                  <a:moveTo>
                    <a:pt x="2009775" y="493039"/>
                  </a:moveTo>
                  <a:lnTo>
                    <a:pt x="2009317" y="491921"/>
                  </a:lnTo>
                  <a:lnTo>
                    <a:pt x="2007450" y="490054"/>
                  </a:lnTo>
                  <a:lnTo>
                    <a:pt x="2006333" y="489585"/>
                  </a:lnTo>
                  <a:lnTo>
                    <a:pt x="2003704" y="489585"/>
                  </a:lnTo>
                  <a:lnTo>
                    <a:pt x="2002586" y="490054"/>
                  </a:lnTo>
                  <a:lnTo>
                    <a:pt x="2000719" y="491921"/>
                  </a:lnTo>
                  <a:lnTo>
                    <a:pt x="2000250" y="493039"/>
                  </a:lnTo>
                  <a:lnTo>
                    <a:pt x="2000250" y="495668"/>
                  </a:lnTo>
                  <a:lnTo>
                    <a:pt x="2000719" y="496785"/>
                  </a:lnTo>
                  <a:lnTo>
                    <a:pt x="2002586" y="498652"/>
                  </a:lnTo>
                  <a:lnTo>
                    <a:pt x="2003704" y="499110"/>
                  </a:lnTo>
                  <a:lnTo>
                    <a:pt x="2006333" y="499110"/>
                  </a:lnTo>
                  <a:lnTo>
                    <a:pt x="2007450" y="498652"/>
                  </a:lnTo>
                  <a:lnTo>
                    <a:pt x="2009317" y="496785"/>
                  </a:lnTo>
                  <a:lnTo>
                    <a:pt x="2009775" y="495668"/>
                  </a:lnTo>
                  <a:lnTo>
                    <a:pt x="2009775" y="493039"/>
                  </a:lnTo>
                  <a:close/>
                </a:path>
                <a:path w="4010025" h="499110">
                  <a:moveTo>
                    <a:pt x="2009775" y="3454"/>
                  </a:moveTo>
                  <a:lnTo>
                    <a:pt x="2009317" y="2336"/>
                  </a:lnTo>
                  <a:lnTo>
                    <a:pt x="2007450" y="469"/>
                  </a:lnTo>
                  <a:lnTo>
                    <a:pt x="2006333" y="0"/>
                  </a:lnTo>
                  <a:lnTo>
                    <a:pt x="2003704" y="0"/>
                  </a:lnTo>
                  <a:lnTo>
                    <a:pt x="2002586" y="469"/>
                  </a:lnTo>
                  <a:lnTo>
                    <a:pt x="2000719" y="2336"/>
                  </a:lnTo>
                  <a:lnTo>
                    <a:pt x="2000250" y="3454"/>
                  </a:lnTo>
                  <a:lnTo>
                    <a:pt x="2000250" y="6083"/>
                  </a:lnTo>
                  <a:lnTo>
                    <a:pt x="2000719" y="7200"/>
                  </a:lnTo>
                  <a:lnTo>
                    <a:pt x="2002586" y="9067"/>
                  </a:lnTo>
                  <a:lnTo>
                    <a:pt x="2003704" y="9525"/>
                  </a:lnTo>
                  <a:lnTo>
                    <a:pt x="2006333" y="9525"/>
                  </a:lnTo>
                  <a:lnTo>
                    <a:pt x="2007450" y="9067"/>
                  </a:lnTo>
                  <a:lnTo>
                    <a:pt x="2009317" y="7200"/>
                  </a:lnTo>
                  <a:lnTo>
                    <a:pt x="2009775" y="6083"/>
                  </a:lnTo>
                  <a:lnTo>
                    <a:pt x="2009775" y="3454"/>
                  </a:lnTo>
                  <a:close/>
                </a:path>
                <a:path w="4010025" h="499110">
                  <a:moveTo>
                    <a:pt x="2057400" y="493039"/>
                  </a:moveTo>
                  <a:lnTo>
                    <a:pt x="2056942" y="491921"/>
                  </a:lnTo>
                  <a:lnTo>
                    <a:pt x="2055075" y="490054"/>
                  </a:lnTo>
                  <a:lnTo>
                    <a:pt x="2053958" y="489585"/>
                  </a:lnTo>
                  <a:lnTo>
                    <a:pt x="2051329" y="489585"/>
                  </a:lnTo>
                  <a:lnTo>
                    <a:pt x="2050211" y="490054"/>
                  </a:lnTo>
                  <a:lnTo>
                    <a:pt x="2048344" y="491921"/>
                  </a:lnTo>
                  <a:lnTo>
                    <a:pt x="2047875" y="493039"/>
                  </a:lnTo>
                  <a:lnTo>
                    <a:pt x="2047875" y="495668"/>
                  </a:lnTo>
                  <a:lnTo>
                    <a:pt x="2048344" y="496785"/>
                  </a:lnTo>
                  <a:lnTo>
                    <a:pt x="2050211" y="498652"/>
                  </a:lnTo>
                  <a:lnTo>
                    <a:pt x="2051329" y="499110"/>
                  </a:lnTo>
                  <a:lnTo>
                    <a:pt x="2053958" y="499110"/>
                  </a:lnTo>
                  <a:lnTo>
                    <a:pt x="2055075" y="498652"/>
                  </a:lnTo>
                  <a:lnTo>
                    <a:pt x="2056942" y="496785"/>
                  </a:lnTo>
                  <a:lnTo>
                    <a:pt x="2057400" y="495668"/>
                  </a:lnTo>
                  <a:lnTo>
                    <a:pt x="2057400" y="493039"/>
                  </a:lnTo>
                  <a:close/>
                </a:path>
                <a:path w="4010025" h="499110">
                  <a:moveTo>
                    <a:pt x="2057400" y="3454"/>
                  </a:moveTo>
                  <a:lnTo>
                    <a:pt x="2056942" y="2336"/>
                  </a:lnTo>
                  <a:lnTo>
                    <a:pt x="2055075" y="469"/>
                  </a:lnTo>
                  <a:lnTo>
                    <a:pt x="2053958" y="0"/>
                  </a:lnTo>
                  <a:lnTo>
                    <a:pt x="2051329" y="0"/>
                  </a:lnTo>
                  <a:lnTo>
                    <a:pt x="2050211" y="469"/>
                  </a:lnTo>
                  <a:lnTo>
                    <a:pt x="2048344" y="2336"/>
                  </a:lnTo>
                  <a:lnTo>
                    <a:pt x="2047875" y="3454"/>
                  </a:lnTo>
                  <a:lnTo>
                    <a:pt x="2047875" y="6083"/>
                  </a:lnTo>
                  <a:lnTo>
                    <a:pt x="2048344" y="7200"/>
                  </a:lnTo>
                  <a:lnTo>
                    <a:pt x="2050211" y="9067"/>
                  </a:lnTo>
                  <a:lnTo>
                    <a:pt x="2051329" y="9525"/>
                  </a:lnTo>
                  <a:lnTo>
                    <a:pt x="2053958" y="9525"/>
                  </a:lnTo>
                  <a:lnTo>
                    <a:pt x="2055075" y="9067"/>
                  </a:lnTo>
                  <a:lnTo>
                    <a:pt x="2056942" y="7200"/>
                  </a:lnTo>
                  <a:lnTo>
                    <a:pt x="2057400" y="6083"/>
                  </a:lnTo>
                  <a:lnTo>
                    <a:pt x="2057400" y="3454"/>
                  </a:lnTo>
                  <a:close/>
                </a:path>
                <a:path w="4010025" h="499110">
                  <a:moveTo>
                    <a:pt x="2105025" y="493039"/>
                  </a:moveTo>
                  <a:lnTo>
                    <a:pt x="2104567" y="491921"/>
                  </a:lnTo>
                  <a:lnTo>
                    <a:pt x="2102700" y="490054"/>
                  </a:lnTo>
                  <a:lnTo>
                    <a:pt x="2101583" y="489585"/>
                  </a:lnTo>
                  <a:lnTo>
                    <a:pt x="2098954" y="489585"/>
                  </a:lnTo>
                  <a:lnTo>
                    <a:pt x="2097836" y="490054"/>
                  </a:lnTo>
                  <a:lnTo>
                    <a:pt x="2095969" y="491921"/>
                  </a:lnTo>
                  <a:lnTo>
                    <a:pt x="2095500" y="493039"/>
                  </a:lnTo>
                  <a:lnTo>
                    <a:pt x="2095500" y="495668"/>
                  </a:lnTo>
                  <a:lnTo>
                    <a:pt x="2095969" y="496785"/>
                  </a:lnTo>
                  <a:lnTo>
                    <a:pt x="2097836" y="498652"/>
                  </a:lnTo>
                  <a:lnTo>
                    <a:pt x="2098954" y="499110"/>
                  </a:lnTo>
                  <a:lnTo>
                    <a:pt x="2101583" y="499110"/>
                  </a:lnTo>
                  <a:lnTo>
                    <a:pt x="2102700" y="498652"/>
                  </a:lnTo>
                  <a:lnTo>
                    <a:pt x="2104567" y="496785"/>
                  </a:lnTo>
                  <a:lnTo>
                    <a:pt x="2105025" y="495668"/>
                  </a:lnTo>
                  <a:lnTo>
                    <a:pt x="2105025" y="493039"/>
                  </a:lnTo>
                  <a:close/>
                </a:path>
                <a:path w="4010025" h="499110">
                  <a:moveTo>
                    <a:pt x="2105025" y="3454"/>
                  </a:moveTo>
                  <a:lnTo>
                    <a:pt x="2104567" y="2336"/>
                  </a:lnTo>
                  <a:lnTo>
                    <a:pt x="2102700" y="469"/>
                  </a:lnTo>
                  <a:lnTo>
                    <a:pt x="2101583" y="0"/>
                  </a:lnTo>
                  <a:lnTo>
                    <a:pt x="2098954" y="0"/>
                  </a:lnTo>
                  <a:lnTo>
                    <a:pt x="2097836" y="469"/>
                  </a:lnTo>
                  <a:lnTo>
                    <a:pt x="2095969" y="2336"/>
                  </a:lnTo>
                  <a:lnTo>
                    <a:pt x="2095500" y="3454"/>
                  </a:lnTo>
                  <a:lnTo>
                    <a:pt x="2095500" y="6083"/>
                  </a:lnTo>
                  <a:lnTo>
                    <a:pt x="2095969" y="7200"/>
                  </a:lnTo>
                  <a:lnTo>
                    <a:pt x="2097836" y="9067"/>
                  </a:lnTo>
                  <a:lnTo>
                    <a:pt x="2098954" y="9525"/>
                  </a:lnTo>
                  <a:lnTo>
                    <a:pt x="2101583" y="9525"/>
                  </a:lnTo>
                  <a:lnTo>
                    <a:pt x="2102700" y="9067"/>
                  </a:lnTo>
                  <a:lnTo>
                    <a:pt x="2104567" y="7200"/>
                  </a:lnTo>
                  <a:lnTo>
                    <a:pt x="2105025" y="6083"/>
                  </a:lnTo>
                  <a:lnTo>
                    <a:pt x="2105025" y="3454"/>
                  </a:lnTo>
                  <a:close/>
                </a:path>
                <a:path w="4010025" h="499110">
                  <a:moveTo>
                    <a:pt x="2152650" y="493039"/>
                  </a:moveTo>
                  <a:lnTo>
                    <a:pt x="2152192" y="491921"/>
                  </a:lnTo>
                  <a:lnTo>
                    <a:pt x="2150326" y="490054"/>
                  </a:lnTo>
                  <a:lnTo>
                    <a:pt x="2149208" y="489585"/>
                  </a:lnTo>
                  <a:lnTo>
                    <a:pt x="2146579" y="489585"/>
                  </a:lnTo>
                  <a:lnTo>
                    <a:pt x="2145461" y="490054"/>
                  </a:lnTo>
                  <a:lnTo>
                    <a:pt x="2143595" y="491921"/>
                  </a:lnTo>
                  <a:lnTo>
                    <a:pt x="2143125" y="493039"/>
                  </a:lnTo>
                  <a:lnTo>
                    <a:pt x="2143125" y="495668"/>
                  </a:lnTo>
                  <a:lnTo>
                    <a:pt x="2143595" y="496785"/>
                  </a:lnTo>
                  <a:lnTo>
                    <a:pt x="2145461" y="498652"/>
                  </a:lnTo>
                  <a:lnTo>
                    <a:pt x="2146579" y="499110"/>
                  </a:lnTo>
                  <a:lnTo>
                    <a:pt x="2149208" y="499110"/>
                  </a:lnTo>
                  <a:lnTo>
                    <a:pt x="2150326" y="498652"/>
                  </a:lnTo>
                  <a:lnTo>
                    <a:pt x="2152192" y="496785"/>
                  </a:lnTo>
                  <a:lnTo>
                    <a:pt x="2152650" y="495668"/>
                  </a:lnTo>
                  <a:lnTo>
                    <a:pt x="2152650" y="493039"/>
                  </a:lnTo>
                  <a:close/>
                </a:path>
                <a:path w="4010025" h="499110">
                  <a:moveTo>
                    <a:pt x="2152650" y="3454"/>
                  </a:moveTo>
                  <a:lnTo>
                    <a:pt x="2152192" y="2336"/>
                  </a:lnTo>
                  <a:lnTo>
                    <a:pt x="2150326" y="469"/>
                  </a:lnTo>
                  <a:lnTo>
                    <a:pt x="2149208" y="0"/>
                  </a:lnTo>
                  <a:lnTo>
                    <a:pt x="2146579" y="0"/>
                  </a:lnTo>
                  <a:lnTo>
                    <a:pt x="2145461" y="469"/>
                  </a:lnTo>
                  <a:lnTo>
                    <a:pt x="2143595" y="2336"/>
                  </a:lnTo>
                  <a:lnTo>
                    <a:pt x="2143125" y="3454"/>
                  </a:lnTo>
                  <a:lnTo>
                    <a:pt x="2143125" y="6083"/>
                  </a:lnTo>
                  <a:lnTo>
                    <a:pt x="2143595" y="7200"/>
                  </a:lnTo>
                  <a:lnTo>
                    <a:pt x="2145461" y="9067"/>
                  </a:lnTo>
                  <a:lnTo>
                    <a:pt x="2146579" y="9525"/>
                  </a:lnTo>
                  <a:lnTo>
                    <a:pt x="2149208" y="9525"/>
                  </a:lnTo>
                  <a:lnTo>
                    <a:pt x="2150326" y="9067"/>
                  </a:lnTo>
                  <a:lnTo>
                    <a:pt x="2152192" y="7200"/>
                  </a:lnTo>
                  <a:lnTo>
                    <a:pt x="2152650" y="6083"/>
                  </a:lnTo>
                  <a:lnTo>
                    <a:pt x="2152650" y="3454"/>
                  </a:lnTo>
                  <a:close/>
                </a:path>
                <a:path w="4010025" h="499110">
                  <a:moveTo>
                    <a:pt x="2200275" y="493039"/>
                  </a:moveTo>
                  <a:lnTo>
                    <a:pt x="2199817" y="491921"/>
                  </a:lnTo>
                  <a:lnTo>
                    <a:pt x="2197951" y="490054"/>
                  </a:lnTo>
                  <a:lnTo>
                    <a:pt x="2196833" y="489585"/>
                  </a:lnTo>
                  <a:lnTo>
                    <a:pt x="2194204" y="489585"/>
                  </a:lnTo>
                  <a:lnTo>
                    <a:pt x="2193086" y="490054"/>
                  </a:lnTo>
                  <a:lnTo>
                    <a:pt x="2191220" y="491921"/>
                  </a:lnTo>
                  <a:lnTo>
                    <a:pt x="2190750" y="493039"/>
                  </a:lnTo>
                  <a:lnTo>
                    <a:pt x="2190750" y="495668"/>
                  </a:lnTo>
                  <a:lnTo>
                    <a:pt x="2191220" y="496785"/>
                  </a:lnTo>
                  <a:lnTo>
                    <a:pt x="2193086" y="498652"/>
                  </a:lnTo>
                  <a:lnTo>
                    <a:pt x="2194204" y="499110"/>
                  </a:lnTo>
                  <a:lnTo>
                    <a:pt x="2196833" y="499110"/>
                  </a:lnTo>
                  <a:lnTo>
                    <a:pt x="2197951" y="498652"/>
                  </a:lnTo>
                  <a:lnTo>
                    <a:pt x="2199817" y="496785"/>
                  </a:lnTo>
                  <a:lnTo>
                    <a:pt x="2200275" y="495668"/>
                  </a:lnTo>
                  <a:lnTo>
                    <a:pt x="2200275" y="493039"/>
                  </a:lnTo>
                  <a:close/>
                </a:path>
                <a:path w="4010025" h="499110">
                  <a:moveTo>
                    <a:pt x="2200275" y="3454"/>
                  </a:moveTo>
                  <a:lnTo>
                    <a:pt x="2199817" y="2336"/>
                  </a:lnTo>
                  <a:lnTo>
                    <a:pt x="2197951" y="469"/>
                  </a:lnTo>
                  <a:lnTo>
                    <a:pt x="2196833" y="0"/>
                  </a:lnTo>
                  <a:lnTo>
                    <a:pt x="2194204" y="0"/>
                  </a:lnTo>
                  <a:lnTo>
                    <a:pt x="2193086" y="469"/>
                  </a:lnTo>
                  <a:lnTo>
                    <a:pt x="2191220" y="2336"/>
                  </a:lnTo>
                  <a:lnTo>
                    <a:pt x="2190750" y="3454"/>
                  </a:lnTo>
                  <a:lnTo>
                    <a:pt x="2190750" y="6083"/>
                  </a:lnTo>
                  <a:lnTo>
                    <a:pt x="2191220" y="7200"/>
                  </a:lnTo>
                  <a:lnTo>
                    <a:pt x="2193086" y="9067"/>
                  </a:lnTo>
                  <a:lnTo>
                    <a:pt x="2194204" y="9525"/>
                  </a:lnTo>
                  <a:lnTo>
                    <a:pt x="2196833" y="9525"/>
                  </a:lnTo>
                  <a:lnTo>
                    <a:pt x="2197951" y="9067"/>
                  </a:lnTo>
                  <a:lnTo>
                    <a:pt x="2199817" y="7200"/>
                  </a:lnTo>
                  <a:lnTo>
                    <a:pt x="2200275" y="6083"/>
                  </a:lnTo>
                  <a:lnTo>
                    <a:pt x="2200275" y="3454"/>
                  </a:lnTo>
                  <a:close/>
                </a:path>
                <a:path w="4010025" h="499110">
                  <a:moveTo>
                    <a:pt x="2247900" y="493039"/>
                  </a:moveTo>
                  <a:lnTo>
                    <a:pt x="2247442" y="491921"/>
                  </a:lnTo>
                  <a:lnTo>
                    <a:pt x="2245576" y="490054"/>
                  </a:lnTo>
                  <a:lnTo>
                    <a:pt x="2244458" y="489585"/>
                  </a:lnTo>
                  <a:lnTo>
                    <a:pt x="2241829" y="489585"/>
                  </a:lnTo>
                  <a:lnTo>
                    <a:pt x="2240711" y="490054"/>
                  </a:lnTo>
                  <a:lnTo>
                    <a:pt x="2238845" y="491921"/>
                  </a:lnTo>
                  <a:lnTo>
                    <a:pt x="2238375" y="493039"/>
                  </a:lnTo>
                  <a:lnTo>
                    <a:pt x="2238375" y="495668"/>
                  </a:lnTo>
                  <a:lnTo>
                    <a:pt x="2238845" y="496785"/>
                  </a:lnTo>
                  <a:lnTo>
                    <a:pt x="2240711" y="498652"/>
                  </a:lnTo>
                  <a:lnTo>
                    <a:pt x="2241829" y="499110"/>
                  </a:lnTo>
                  <a:lnTo>
                    <a:pt x="2244458" y="499110"/>
                  </a:lnTo>
                  <a:lnTo>
                    <a:pt x="2245576" y="498652"/>
                  </a:lnTo>
                  <a:lnTo>
                    <a:pt x="2247442" y="496785"/>
                  </a:lnTo>
                  <a:lnTo>
                    <a:pt x="2247900" y="495668"/>
                  </a:lnTo>
                  <a:lnTo>
                    <a:pt x="2247900" y="493039"/>
                  </a:lnTo>
                  <a:close/>
                </a:path>
                <a:path w="4010025" h="499110">
                  <a:moveTo>
                    <a:pt x="2247900" y="3454"/>
                  </a:moveTo>
                  <a:lnTo>
                    <a:pt x="2247442" y="2336"/>
                  </a:lnTo>
                  <a:lnTo>
                    <a:pt x="2245576" y="469"/>
                  </a:lnTo>
                  <a:lnTo>
                    <a:pt x="2244458" y="0"/>
                  </a:lnTo>
                  <a:lnTo>
                    <a:pt x="2241829" y="0"/>
                  </a:lnTo>
                  <a:lnTo>
                    <a:pt x="2240711" y="469"/>
                  </a:lnTo>
                  <a:lnTo>
                    <a:pt x="2238845" y="2336"/>
                  </a:lnTo>
                  <a:lnTo>
                    <a:pt x="2238375" y="3454"/>
                  </a:lnTo>
                  <a:lnTo>
                    <a:pt x="2238375" y="6083"/>
                  </a:lnTo>
                  <a:lnTo>
                    <a:pt x="2238845" y="7200"/>
                  </a:lnTo>
                  <a:lnTo>
                    <a:pt x="2240711" y="9067"/>
                  </a:lnTo>
                  <a:lnTo>
                    <a:pt x="2241829" y="9525"/>
                  </a:lnTo>
                  <a:lnTo>
                    <a:pt x="2244458" y="9525"/>
                  </a:lnTo>
                  <a:lnTo>
                    <a:pt x="2245576" y="9067"/>
                  </a:lnTo>
                  <a:lnTo>
                    <a:pt x="2247442" y="7200"/>
                  </a:lnTo>
                  <a:lnTo>
                    <a:pt x="2247900" y="6083"/>
                  </a:lnTo>
                  <a:lnTo>
                    <a:pt x="2247900" y="3454"/>
                  </a:lnTo>
                  <a:close/>
                </a:path>
                <a:path w="4010025" h="499110">
                  <a:moveTo>
                    <a:pt x="2295525" y="493039"/>
                  </a:moveTo>
                  <a:lnTo>
                    <a:pt x="2295067" y="491921"/>
                  </a:lnTo>
                  <a:lnTo>
                    <a:pt x="2293201" y="490054"/>
                  </a:lnTo>
                  <a:lnTo>
                    <a:pt x="2292083" y="489585"/>
                  </a:lnTo>
                  <a:lnTo>
                    <a:pt x="2289454" y="489585"/>
                  </a:lnTo>
                  <a:lnTo>
                    <a:pt x="2288336" y="490054"/>
                  </a:lnTo>
                  <a:lnTo>
                    <a:pt x="2286470" y="491921"/>
                  </a:lnTo>
                  <a:lnTo>
                    <a:pt x="2286000" y="493039"/>
                  </a:lnTo>
                  <a:lnTo>
                    <a:pt x="2286000" y="495668"/>
                  </a:lnTo>
                  <a:lnTo>
                    <a:pt x="2286470" y="496785"/>
                  </a:lnTo>
                  <a:lnTo>
                    <a:pt x="2288336" y="498652"/>
                  </a:lnTo>
                  <a:lnTo>
                    <a:pt x="2289454" y="499110"/>
                  </a:lnTo>
                  <a:lnTo>
                    <a:pt x="2292083" y="499110"/>
                  </a:lnTo>
                  <a:lnTo>
                    <a:pt x="2293201" y="498652"/>
                  </a:lnTo>
                  <a:lnTo>
                    <a:pt x="2295067" y="496785"/>
                  </a:lnTo>
                  <a:lnTo>
                    <a:pt x="2295525" y="495668"/>
                  </a:lnTo>
                  <a:lnTo>
                    <a:pt x="2295525" y="493039"/>
                  </a:lnTo>
                  <a:close/>
                </a:path>
                <a:path w="4010025" h="499110">
                  <a:moveTo>
                    <a:pt x="2295525" y="3454"/>
                  </a:moveTo>
                  <a:lnTo>
                    <a:pt x="2295067" y="2336"/>
                  </a:lnTo>
                  <a:lnTo>
                    <a:pt x="2293201" y="469"/>
                  </a:lnTo>
                  <a:lnTo>
                    <a:pt x="2292083" y="0"/>
                  </a:lnTo>
                  <a:lnTo>
                    <a:pt x="2289454" y="0"/>
                  </a:lnTo>
                  <a:lnTo>
                    <a:pt x="2288336" y="469"/>
                  </a:lnTo>
                  <a:lnTo>
                    <a:pt x="2286470" y="2336"/>
                  </a:lnTo>
                  <a:lnTo>
                    <a:pt x="2286000" y="3454"/>
                  </a:lnTo>
                  <a:lnTo>
                    <a:pt x="2286000" y="6083"/>
                  </a:lnTo>
                  <a:lnTo>
                    <a:pt x="2286470" y="7200"/>
                  </a:lnTo>
                  <a:lnTo>
                    <a:pt x="2288336" y="9067"/>
                  </a:lnTo>
                  <a:lnTo>
                    <a:pt x="2289454" y="9525"/>
                  </a:lnTo>
                  <a:lnTo>
                    <a:pt x="2292083" y="9525"/>
                  </a:lnTo>
                  <a:lnTo>
                    <a:pt x="2293201" y="9067"/>
                  </a:lnTo>
                  <a:lnTo>
                    <a:pt x="2295067" y="7200"/>
                  </a:lnTo>
                  <a:lnTo>
                    <a:pt x="2295525" y="6083"/>
                  </a:lnTo>
                  <a:lnTo>
                    <a:pt x="2295525" y="3454"/>
                  </a:lnTo>
                  <a:close/>
                </a:path>
                <a:path w="4010025" h="499110">
                  <a:moveTo>
                    <a:pt x="2343150" y="493039"/>
                  </a:moveTo>
                  <a:lnTo>
                    <a:pt x="2342692" y="491921"/>
                  </a:lnTo>
                  <a:lnTo>
                    <a:pt x="2340826" y="490054"/>
                  </a:lnTo>
                  <a:lnTo>
                    <a:pt x="2339708" y="489585"/>
                  </a:lnTo>
                  <a:lnTo>
                    <a:pt x="2337079" y="489585"/>
                  </a:lnTo>
                  <a:lnTo>
                    <a:pt x="2335961" y="490054"/>
                  </a:lnTo>
                  <a:lnTo>
                    <a:pt x="2334095" y="491921"/>
                  </a:lnTo>
                  <a:lnTo>
                    <a:pt x="2333625" y="493039"/>
                  </a:lnTo>
                  <a:lnTo>
                    <a:pt x="2333625" y="495668"/>
                  </a:lnTo>
                  <a:lnTo>
                    <a:pt x="2334095" y="496785"/>
                  </a:lnTo>
                  <a:lnTo>
                    <a:pt x="2335961" y="498652"/>
                  </a:lnTo>
                  <a:lnTo>
                    <a:pt x="2337079" y="499110"/>
                  </a:lnTo>
                  <a:lnTo>
                    <a:pt x="2339708" y="499110"/>
                  </a:lnTo>
                  <a:lnTo>
                    <a:pt x="2340826" y="498652"/>
                  </a:lnTo>
                  <a:lnTo>
                    <a:pt x="2342692" y="496785"/>
                  </a:lnTo>
                  <a:lnTo>
                    <a:pt x="2343150" y="495668"/>
                  </a:lnTo>
                  <a:lnTo>
                    <a:pt x="2343150" y="493039"/>
                  </a:lnTo>
                  <a:close/>
                </a:path>
                <a:path w="4010025" h="499110">
                  <a:moveTo>
                    <a:pt x="2343150" y="3454"/>
                  </a:moveTo>
                  <a:lnTo>
                    <a:pt x="2342692" y="2336"/>
                  </a:lnTo>
                  <a:lnTo>
                    <a:pt x="2340826" y="469"/>
                  </a:lnTo>
                  <a:lnTo>
                    <a:pt x="2339708" y="0"/>
                  </a:lnTo>
                  <a:lnTo>
                    <a:pt x="2337079" y="0"/>
                  </a:lnTo>
                  <a:lnTo>
                    <a:pt x="2335961" y="469"/>
                  </a:lnTo>
                  <a:lnTo>
                    <a:pt x="2334095" y="2336"/>
                  </a:lnTo>
                  <a:lnTo>
                    <a:pt x="2333625" y="3454"/>
                  </a:lnTo>
                  <a:lnTo>
                    <a:pt x="2333625" y="6083"/>
                  </a:lnTo>
                  <a:lnTo>
                    <a:pt x="2334095" y="7200"/>
                  </a:lnTo>
                  <a:lnTo>
                    <a:pt x="2335961" y="9067"/>
                  </a:lnTo>
                  <a:lnTo>
                    <a:pt x="2337079" y="9525"/>
                  </a:lnTo>
                  <a:lnTo>
                    <a:pt x="2339708" y="9525"/>
                  </a:lnTo>
                  <a:lnTo>
                    <a:pt x="2340826" y="9067"/>
                  </a:lnTo>
                  <a:lnTo>
                    <a:pt x="2342692" y="7200"/>
                  </a:lnTo>
                  <a:lnTo>
                    <a:pt x="2343150" y="6083"/>
                  </a:lnTo>
                  <a:lnTo>
                    <a:pt x="2343150" y="3454"/>
                  </a:lnTo>
                  <a:close/>
                </a:path>
                <a:path w="4010025" h="499110">
                  <a:moveTo>
                    <a:pt x="2390775" y="493039"/>
                  </a:moveTo>
                  <a:lnTo>
                    <a:pt x="2390317" y="491921"/>
                  </a:lnTo>
                  <a:lnTo>
                    <a:pt x="2388451" y="490054"/>
                  </a:lnTo>
                  <a:lnTo>
                    <a:pt x="2387333" y="489585"/>
                  </a:lnTo>
                  <a:lnTo>
                    <a:pt x="2384704" y="489585"/>
                  </a:lnTo>
                  <a:lnTo>
                    <a:pt x="2383586" y="490054"/>
                  </a:lnTo>
                  <a:lnTo>
                    <a:pt x="2381720" y="491921"/>
                  </a:lnTo>
                  <a:lnTo>
                    <a:pt x="2381250" y="493039"/>
                  </a:lnTo>
                  <a:lnTo>
                    <a:pt x="2381250" y="495668"/>
                  </a:lnTo>
                  <a:lnTo>
                    <a:pt x="2381720" y="496785"/>
                  </a:lnTo>
                  <a:lnTo>
                    <a:pt x="2383586" y="498652"/>
                  </a:lnTo>
                  <a:lnTo>
                    <a:pt x="2384704" y="499110"/>
                  </a:lnTo>
                  <a:lnTo>
                    <a:pt x="2387333" y="499110"/>
                  </a:lnTo>
                  <a:lnTo>
                    <a:pt x="2388451" y="498652"/>
                  </a:lnTo>
                  <a:lnTo>
                    <a:pt x="2390317" y="496785"/>
                  </a:lnTo>
                  <a:lnTo>
                    <a:pt x="2390775" y="495668"/>
                  </a:lnTo>
                  <a:lnTo>
                    <a:pt x="2390775" y="493039"/>
                  </a:lnTo>
                  <a:close/>
                </a:path>
                <a:path w="4010025" h="499110">
                  <a:moveTo>
                    <a:pt x="2390775" y="3454"/>
                  </a:moveTo>
                  <a:lnTo>
                    <a:pt x="2390317" y="2336"/>
                  </a:lnTo>
                  <a:lnTo>
                    <a:pt x="2388451" y="469"/>
                  </a:lnTo>
                  <a:lnTo>
                    <a:pt x="2387333" y="0"/>
                  </a:lnTo>
                  <a:lnTo>
                    <a:pt x="2384704" y="0"/>
                  </a:lnTo>
                  <a:lnTo>
                    <a:pt x="2383586" y="469"/>
                  </a:lnTo>
                  <a:lnTo>
                    <a:pt x="2381720" y="2336"/>
                  </a:lnTo>
                  <a:lnTo>
                    <a:pt x="2381250" y="3454"/>
                  </a:lnTo>
                  <a:lnTo>
                    <a:pt x="2381250" y="6083"/>
                  </a:lnTo>
                  <a:lnTo>
                    <a:pt x="2381720" y="7200"/>
                  </a:lnTo>
                  <a:lnTo>
                    <a:pt x="2383586" y="9067"/>
                  </a:lnTo>
                  <a:lnTo>
                    <a:pt x="2384704" y="9525"/>
                  </a:lnTo>
                  <a:lnTo>
                    <a:pt x="2387333" y="9525"/>
                  </a:lnTo>
                  <a:lnTo>
                    <a:pt x="2388451" y="9067"/>
                  </a:lnTo>
                  <a:lnTo>
                    <a:pt x="2390317" y="7200"/>
                  </a:lnTo>
                  <a:lnTo>
                    <a:pt x="2390775" y="6083"/>
                  </a:lnTo>
                  <a:lnTo>
                    <a:pt x="2390775" y="3454"/>
                  </a:lnTo>
                  <a:close/>
                </a:path>
                <a:path w="4010025" h="499110">
                  <a:moveTo>
                    <a:pt x="2438400" y="493039"/>
                  </a:moveTo>
                  <a:lnTo>
                    <a:pt x="2437942" y="491921"/>
                  </a:lnTo>
                  <a:lnTo>
                    <a:pt x="2436076" y="490054"/>
                  </a:lnTo>
                  <a:lnTo>
                    <a:pt x="2434958" y="489585"/>
                  </a:lnTo>
                  <a:lnTo>
                    <a:pt x="2432329" y="489585"/>
                  </a:lnTo>
                  <a:lnTo>
                    <a:pt x="2431211" y="490054"/>
                  </a:lnTo>
                  <a:lnTo>
                    <a:pt x="2429345" y="491921"/>
                  </a:lnTo>
                  <a:lnTo>
                    <a:pt x="2428875" y="493039"/>
                  </a:lnTo>
                  <a:lnTo>
                    <a:pt x="2428875" y="495668"/>
                  </a:lnTo>
                  <a:lnTo>
                    <a:pt x="2429345" y="496785"/>
                  </a:lnTo>
                  <a:lnTo>
                    <a:pt x="2431211" y="498652"/>
                  </a:lnTo>
                  <a:lnTo>
                    <a:pt x="2432329" y="499110"/>
                  </a:lnTo>
                  <a:lnTo>
                    <a:pt x="2434958" y="499110"/>
                  </a:lnTo>
                  <a:lnTo>
                    <a:pt x="2436076" y="498652"/>
                  </a:lnTo>
                  <a:lnTo>
                    <a:pt x="2437942" y="496785"/>
                  </a:lnTo>
                  <a:lnTo>
                    <a:pt x="2438400" y="495668"/>
                  </a:lnTo>
                  <a:lnTo>
                    <a:pt x="2438400" y="493039"/>
                  </a:lnTo>
                  <a:close/>
                </a:path>
                <a:path w="4010025" h="499110">
                  <a:moveTo>
                    <a:pt x="2438400" y="3454"/>
                  </a:moveTo>
                  <a:lnTo>
                    <a:pt x="2437942" y="2336"/>
                  </a:lnTo>
                  <a:lnTo>
                    <a:pt x="2436076" y="469"/>
                  </a:lnTo>
                  <a:lnTo>
                    <a:pt x="2434958" y="0"/>
                  </a:lnTo>
                  <a:lnTo>
                    <a:pt x="2432329" y="0"/>
                  </a:lnTo>
                  <a:lnTo>
                    <a:pt x="2431211" y="469"/>
                  </a:lnTo>
                  <a:lnTo>
                    <a:pt x="2429345" y="2336"/>
                  </a:lnTo>
                  <a:lnTo>
                    <a:pt x="2428875" y="3454"/>
                  </a:lnTo>
                  <a:lnTo>
                    <a:pt x="2428875" y="6083"/>
                  </a:lnTo>
                  <a:lnTo>
                    <a:pt x="2429345" y="7200"/>
                  </a:lnTo>
                  <a:lnTo>
                    <a:pt x="2431211" y="9067"/>
                  </a:lnTo>
                  <a:lnTo>
                    <a:pt x="2432329" y="9525"/>
                  </a:lnTo>
                  <a:lnTo>
                    <a:pt x="2434958" y="9525"/>
                  </a:lnTo>
                  <a:lnTo>
                    <a:pt x="2436076" y="9067"/>
                  </a:lnTo>
                  <a:lnTo>
                    <a:pt x="2437942" y="7200"/>
                  </a:lnTo>
                  <a:lnTo>
                    <a:pt x="2438400" y="6083"/>
                  </a:lnTo>
                  <a:lnTo>
                    <a:pt x="2438400" y="3454"/>
                  </a:lnTo>
                  <a:close/>
                </a:path>
                <a:path w="4010025" h="499110">
                  <a:moveTo>
                    <a:pt x="2486025" y="493039"/>
                  </a:moveTo>
                  <a:lnTo>
                    <a:pt x="2485567" y="491921"/>
                  </a:lnTo>
                  <a:lnTo>
                    <a:pt x="2483701" y="490054"/>
                  </a:lnTo>
                  <a:lnTo>
                    <a:pt x="2482583" y="489585"/>
                  </a:lnTo>
                  <a:lnTo>
                    <a:pt x="2479954" y="489585"/>
                  </a:lnTo>
                  <a:lnTo>
                    <a:pt x="2478836" y="490054"/>
                  </a:lnTo>
                  <a:lnTo>
                    <a:pt x="2476970" y="491921"/>
                  </a:lnTo>
                  <a:lnTo>
                    <a:pt x="2476500" y="493039"/>
                  </a:lnTo>
                  <a:lnTo>
                    <a:pt x="2476500" y="495668"/>
                  </a:lnTo>
                  <a:lnTo>
                    <a:pt x="2476970" y="496785"/>
                  </a:lnTo>
                  <a:lnTo>
                    <a:pt x="2478836" y="498652"/>
                  </a:lnTo>
                  <a:lnTo>
                    <a:pt x="2479954" y="499110"/>
                  </a:lnTo>
                  <a:lnTo>
                    <a:pt x="2482583" y="499110"/>
                  </a:lnTo>
                  <a:lnTo>
                    <a:pt x="2483701" y="498652"/>
                  </a:lnTo>
                  <a:lnTo>
                    <a:pt x="2485567" y="496785"/>
                  </a:lnTo>
                  <a:lnTo>
                    <a:pt x="2486025" y="495668"/>
                  </a:lnTo>
                  <a:lnTo>
                    <a:pt x="2486025" y="493039"/>
                  </a:lnTo>
                  <a:close/>
                </a:path>
                <a:path w="4010025" h="499110">
                  <a:moveTo>
                    <a:pt x="2486025" y="3454"/>
                  </a:moveTo>
                  <a:lnTo>
                    <a:pt x="2485567" y="2336"/>
                  </a:lnTo>
                  <a:lnTo>
                    <a:pt x="2483701" y="469"/>
                  </a:lnTo>
                  <a:lnTo>
                    <a:pt x="2482583" y="0"/>
                  </a:lnTo>
                  <a:lnTo>
                    <a:pt x="2479954" y="0"/>
                  </a:lnTo>
                  <a:lnTo>
                    <a:pt x="2478836" y="469"/>
                  </a:lnTo>
                  <a:lnTo>
                    <a:pt x="2476970" y="2336"/>
                  </a:lnTo>
                  <a:lnTo>
                    <a:pt x="2476500" y="3454"/>
                  </a:lnTo>
                  <a:lnTo>
                    <a:pt x="2476500" y="6083"/>
                  </a:lnTo>
                  <a:lnTo>
                    <a:pt x="2476970" y="7200"/>
                  </a:lnTo>
                  <a:lnTo>
                    <a:pt x="2478836" y="9067"/>
                  </a:lnTo>
                  <a:lnTo>
                    <a:pt x="2479954" y="9525"/>
                  </a:lnTo>
                  <a:lnTo>
                    <a:pt x="2482583" y="9525"/>
                  </a:lnTo>
                  <a:lnTo>
                    <a:pt x="2483701" y="9067"/>
                  </a:lnTo>
                  <a:lnTo>
                    <a:pt x="2485567" y="7200"/>
                  </a:lnTo>
                  <a:lnTo>
                    <a:pt x="2486025" y="6083"/>
                  </a:lnTo>
                  <a:lnTo>
                    <a:pt x="2486025" y="3454"/>
                  </a:lnTo>
                  <a:close/>
                </a:path>
                <a:path w="4010025" h="499110">
                  <a:moveTo>
                    <a:pt x="2533650" y="493039"/>
                  </a:moveTo>
                  <a:lnTo>
                    <a:pt x="2533192" y="491921"/>
                  </a:lnTo>
                  <a:lnTo>
                    <a:pt x="2531326" y="490054"/>
                  </a:lnTo>
                  <a:lnTo>
                    <a:pt x="2530208" y="489585"/>
                  </a:lnTo>
                  <a:lnTo>
                    <a:pt x="2527579" y="489585"/>
                  </a:lnTo>
                  <a:lnTo>
                    <a:pt x="2526461" y="490054"/>
                  </a:lnTo>
                  <a:lnTo>
                    <a:pt x="2524595" y="491921"/>
                  </a:lnTo>
                  <a:lnTo>
                    <a:pt x="2524125" y="493039"/>
                  </a:lnTo>
                  <a:lnTo>
                    <a:pt x="2524125" y="495668"/>
                  </a:lnTo>
                  <a:lnTo>
                    <a:pt x="2524595" y="496785"/>
                  </a:lnTo>
                  <a:lnTo>
                    <a:pt x="2526461" y="498652"/>
                  </a:lnTo>
                  <a:lnTo>
                    <a:pt x="2527579" y="499110"/>
                  </a:lnTo>
                  <a:lnTo>
                    <a:pt x="2530208" y="499110"/>
                  </a:lnTo>
                  <a:lnTo>
                    <a:pt x="2531326" y="498652"/>
                  </a:lnTo>
                  <a:lnTo>
                    <a:pt x="2533192" y="496785"/>
                  </a:lnTo>
                  <a:lnTo>
                    <a:pt x="2533650" y="495668"/>
                  </a:lnTo>
                  <a:lnTo>
                    <a:pt x="2533650" y="493039"/>
                  </a:lnTo>
                  <a:close/>
                </a:path>
                <a:path w="4010025" h="499110">
                  <a:moveTo>
                    <a:pt x="2533650" y="3454"/>
                  </a:moveTo>
                  <a:lnTo>
                    <a:pt x="2533192" y="2336"/>
                  </a:lnTo>
                  <a:lnTo>
                    <a:pt x="2531326" y="469"/>
                  </a:lnTo>
                  <a:lnTo>
                    <a:pt x="2530208" y="0"/>
                  </a:lnTo>
                  <a:lnTo>
                    <a:pt x="2527579" y="0"/>
                  </a:lnTo>
                  <a:lnTo>
                    <a:pt x="2526461" y="469"/>
                  </a:lnTo>
                  <a:lnTo>
                    <a:pt x="2524595" y="2336"/>
                  </a:lnTo>
                  <a:lnTo>
                    <a:pt x="2524125" y="3454"/>
                  </a:lnTo>
                  <a:lnTo>
                    <a:pt x="2524125" y="6083"/>
                  </a:lnTo>
                  <a:lnTo>
                    <a:pt x="2524595" y="7200"/>
                  </a:lnTo>
                  <a:lnTo>
                    <a:pt x="2526461" y="9067"/>
                  </a:lnTo>
                  <a:lnTo>
                    <a:pt x="2527579" y="9525"/>
                  </a:lnTo>
                  <a:lnTo>
                    <a:pt x="2530208" y="9525"/>
                  </a:lnTo>
                  <a:lnTo>
                    <a:pt x="2531326" y="9067"/>
                  </a:lnTo>
                  <a:lnTo>
                    <a:pt x="2533192" y="7200"/>
                  </a:lnTo>
                  <a:lnTo>
                    <a:pt x="2533650" y="6083"/>
                  </a:lnTo>
                  <a:lnTo>
                    <a:pt x="2533650" y="3454"/>
                  </a:lnTo>
                  <a:close/>
                </a:path>
                <a:path w="4010025" h="499110">
                  <a:moveTo>
                    <a:pt x="2581275" y="493039"/>
                  </a:moveTo>
                  <a:lnTo>
                    <a:pt x="2580817" y="491921"/>
                  </a:lnTo>
                  <a:lnTo>
                    <a:pt x="2578951" y="490054"/>
                  </a:lnTo>
                  <a:lnTo>
                    <a:pt x="2577833" y="489585"/>
                  </a:lnTo>
                  <a:lnTo>
                    <a:pt x="2575204" y="489585"/>
                  </a:lnTo>
                  <a:lnTo>
                    <a:pt x="2574086" y="490054"/>
                  </a:lnTo>
                  <a:lnTo>
                    <a:pt x="2572220" y="491921"/>
                  </a:lnTo>
                  <a:lnTo>
                    <a:pt x="2571750" y="493039"/>
                  </a:lnTo>
                  <a:lnTo>
                    <a:pt x="2571750" y="495668"/>
                  </a:lnTo>
                  <a:lnTo>
                    <a:pt x="2572220" y="496785"/>
                  </a:lnTo>
                  <a:lnTo>
                    <a:pt x="2574086" y="498652"/>
                  </a:lnTo>
                  <a:lnTo>
                    <a:pt x="2575204" y="499110"/>
                  </a:lnTo>
                  <a:lnTo>
                    <a:pt x="2577833" y="499110"/>
                  </a:lnTo>
                  <a:lnTo>
                    <a:pt x="2578951" y="498652"/>
                  </a:lnTo>
                  <a:lnTo>
                    <a:pt x="2580817" y="496785"/>
                  </a:lnTo>
                  <a:lnTo>
                    <a:pt x="2581275" y="495668"/>
                  </a:lnTo>
                  <a:lnTo>
                    <a:pt x="2581275" y="493039"/>
                  </a:lnTo>
                  <a:close/>
                </a:path>
                <a:path w="4010025" h="499110">
                  <a:moveTo>
                    <a:pt x="2581275" y="3454"/>
                  </a:moveTo>
                  <a:lnTo>
                    <a:pt x="2580817" y="2336"/>
                  </a:lnTo>
                  <a:lnTo>
                    <a:pt x="2578951" y="469"/>
                  </a:lnTo>
                  <a:lnTo>
                    <a:pt x="2577833" y="0"/>
                  </a:lnTo>
                  <a:lnTo>
                    <a:pt x="2575204" y="0"/>
                  </a:lnTo>
                  <a:lnTo>
                    <a:pt x="2574086" y="469"/>
                  </a:lnTo>
                  <a:lnTo>
                    <a:pt x="2572220" y="2336"/>
                  </a:lnTo>
                  <a:lnTo>
                    <a:pt x="2571750" y="3454"/>
                  </a:lnTo>
                  <a:lnTo>
                    <a:pt x="2571750" y="6083"/>
                  </a:lnTo>
                  <a:lnTo>
                    <a:pt x="2572220" y="7200"/>
                  </a:lnTo>
                  <a:lnTo>
                    <a:pt x="2574086" y="9067"/>
                  </a:lnTo>
                  <a:lnTo>
                    <a:pt x="2575204" y="9525"/>
                  </a:lnTo>
                  <a:lnTo>
                    <a:pt x="2577833" y="9525"/>
                  </a:lnTo>
                  <a:lnTo>
                    <a:pt x="2578951" y="9067"/>
                  </a:lnTo>
                  <a:lnTo>
                    <a:pt x="2580817" y="7200"/>
                  </a:lnTo>
                  <a:lnTo>
                    <a:pt x="2581275" y="6083"/>
                  </a:lnTo>
                  <a:lnTo>
                    <a:pt x="2581275" y="3454"/>
                  </a:lnTo>
                  <a:close/>
                </a:path>
                <a:path w="4010025" h="499110">
                  <a:moveTo>
                    <a:pt x="2628900" y="493039"/>
                  </a:moveTo>
                  <a:lnTo>
                    <a:pt x="2628442" y="491921"/>
                  </a:lnTo>
                  <a:lnTo>
                    <a:pt x="2626576" y="490054"/>
                  </a:lnTo>
                  <a:lnTo>
                    <a:pt x="2625458" y="489585"/>
                  </a:lnTo>
                  <a:lnTo>
                    <a:pt x="2622829" y="489585"/>
                  </a:lnTo>
                  <a:lnTo>
                    <a:pt x="2621711" y="490054"/>
                  </a:lnTo>
                  <a:lnTo>
                    <a:pt x="2619845" y="491921"/>
                  </a:lnTo>
                  <a:lnTo>
                    <a:pt x="2619375" y="493039"/>
                  </a:lnTo>
                  <a:lnTo>
                    <a:pt x="2619375" y="495668"/>
                  </a:lnTo>
                  <a:lnTo>
                    <a:pt x="2619845" y="496785"/>
                  </a:lnTo>
                  <a:lnTo>
                    <a:pt x="2621711" y="498652"/>
                  </a:lnTo>
                  <a:lnTo>
                    <a:pt x="2622829" y="499110"/>
                  </a:lnTo>
                  <a:lnTo>
                    <a:pt x="2625458" y="499110"/>
                  </a:lnTo>
                  <a:lnTo>
                    <a:pt x="2626576" y="498652"/>
                  </a:lnTo>
                  <a:lnTo>
                    <a:pt x="2628442" y="496785"/>
                  </a:lnTo>
                  <a:lnTo>
                    <a:pt x="2628900" y="495668"/>
                  </a:lnTo>
                  <a:lnTo>
                    <a:pt x="2628900" y="493039"/>
                  </a:lnTo>
                  <a:close/>
                </a:path>
                <a:path w="4010025" h="499110">
                  <a:moveTo>
                    <a:pt x="2628900" y="3454"/>
                  </a:moveTo>
                  <a:lnTo>
                    <a:pt x="2628442" y="2336"/>
                  </a:lnTo>
                  <a:lnTo>
                    <a:pt x="2626576" y="469"/>
                  </a:lnTo>
                  <a:lnTo>
                    <a:pt x="2625458" y="0"/>
                  </a:lnTo>
                  <a:lnTo>
                    <a:pt x="2622829" y="0"/>
                  </a:lnTo>
                  <a:lnTo>
                    <a:pt x="2621711" y="469"/>
                  </a:lnTo>
                  <a:lnTo>
                    <a:pt x="2619845" y="2336"/>
                  </a:lnTo>
                  <a:lnTo>
                    <a:pt x="2619375" y="3454"/>
                  </a:lnTo>
                  <a:lnTo>
                    <a:pt x="2619375" y="6083"/>
                  </a:lnTo>
                  <a:lnTo>
                    <a:pt x="2619845" y="7200"/>
                  </a:lnTo>
                  <a:lnTo>
                    <a:pt x="2621711" y="9067"/>
                  </a:lnTo>
                  <a:lnTo>
                    <a:pt x="2622829" y="9525"/>
                  </a:lnTo>
                  <a:lnTo>
                    <a:pt x="2625458" y="9525"/>
                  </a:lnTo>
                  <a:lnTo>
                    <a:pt x="2626576" y="9067"/>
                  </a:lnTo>
                  <a:lnTo>
                    <a:pt x="2628442" y="7200"/>
                  </a:lnTo>
                  <a:lnTo>
                    <a:pt x="2628900" y="6083"/>
                  </a:lnTo>
                  <a:lnTo>
                    <a:pt x="2628900" y="3454"/>
                  </a:lnTo>
                  <a:close/>
                </a:path>
                <a:path w="4010025" h="499110">
                  <a:moveTo>
                    <a:pt x="2676525" y="493039"/>
                  </a:moveTo>
                  <a:lnTo>
                    <a:pt x="2676067" y="491921"/>
                  </a:lnTo>
                  <a:lnTo>
                    <a:pt x="2674201" y="490054"/>
                  </a:lnTo>
                  <a:lnTo>
                    <a:pt x="2673083" y="489585"/>
                  </a:lnTo>
                  <a:lnTo>
                    <a:pt x="2670454" y="489585"/>
                  </a:lnTo>
                  <a:lnTo>
                    <a:pt x="2669336" y="490054"/>
                  </a:lnTo>
                  <a:lnTo>
                    <a:pt x="2667470" y="491921"/>
                  </a:lnTo>
                  <a:lnTo>
                    <a:pt x="2667000" y="493039"/>
                  </a:lnTo>
                  <a:lnTo>
                    <a:pt x="2667000" y="495668"/>
                  </a:lnTo>
                  <a:lnTo>
                    <a:pt x="2667470" y="496785"/>
                  </a:lnTo>
                  <a:lnTo>
                    <a:pt x="2669336" y="498652"/>
                  </a:lnTo>
                  <a:lnTo>
                    <a:pt x="2670454" y="499110"/>
                  </a:lnTo>
                  <a:lnTo>
                    <a:pt x="2673083" y="499110"/>
                  </a:lnTo>
                  <a:lnTo>
                    <a:pt x="2674201" y="498652"/>
                  </a:lnTo>
                  <a:lnTo>
                    <a:pt x="2676067" y="496785"/>
                  </a:lnTo>
                  <a:lnTo>
                    <a:pt x="2676525" y="495668"/>
                  </a:lnTo>
                  <a:lnTo>
                    <a:pt x="2676525" y="493039"/>
                  </a:lnTo>
                  <a:close/>
                </a:path>
                <a:path w="4010025" h="499110">
                  <a:moveTo>
                    <a:pt x="2676525" y="3454"/>
                  </a:moveTo>
                  <a:lnTo>
                    <a:pt x="2676067" y="2336"/>
                  </a:lnTo>
                  <a:lnTo>
                    <a:pt x="2674201" y="469"/>
                  </a:lnTo>
                  <a:lnTo>
                    <a:pt x="2673083" y="0"/>
                  </a:lnTo>
                  <a:lnTo>
                    <a:pt x="2670454" y="0"/>
                  </a:lnTo>
                  <a:lnTo>
                    <a:pt x="2669336" y="469"/>
                  </a:lnTo>
                  <a:lnTo>
                    <a:pt x="2667470" y="2336"/>
                  </a:lnTo>
                  <a:lnTo>
                    <a:pt x="2667000" y="3454"/>
                  </a:lnTo>
                  <a:lnTo>
                    <a:pt x="2667000" y="6083"/>
                  </a:lnTo>
                  <a:lnTo>
                    <a:pt x="2667470" y="7200"/>
                  </a:lnTo>
                  <a:lnTo>
                    <a:pt x="2669336" y="9067"/>
                  </a:lnTo>
                  <a:lnTo>
                    <a:pt x="2670454" y="9525"/>
                  </a:lnTo>
                  <a:lnTo>
                    <a:pt x="2673083" y="9525"/>
                  </a:lnTo>
                  <a:lnTo>
                    <a:pt x="2674201" y="9067"/>
                  </a:lnTo>
                  <a:lnTo>
                    <a:pt x="2676067" y="7200"/>
                  </a:lnTo>
                  <a:lnTo>
                    <a:pt x="2676525" y="6083"/>
                  </a:lnTo>
                  <a:lnTo>
                    <a:pt x="2676525" y="3454"/>
                  </a:lnTo>
                  <a:close/>
                </a:path>
                <a:path w="4010025" h="499110">
                  <a:moveTo>
                    <a:pt x="2724150" y="493039"/>
                  </a:moveTo>
                  <a:lnTo>
                    <a:pt x="2723692" y="491921"/>
                  </a:lnTo>
                  <a:lnTo>
                    <a:pt x="2721826" y="490054"/>
                  </a:lnTo>
                  <a:lnTo>
                    <a:pt x="2720708" y="489585"/>
                  </a:lnTo>
                  <a:lnTo>
                    <a:pt x="2718079" y="489585"/>
                  </a:lnTo>
                  <a:lnTo>
                    <a:pt x="2716961" y="490054"/>
                  </a:lnTo>
                  <a:lnTo>
                    <a:pt x="2715095" y="491921"/>
                  </a:lnTo>
                  <a:lnTo>
                    <a:pt x="2714625" y="493039"/>
                  </a:lnTo>
                  <a:lnTo>
                    <a:pt x="2714625" y="495668"/>
                  </a:lnTo>
                  <a:lnTo>
                    <a:pt x="2715095" y="496785"/>
                  </a:lnTo>
                  <a:lnTo>
                    <a:pt x="2716961" y="498652"/>
                  </a:lnTo>
                  <a:lnTo>
                    <a:pt x="2718079" y="499110"/>
                  </a:lnTo>
                  <a:lnTo>
                    <a:pt x="2720708" y="499110"/>
                  </a:lnTo>
                  <a:lnTo>
                    <a:pt x="2721826" y="498652"/>
                  </a:lnTo>
                  <a:lnTo>
                    <a:pt x="2723692" y="496785"/>
                  </a:lnTo>
                  <a:lnTo>
                    <a:pt x="2724150" y="495668"/>
                  </a:lnTo>
                  <a:lnTo>
                    <a:pt x="2724150" y="493039"/>
                  </a:lnTo>
                  <a:close/>
                </a:path>
                <a:path w="4010025" h="499110">
                  <a:moveTo>
                    <a:pt x="2724150" y="3454"/>
                  </a:moveTo>
                  <a:lnTo>
                    <a:pt x="2723692" y="2336"/>
                  </a:lnTo>
                  <a:lnTo>
                    <a:pt x="2721826" y="469"/>
                  </a:lnTo>
                  <a:lnTo>
                    <a:pt x="2720708" y="0"/>
                  </a:lnTo>
                  <a:lnTo>
                    <a:pt x="2718079" y="0"/>
                  </a:lnTo>
                  <a:lnTo>
                    <a:pt x="2716961" y="469"/>
                  </a:lnTo>
                  <a:lnTo>
                    <a:pt x="2715095" y="2336"/>
                  </a:lnTo>
                  <a:lnTo>
                    <a:pt x="2714625" y="3454"/>
                  </a:lnTo>
                  <a:lnTo>
                    <a:pt x="2714625" y="6083"/>
                  </a:lnTo>
                  <a:lnTo>
                    <a:pt x="2715095" y="7200"/>
                  </a:lnTo>
                  <a:lnTo>
                    <a:pt x="2716961" y="9067"/>
                  </a:lnTo>
                  <a:lnTo>
                    <a:pt x="2718079" y="9525"/>
                  </a:lnTo>
                  <a:lnTo>
                    <a:pt x="2720708" y="9525"/>
                  </a:lnTo>
                  <a:lnTo>
                    <a:pt x="2721826" y="9067"/>
                  </a:lnTo>
                  <a:lnTo>
                    <a:pt x="2723692" y="7200"/>
                  </a:lnTo>
                  <a:lnTo>
                    <a:pt x="2724150" y="6083"/>
                  </a:lnTo>
                  <a:lnTo>
                    <a:pt x="2724150" y="3454"/>
                  </a:lnTo>
                  <a:close/>
                </a:path>
                <a:path w="4010025" h="499110">
                  <a:moveTo>
                    <a:pt x="2771775" y="493039"/>
                  </a:moveTo>
                  <a:lnTo>
                    <a:pt x="2771317" y="491921"/>
                  </a:lnTo>
                  <a:lnTo>
                    <a:pt x="2769451" y="490054"/>
                  </a:lnTo>
                  <a:lnTo>
                    <a:pt x="2768333" y="489585"/>
                  </a:lnTo>
                  <a:lnTo>
                    <a:pt x="2765704" y="489585"/>
                  </a:lnTo>
                  <a:lnTo>
                    <a:pt x="2764586" y="490054"/>
                  </a:lnTo>
                  <a:lnTo>
                    <a:pt x="2762720" y="491921"/>
                  </a:lnTo>
                  <a:lnTo>
                    <a:pt x="2762250" y="493039"/>
                  </a:lnTo>
                  <a:lnTo>
                    <a:pt x="2762250" y="495668"/>
                  </a:lnTo>
                  <a:lnTo>
                    <a:pt x="2762720" y="496785"/>
                  </a:lnTo>
                  <a:lnTo>
                    <a:pt x="2764586" y="498652"/>
                  </a:lnTo>
                  <a:lnTo>
                    <a:pt x="2765704" y="499110"/>
                  </a:lnTo>
                  <a:lnTo>
                    <a:pt x="2768333" y="499110"/>
                  </a:lnTo>
                  <a:lnTo>
                    <a:pt x="2769451" y="498652"/>
                  </a:lnTo>
                  <a:lnTo>
                    <a:pt x="2771317" y="496785"/>
                  </a:lnTo>
                  <a:lnTo>
                    <a:pt x="2771775" y="495668"/>
                  </a:lnTo>
                  <a:lnTo>
                    <a:pt x="2771775" y="493039"/>
                  </a:lnTo>
                  <a:close/>
                </a:path>
                <a:path w="4010025" h="499110">
                  <a:moveTo>
                    <a:pt x="2771775" y="3454"/>
                  </a:moveTo>
                  <a:lnTo>
                    <a:pt x="2771317" y="2336"/>
                  </a:lnTo>
                  <a:lnTo>
                    <a:pt x="2769451" y="469"/>
                  </a:lnTo>
                  <a:lnTo>
                    <a:pt x="2768333" y="0"/>
                  </a:lnTo>
                  <a:lnTo>
                    <a:pt x="2765704" y="0"/>
                  </a:lnTo>
                  <a:lnTo>
                    <a:pt x="2764586" y="469"/>
                  </a:lnTo>
                  <a:lnTo>
                    <a:pt x="2762720" y="2336"/>
                  </a:lnTo>
                  <a:lnTo>
                    <a:pt x="2762250" y="3454"/>
                  </a:lnTo>
                  <a:lnTo>
                    <a:pt x="2762250" y="6083"/>
                  </a:lnTo>
                  <a:lnTo>
                    <a:pt x="2762720" y="7200"/>
                  </a:lnTo>
                  <a:lnTo>
                    <a:pt x="2764586" y="9067"/>
                  </a:lnTo>
                  <a:lnTo>
                    <a:pt x="2765704" y="9525"/>
                  </a:lnTo>
                  <a:lnTo>
                    <a:pt x="2768333" y="9525"/>
                  </a:lnTo>
                  <a:lnTo>
                    <a:pt x="2769451" y="9067"/>
                  </a:lnTo>
                  <a:lnTo>
                    <a:pt x="2771317" y="7200"/>
                  </a:lnTo>
                  <a:lnTo>
                    <a:pt x="2771775" y="6083"/>
                  </a:lnTo>
                  <a:lnTo>
                    <a:pt x="2771775" y="3454"/>
                  </a:lnTo>
                  <a:close/>
                </a:path>
                <a:path w="4010025" h="499110">
                  <a:moveTo>
                    <a:pt x="2819400" y="493039"/>
                  </a:moveTo>
                  <a:lnTo>
                    <a:pt x="2818942" y="491921"/>
                  </a:lnTo>
                  <a:lnTo>
                    <a:pt x="2817076" y="490054"/>
                  </a:lnTo>
                  <a:lnTo>
                    <a:pt x="2815958" y="489585"/>
                  </a:lnTo>
                  <a:lnTo>
                    <a:pt x="2813329" y="489585"/>
                  </a:lnTo>
                  <a:lnTo>
                    <a:pt x="2812211" y="490054"/>
                  </a:lnTo>
                  <a:lnTo>
                    <a:pt x="2810345" y="491921"/>
                  </a:lnTo>
                  <a:lnTo>
                    <a:pt x="2809875" y="493039"/>
                  </a:lnTo>
                  <a:lnTo>
                    <a:pt x="2809875" y="495668"/>
                  </a:lnTo>
                  <a:lnTo>
                    <a:pt x="2810345" y="496785"/>
                  </a:lnTo>
                  <a:lnTo>
                    <a:pt x="2812211" y="498652"/>
                  </a:lnTo>
                  <a:lnTo>
                    <a:pt x="2813329" y="499110"/>
                  </a:lnTo>
                  <a:lnTo>
                    <a:pt x="2815958" y="499110"/>
                  </a:lnTo>
                  <a:lnTo>
                    <a:pt x="2817076" y="498652"/>
                  </a:lnTo>
                  <a:lnTo>
                    <a:pt x="2818942" y="496785"/>
                  </a:lnTo>
                  <a:lnTo>
                    <a:pt x="2819400" y="495668"/>
                  </a:lnTo>
                  <a:lnTo>
                    <a:pt x="2819400" y="493039"/>
                  </a:lnTo>
                  <a:close/>
                </a:path>
                <a:path w="4010025" h="499110">
                  <a:moveTo>
                    <a:pt x="2819400" y="3454"/>
                  </a:moveTo>
                  <a:lnTo>
                    <a:pt x="2818942" y="2336"/>
                  </a:lnTo>
                  <a:lnTo>
                    <a:pt x="2817076" y="469"/>
                  </a:lnTo>
                  <a:lnTo>
                    <a:pt x="2815958" y="0"/>
                  </a:lnTo>
                  <a:lnTo>
                    <a:pt x="2813329" y="0"/>
                  </a:lnTo>
                  <a:lnTo>
                    <a:pt x="2812211" y="469"/>
                  </a:lnTo>
                  <a:lnTo>
                    <a:pt x="2810345" y="2336"/>
                  </a:lnTo>
                  <a:lnTo>
                    <a:pt x="2809875" y="3454"/>
                  </a:lnTo>
                  <a:lnTo>
                    <a:pt x="2809875" y="6083"/>
                  </a:lnTo>
                  <a:lnTo>
                    <a:pt x="2810345" y="7200"/>
                  </a:lnTo>
                  <a:lnTo>
                    <a:pt x="2812211" y="9067"/>
                  </a:lnTo>
                  <a:lnTo>
                    <a:pt x="2813329" y="9525"/>
                  </a:lnTo>
                  <a:lnTo>
                    <a:pt x="2815958" y="9525"/>
                  </a:lnTo>
                  <a:lnTo>
                    <a:pt x="2817076" y="9067"/>
                  </a:lnTo>
                  <a:lnTo>
                    <a:pt x="2818942" y="7200"/>
                  </a:lnTo>
                  <a:lnTo>
                    <a:pt x="2819400" y="6083"/>
                  </a:lnTo>
                  <a:lnTo>
                    <a:pt x="2819400" y="3454"/>
                  </a:lnTo>
                  <a:close/>
                </a:path>
                <a:path w="4010025" h="499110">
                  <a:moveTo>
                    <a:pt x="2867025" y="493039"/>
                  </a:moveTo>
                  <a:lnTo>
                    <a:pt x="2866567" y="491921"/>
                  </a:lnTo>
                  <a:lnTo>
                    <a:pt x="2864701" y="490054"/>
                  </a:lnTo>
                  <a:lnTo>
                    <a:pt x="2863583" y="489585"/>
                  </a:lnTo>
                  <a:lnTo>
                    <a:pt x="2860954" y="489585"/>
                  </a:lnTo>
                  <a:lnTo>
                    <a:pt x="2859836" y="490054"/>
                  </a:lnTo>
                  <a:lnTo>
                    <a:pt x="2857970" y="491921"/>
                  </a:lnTo>
                  <a:lnTo>
                    <a:pt x="2857500" y="493039"/>
                  </a:lnTo>
                  <a:lnTo>
                    <a:pt x="2857500" y="495668"/>
                  </a:lnTo>
                  <a:lnTo>
                    <a:pt x="2857970" y="496785"/>
                  </a:lnTo>
                  <a:lnTo>
                    <a:pt x="2859836" y="498652"/>
                  </a:lnTo>
                  <a:lnTo>
                    <a:pt x="2860954" y="499110"/>
                  </a:lnTo>
                  <a:lnTo>
                    <a:pt x="2863583" y="499110"/>
                  </a:lnTo>
                  <a:lnTo>
                    <a:pt x="2864701" y="498652"/>
                  </a:lnTo>
                  <a:lnTo>
                    <a:pt x="2866567" y="496785"/>
                  </a:lnTo>
                  <a:lnTo>
                    <a:pt x="2867025" y="495668"/>
                  </a:lnTo>
                  <a:lnTo>
                    <a:pt x="2867025" y="493039"/>
                  </a:lnTo>
                  <a:close/>
                </a:path>
                <a:path w="4010025" h="499110">
                  <a:moveTo>
                    <a:pt x="2867025" y="3454"/>
                  </a:moveTo>
                  <a:lnTo>
                    <a:pt x="2866567" y="2336"/>
                  </a:lnTo>
                  <a:lnTo>
                    <a:pt x="2864701" y="469"/>
                  </a:lnTo>
                  <a:lnTo>
                    <a:pt x="2863583" y="0"/>
                  </a:lnTo>
                  <a:lnTo>
                    <a:pt x="2860954" y="0"/>
                  </a:lnTo>
                  <a:lnTo>
                    <a:pt x="2859836" y="469"/>
                  </a:lnTo>
                  <a:lnTo>
                    <a:pt x="2857970" y="2336"/>
                  </a:lnTo>
                  <a:lnTo>
                    <a:pt x="2857500" y="3454"/>
                  </a:lnTo>
                  <a:lnTo>
                    <a:pt x="2857500" y="6083"/>
                  </a:lnTo>
                  <a:lnTo>
                    <a:pt x="2857970" y="7200"/>
                  </a:lnTo>
                  <a:lnTo>
                    <a:pt x="2859836" y="9067"/>
                  </a:lnTo>
                  <a:lnTo>
                    <a:pt x="2860954" y="9525"/>
                  </a:lnTo>
                  <a:lnTo>
                    <a:pt x="2863583" y="9525"/>
                  </a:lnTo>
                  <a:lnTo>
                    <a:pt x="2864701" y="9067"/>
                  </a:lnTo>
                  <a:lnTo>
                    <a:pt x="2866567" y="7200"/>
                  </a:lnTo>
                  <a:lnTo>
                    <a:pt x="2867025" y="6083"/>
                  </a:lnTo>
                  <a:lnTo>
                    <a:pt x="2867025" y="3454"/>
                  </a:lnTo>
                  <a:close/>
                </a:path>
                <a:path w="4010025" h="499110">
                  <a:moveTo>
                    <a:pt x="2914650" y="493039"/>
                  </a:moveTo>
                  <a:lnTo>
                    <a:pt x="2914192" y="491921"/>
                  </a:lnTo>
                  <a:lnTo>
                    <a:pt x="2912326" y="490054"/>
                  </a:lnTo>
                  <a:lnTo>
                    <a:pt x="2911208" y="489585"/>
                  </a:lnTo>
                  <a:lnTo>
                    <a:pt x="2908579" y="489585"/>
                  </a:lnTo>
                  <a:lnTo>
                    <a:pt x="2907461" y="490054"/>
                  </a:lnTo>
                  <a:lnTo>
                    <a:pt x="2905595" y="491921"/>
                  </a:lnTo>
                  <a:lnTo>
                    <a:pt x="2905125" y="493039"/>
                  </a:lnTo>
                  <a:lnTo>
                    <a:pt x="2905125" y="495668"/>
                  </a:lnTo>
                  <a:lnTo>
                    <a:pt x="2905595" y="496785"/>
                  </a:lnTo>
                  <a:lnTo>
                    <a:pt x="2907461" y="498652"/>
                  </a:lnTo>
                  <a:lnTo>
                    <a:pt x="2908579" y="499110"/>
                  </a:lnTo>
                  <a:lnTo>
                    <a:pt x="2911208" y="499110"/>
                  </a:lnTo>
                  <a:lnTo>
                    <a:pt x="2912326" y="498652"/>
                  </a:lnTo>
                  <a:lnTo>
                    <a:pt x="2914192" y="496785"/>
                  </a:lnTo>
                  <a:lnTo>
                    <a:pt x="2914650" y="495668"/>
                  </a:lnTo>
                  <a:lnTo>
                    <a:pt x="2914650" y="493039"/>
                  </a:lnTo>
                  <a:close/>
                </a:path>
                <a:path w="4010025" h="499110">
                  <a:moveTo>
                    <a:pt x="2914650" y="3454"/>
                  </a:moveTo>
                  <a:lnTo>
                    <a:pt x="2914192" y="2336"/>
                  </a:lnTo>
                  <a:lnTo>
                    <a:pt x="2912326" y="469"/>
                  </a:lnTo>
                  <a:lnTo>
                    <a:pt x="2911208" y="0"/>
                  </a:lnTo>
                  <a:lnTo>
                    <a:pt x="2908579" y="0"/>
                  </a:lnTo>
                  <a:lnTo>
                    <a:pt x="2907461" y="469"/>
                  </a:lnTo>
                  <a:lnTo>
                    <a:pt x="2905595" y="2336"/>
                  </a:lnTo>
                  <a:lnTo>
                    <a:pt x="2905125" y="3454"/>
                  </a:lnTo>
                  <a:lnTo>
                    <a:pt x="2905125" y="6083"/>
                  </a:lnTo>
                  <a:lnTo>
                    <a:pt x="2905595" y="7200"/>
                  </a:lnTo>
                  <a:lnTo>
                    <a:pt x="2907461" y="9067"/>
                  </a:lnTo>
                  <a:lnTo>
                    <a:pt x="2908579" y="9525"/>
                  </a:lnTo>
                  <a:lnTo>
                    <a:pt x="2911208" y="9525"/>
                  </a:lnTo>
                  <a:lnTo>
                    <a:pt x="2912326" y="9067"/>
                  </a:lnTo>
                  <a:lnTo>
                    <a:pt x="2914192" y="7200"/>
                  </a:lnTo>
                  <a:lnTo>
                    <a:pt x="2914650" y="6083"/>
                  </a:lnTo>
                  <a:lnTo>
                    <a:pt x="2914650" y="3454"/>
                  </a:lnTo>
                  <a:close/>
                </a:path>
                <a:path w="4010025" h="499110">
                  <a:moveTo>
                    <a:pt x="2962275" y="493039"/>
                  </a:moveTo>
                  <a:lnTo>
                    <a:pt x="2961817" y="491921"/>
                  </a:lnTo>
                  <a:lnTo>
                    <a:pt x="2959951" y="490054"/>
                  </a:lnTo>
                  <a:lnTo>
                    <a:pt x="2958833" y="489585"/>
                  </a:lnTo>
                  <a:lnTo>
                    <a:pt x="2956204" y="489585"/>
                  </a:lnTo>
                  <a:lnTo>
                    <a:pt x="2955086" y="490054"/>
                  </a:lnTo>
                  <a:lnTo>
                    <a:pt x="2953220" y="491921"/>
                  </a:lnTo>
                  <a:lnTo>
                    <a:pt x="2952750" y="493039"/>
                  </a:lnTo>
                  <a:lnTo>
                    <a:pt x="2952750" y="495668"/>
                  </a:lnTo>
                  <a:lnTo>
                    <a:pt x="2953220" y="496785"/>
                  </a:lnTo>
                  <a:lnTo>
                    <a:pt x="2955086" y="498652"/>
                  </a:lnTo>
                  <a:lnTo>
                    <a:pt x="2956204" y="499110"/>
                  </a:lnTo>
                  <a:lnTo>
                    <a:pt x="2958833" y="499110"/>
                  </a:lnTo>
                  <a:lnTo>
                    <a:pt x="2959951" y="498652"/>
                  </a:lnTo>
                  <a:lnTo>
                    <a:pt x="2961817" y="496785"/>
                  </a:lnTo>
                  <a:lnTo>
                    <a:pt x="2962275" y="495668"/>
                  </a:lnTo>
                  <a:lnTo>
                    <a:pt x="2962275" y="493039"/>
                  </a:lnTo>
                  <a:close/>
                </a:path>
                <a:path w="4010025" h="499110">
                  <a:moveTo>
                    <a:pt x="2962275" y="3454"/>
                  </a:moveTo>
                  <a:lnTo>
                    <a:pt x="2961817" y="2336"/>
                  </a:lnTo>
                  <a:lnTo>
                    <a:pt x="2959951" y="469"/>
                  </a:lnTo>
                  <a:lnTo>
                    <a:pt x="2958833" y="0"/>
                  </a:lnTo>
                  <a:lnTo>
                    <a:pt x="2956204" y="0"/>
                  </a:lnTo>
                  <a:lnTo>
                    <a:pt x="2955086" y="469"/>
                  </a:lnTo>
                  <a:lnTo>
                    <a:pt x="2953220" y="2336"/>
                  </a:lnTo>
                  <a:lnTo>
                    <a:pt x="2952750" y="3454"/>
                  </a:lnTo>
                  <a:lnTo>
                    <a:pt x="2952750" y="6083"/>
                  </a:lnTo>
                  <a:lnTo>
                    <a:pt x="2953220" y="7200"/>
                  </a:lnTo>
                  <a:lnTo>
                    <a:pt x="2955086" y="9067"/>
                  </a:lnTo>
                  <a:lnTo>
                    <a:pt x="2956204" y="9525"/>
                  </a:lnTo>
                  <a:lnTo>
                    <a:pt x="2958833" y="9525"/>
                  </a:lnTo>
                  <a:lnTo>
                    <a:pt x="2959951" y="9067"/>
                  </a:lnTo>
                  <a:lnTo>
                    <a:pt x="2961817" y="7200"/>
                  </a:lnTo>
                  <a:lnTo>
                    <a:pt x="2962275" y="6083"/>
                  </a:lnTo>
                  <a:lnTo>
                    <a:pt x="2962275" y="3454"/>
                  </a:lnTo>
                  <a:close/>
                </a:path>
                <a:path w="4010025" h="499110">
                  <a:moveTo>
                    <a:pt x="3009900" y="493039"/>
                  </a:moveTo>
                  <a:lnTo>
                    <a:pt x="3009442" y="491921"/>
                  </a:lnTo>
                  <a:lnTo>
                    <a:pt x="3007576" y="490054"/>
                  </a:lnTo>
                  <a:lnTo>
                    <a:pt x="3006458" y="489585"/>
                  </a:lnTo>
                  <a:lnTo>
                    <a:pt x="3003829" y="489585"/>
                  </a:lnTo>
                  <a:lnTo>
                    <a:pt x="3002711" y="490054"/>
                  </a:lnTo>
                  <a:lnTo>
                    <a:pt x="3000845" y="491921"/>
                  </a:lnTo>
                  <a:lnTo>
                    <a:pt x="3000375" y="493039"/>
                  </a:lnTo>
                  <a:lnTo>
                    <a:pt x="3000375" y="495668"/>
                  </a:lnTo>
                  <a:lnTo>
                    <a:pt x="3000845" y="496785"/>
                  </a:lnTo>
                  <a:lnTo>
                    <a:pt x="3002711" y="498652"/>
                  </a:lnTo>
                  <a:lnTo>
                    <a:pt x="3003829" y="499110"/>
                  </a:lnTo>
                  <a:lnTo>
                    <a:pt x="3006458" y="499110"/>
                  </a:lnTo>
                  <a:lnTo>
                    <a:pt x="3007576" y="498652"/>
                  </a:lnTo>
                  <a:lnTo>
                    <a:pt x="3009442" y="496785"/>
                  </a:lnTo>
                  <a:lnTo>
                    <a:pt x="3009900" y="495668"/>
                  </a:lnTo>
                  <a:lnTo>
                    <a:pt x="3009900" y="493039"/>
                  </a:lnTo>
                  <a:close/>
                </a:path>
                <a:path w="4010025" h="499110">
                  <a:moveTo>
                    <a:pt x="3009900" y="3454"/>
                  </a:moveTo>
                  <a:lnTo>
                    <a:pt x="3009442" y="2336"/>
                  </a:lnTo>
                  <a:lnTo>
                    <a:pt x="3007576" y="469"/>
                  </a:lnTo>
                  <a:lnTo>
                    <a:pt x="3006458" y="0"/>
                  </a:lnTo>
                  <a:lnTo>
                    <a:pt x="3003829" y="0"/>
                  </a:lnTo>
                  <a:lnTo>
                    <a:pt x="3002711" y="469"/>
                  </a:lnTo>
                  <a:lnTo>
                    <a:pt x="3000845" y="2336"/>
                  </a:lnTo>
                  <a:lnTo>
                    <a:pt x="3000375" y="3454"/>
                  </a:lnTo>
                  <a:lnTo>
                    <a:pt x="3000375" y="6083"/>
                  </a:lnTo>
                  <a:lnTo>
                    <a:pt x="3000845" y="7200"/>
                  </a:lnTo>
                  <a:lnTo>
                    <a:pt x="3002711" y="9067"/>
                  </a:lnTo>
                  <a:lnTo>
                    <a:pt x="3003829" y="9525"/>
                  </a:lnTo>
                  <a:lnTo>
                    <a:pt x="3006458" y="9525"/>
                  </a:lnTo>
                  <a:lnTo>
                    <a:pt x="3007576" y="9067"/>
                  </a:lnTo>
                  <a:lnTo>
                    <a:pt x="3009442" y="7200"/>
                  </a:lnTo>
                  <a:lnTo>
                    <a:pt x="3009900" y="6083"/>
                  </a:lnTo>
                  <a:lnTo>
                    <a:pt x="3009900" y="3454"/>
                  </a:lnTo>
                  <a:close/>
                </a:path>
                <a:path w="4010025" h="499110">
                  <a:moveTo>
                    <a:pt x="3057525" y="493039"/>
                  </a:moveTo>
                  <a:lnTo>
                    <a:pt x="3057067" y="491921"/>
                  </a:lnTo>
                  <a:lnTo>
                    <a:pt x="3055201" y="490054"/>
                  </a:lnTo>
                  <a:lnTo>
                    <a:pt x="3054083" y="489585"/>
                  </a:lnTo>
                  <a:lnTo>
                    <a:pt x="3051454" y="489585"/>
                  </a:lnTo>
                  <a:lnTo>
                    <a:pt x="3050336" y="490054"/>
                  </a:lnTo>
                  <a:lnTo>
                    <a:pt x="3048470" y="491921"/>
                  </a:lnTo>
                  <a:lnTo>
                    <a:pt x="3048000" y="493039"/>
                  </a:lnTo>
                  <a:lnTo>
                    <a:pt x="3048000" y="495668"/>
                  </a:lnTo>
                  <a:lnTo>
                    <a:pt x="3048470" y="496785"/>
                  </a:lnTo>
                  <a:lnTo>
                    <a:pt x="3050336" y="498652"/>
                  </a:lnTo>
                  <a:lnTo>
                    <a:pt x="3051454" y="499110"/>
                  </a:lnTo>
                  <a:lnTo>
                    <a:pt x="3054083" y="499110"/>
                  </a:lnTo>
                  <a:lnTo>
                    <a:pt x="3055201" y="498652"/>
                  </a:lnTo>
                  <a:lnTo>
                    <a:pt x="3057067" y="496785"/>
                  </a:lnTo>
                  <a:lnTo>
                    <a:pt x="3057525" y="495668"/>
                  </a:lnTo>
                  <a:lnTo>
                    <a:pt x="3057525" y="493039"/>
                  </a:lnTo>
                  <a:close/>
                </a:path>
                <a:path w="4010025" h="499110">
                  <a:moveTo>
                    <a:pt x="3057525" y="3454"/>
                  </a:moveTo>
                  <a:lnTo>
                    <a:pt x="3057067" y="2336"/>
                  </a:lnTo>
                  <a:lnTo>
                    <a:pt x="3055201" y="469"/>
                  </a:lnTo>
                  <a:lnTo>
                    <a:pt x="3054083" y="0"/>
                  </a:lnTo>
                  <a:lnTo>
                    <a:pt x="3051454" y="0"/>
                  </a:lnTo>
                  <a:lnTo>
                    <a:pt x="3050336" y="469"/>
                  </a:lnTo>
                  <a:lnTo>
                    <a:pt x="3048470" y="2336"/>
                  </a:lnTo>
                  <a:lnTo>
                    <a:pt x="3048000" y="3454"/>
                  </a:lnTo>
                  <a:lnTo>
                    <a:pt x="3048000" y="6083"/>
                  </a:lnTo>
                  <a:lnTo>
                    <a:pt x="3048470" y="7200"/>
                  </a:lnTo>
                  <a:lnTo>
                    <a:pt x="3050336" y="9067"/>
                  </a:lnTo>
                  <a:lnTo>
                    <a:pt x="3051454" y="9525"/>
                  </a:lnTo>
                  <a:lnTo>
                    <a:pt x="3054083" y="9525"/>
                  </a:lnTo>
                  <a:lnTo>
                    <a:pt x="3055201" y="9067"/>
                  </a:lnTo>
                  <a:lnTo>
                    <a:pt x="3057067" y="7200"/>
                  </a:lnTo>
                  <a:lnTo>
                    <a:pt x="3057525" y="6083"/>
                  </a:lnTo>
                  <a:lnTo>
                    <a:pt x="3057525" y="3454"/>
                  </a:lnTo>
                  <a:close/>
                </a:path>
                <a:path w="4010025" h="499110">
                  <a:moveTo>
                    <a:pt x="3105150" y="493039"/>
                  </a:moveTo>
                  <a:lnTo>
                    <a:pt x="3104692" y="491921"/>
                  </a:lnTo>
                  <a:lnTo>
                    <a:pt x="3102826" y="490054"/>
                  </a:lnTo>
                  <a:lnTo>
                    <a:pt x="3101708" y="489585"/>
                  </a:lnTo>
                  <a:lnTo>
                    <a:pt x="3099079" y="489585"/>
                  </a:lnTo>
                  <a:lnTo>
                    <a:pt x="3097961" y="490054"/>
                  </a:lnTo>
                  <a:lnTo>
                    <a:pt x="3096095" y="491921"/>
                  </a:lnTo>
                  <a:lnTo>
                    <a:pt x="3095625" y="493039"/>
                  </a:lnTo>
                  <a:lnTo>
                    <a:pt x="3095625" y="495668"/>
                  </a:lnTo>
                  <a:lnTo>
                    <a:pt x="3096095" y="496785"/>
                  </a:lnTo>
                  <a:lnTo>
                    <a:pt x="3097961" y="498652"/>
                  </a:lnTo>
                  <a:lnTo>
                    <a:pt x="3099079" y="499110"/>
                  </a:lnTo>
                  <a:lnTo>
                    <a:pt x="3101708" y="499110"/>
                  </a:lnTo>
                  <a:lnTo>
                    <a:pt x="3102826" y="498652"/>
                  </a:lnTo>
                  <a:lnTo>
                    <a:pt x="3104692" y="496785"/>
                  </a:lnTo>
                  <a:lnTo>
                    <a:pt x="3105150" y="495668"/>
                  </a:lnTo>
                  <a:lnTo>
                    <a:pt x="3105150" y="493039"/>
                  </a:lnTo>
                  <a:close/>
                </a:path>
                <a:path w="4010025" h="499110">
                  <a:moveTo>
                    <a:pt x="3105150" y="3454"/>
                  </a:moveTo>
                  <a:lnTo>
                    <a:pt x="3104692" y="2336"/>
                  </a:lnTo>
                  <a:lnTo>
                    <a:pt x="3102826" y="469"/>
                  </a:lnTo>
                  <a:lnTo>
                    <a:pt x="3101708" y="0"/>
                  </a:lnTo>
                  <a:lnTo>
                    <a:pt x="3099079" y="0"/>
                  </a:lnTo>
                  <a:lnTo>
                    <a:pt x="3097961" y="469"/>
                  </a:lnTo>
                  <a:lnTo>
                    <a:pt x="3096095" y="2336"/>
                  </a:lnTo>
                  <a:lnTo>
                    <a:pt x="3095625" y="3454"/>
                  </a:lnTo>
                  <a:lnTo>
                    <a:pt x="3095625" y="6083"/>
                  </a:lnTo>
                  <a:lnTo>
                    <a:pt x="3096095" y="7200"/>
                  </a:lnTo>
                  <a:lnTo>
                    <a:pt x="3097961" y="9067"/>
                  </a:lnTo>
                  <a:lnTo>
                    <a:pt x="3099079" y="9525"/>
                  </a:lnTo>
                  <a:lnTo>
                    <a:pt x="3101708" y="9525"/>
                  </a:lnTo>
                  <a:lnTo>
                    <a:pt x="3102826" y="9067"/>
                  </a:lnTo>
                  <a:lnTo>
                    <a:pt x="3104692" y="7200"/>
                  </a:lnTo>
                  <a:lnTo>
                    <a:pt x="3105150" y="6083"/>
                  </a:lnTo>
                  <a:lnTo>
                    <a:pt x="3105150" y="3454"/>
                  </a:lnTo>
                  <a:close/>
                </a:path>
                <a:path w="4010025" h="499110">
                  <a:moveTo>
                    <a:pt x="3152775" y="493039"/>
                  </a:moveTo>
                  <a:lnTo>
                    <a:pt x="3152317" y="491921"/>
                  </a:lnTo>
                  <a:lnTo>
                    <a:pt x="3150451" y="490054"/>
                  </a:lnTo>
                  <a:lnTo>
                    <a:pt x="3149333" y="489585"/>
                  </a:lnTo>
                  <a:lnTo>
                    <a:pt x="3146704" y="489585"/>
                  </a:lnTo>
                  <a:lnTo>
                    <a:pt x="3145586" y="490054"/>
                  </a:lnTo>
                  <a:lnTo>
                    <a:pt x="3143720" y="491921"/>
                  </a:lnTo>
                  <a:lnTo>
                    <a:pt x="3143250" y="493039"/>
                  </a:lnTo>
                  <a:lnTo>
                    <a:pt x="3143250" y="495668"/>
                  </a:lnTo>
                  <a:lnTo>
                    <a:pt x="3143720" y="496785"/>
                  </a:lnTo>
                  <a:lnTo>
                    <a:pt x="3145586" y="498652"/>
                  </a:lnTo>
                  <a:lnTo>
                    <a:pt x="3146704" y="499110"/>
                  </a:lnTo>
                  <a:lnTo>
                    <a:pt x="3149333" y="499110"/>
                  </a:lnTo>
                  <a:lnTo>
                    <a:pt x="3150451" y="498652"/>
                  </a:lnTo>
                  <a:lnTo>
                    <a:pt x="3152317" y="496785"/>
                  </a:lnTo>
                  <a:lnTo>
                    <a:pt x="3152775" y="495668"/>
                  </a:lnTo>
                  <a:lnTo>
                    <a:pt x="3152775" y="493039"/>
                  </a:lnTo>
                  <a:close/>
                </a:path>
                <a:path w="4010025" h="499110">
                  <a:moveTo>
                    <a:pt x="3152775" y="3454"/>
                  </a:moveTo>
                  <a:lnTo>
                    <a:pt x="3152317" y="2336"/>
                  </a:lnTo>
                  <a:lnTo>
                    <a:pt x="3150451" y="469"/>
                  </a:lnTo>
                  <a:lnTo>
                    <a:pt x="3149333" y="0"/>
                  </a:lnTo>
                  <a:lnTo>
                    <a:pt x="3146704" y="0"/>
                  </a:lnTo>
                  <a:lnTo>
                    <a:pt x="3145586" y="469"/>
                  </a:lnTo>
                  <a:lnTo>
                    <a:pt x="3143720" y="2336"/>
                  </a:lnTo>
                  <a:lnTo>
                    <a:pt x="3143250" y="3454"/>
                  </a:lnTo>
                  <a:lnTo>
                    <a:pt x="3143250" y="6083"/>
                  </a:lnTo>
                  <a:lnTo>
                    <a:pt x="3143720" y="7200"/>
                  </a:lnTo>
                  <a:lnTo>
                    <a:pt x="3145586" y="9067"/>
                  </a:lnTo>
                  <a:lnTo>
                    <a:pt x="3146704" y="9525"/>
                  </a:lnTo>
                  <a:lnTo>
                    <a:pt x="3149333" y="9525"/>
                  </a:lnTo>
                  <a:lnTo>
                    <a:pt x="3150451" y="9067"/>
                  </a:lnTo>
                  <a:lnTo>
                    <a:pt x="3152317" y="7200"/>
                  </a:lnTo>
                  <a:lnTo>
                    <a:pt x="3152775" y="6083"/>
                  </a:lnTo>
                  <a:lnTo>
                    <a:pt x="3152775" y="3454"/>
                  </a:lnTo>
                  <a:close/>
                </a:path>
                <a:path w="4010025" h="499110">
                  <a:moveTo>
                    <a:pt x="3200400" y="493039"/>
                  </a:moveTo>
                  <a:lnTo>
                    <a:pt x="3199942" y="491921"/>
                  </a:lnTo>
                  <a:lnTo>
                    <a:pt x="3198076" y="490054"/>
                  </a:lnTo>
                  <a:lnTo>
                    <a:pt x="3196958" y="489585"/>
                  </a:lnTo>
                  <a:lnTo>
                    <a:pt x="3194329" y="489585"/>
                  </a:lnTo>
                  <a:lnTo>
                    <a:pt x="3193211" y="490054"/>
                  </a:lnTo>
                  <a:lnTo>
                    <a:pt x="3191345" y="491921"/>
                  </a:lnTo>
                  <a:lnTo>
                    <a:pt x="3190875" y="493039"/>
                  </a:lnTo>
                  <a:lnTo>
                    <a:pt x="3190875" y="495668"/>
                  </a:lnTo>
                  <a:lnTo>
                    <a:pt x="3191345" y="496785"/>
                  </a:lnTo>
                  <a:lnTo>
                    <a:pt x="3193211" y="498652"/>
                  </a:lnTo>
                  <a:lnTo>
                    <a:pt x="3194329" y="499110"/>
                  </a:lnTo>
                  <a:lnTo>
                    <a:pt x="3196958" y="499110"/>
                  </a:lnTo>
                  <a:lnTo>
                    <a:pt x="3198076" y="498652"/>
                  </a:lnTo>
                  <a:lnTo>
                    <a:pt x="3199942" y="496785"/>
                  </a:lnTo>
                  <a:lnTo>
                    <a:pt x="3200400" y="495668"/>
                  </a:lnTo>
                  <a:lnTo>
                    <a:pt x="3200400" y="493039"/>
                  </a:lnTo>
                  <a:close/>
                </a:path>
                <a:path w="4010025" h="499110">
                  <a:moveTo>
                    <a:pt x="3200400" y="3454"/>
                  </a:moveTo>
                  <a:lnTo>
                    <a:pt x="3199942" y="2336"/>
                  </a:lnTo>
                  <a:lnTo>
                    <a:pt x="3198076" y="469"/>
                  </a:lnTo>
                  <a:lnTo>
                    <a:pt x="3196958" y="0"/>
                  </a:lnTo>
                  <a:lnTo>
                    <a:pt x="3194329" y="0"/>
                  </a:lnTo>
                  <a:lnTo>
                    <a:pt x="3193211" y="469"/>
                  </a:lnTo>
                  <a:lnTo>
                    <a:pt x="3191345" y="2336"/>
                  </a:lnTo>
                  <a:lnTo>
                    <a:pt x="3190875" y="3454"/>
                  </a:lnTo>
                  <a:lnTo>
                    <a:pt x="3190875" y="6083"/>
                  </a:lnTo>
                  <a:lnTo>
                    <a:pt x="3191345" y="7200"/>
                  </a:lnTo>
                  <a:lnTo>
                    <a:pt x="3193211" y="9067"/>
                  </a:lnTo>
                  <a:lnTo>
                    <a:pt x="3194329" y="9525"/>
                  </a:lnTo>
                  <a:lnTo>
                    <a:pt x="3196958" y="9525"/>
                  </a:lnTo>
                  <a:lnTo>
                    <a:pt x="3198076" y="9067"/>
                  </a:lnTo>
                  <a:lnTo>
                    <a:pt x="3199942" y="7200"/>
                  </a:lnTo>
                  <a:lnTo>
                    <a:pt x="3200400" y="6083"/>
                  </a:lnTo>
                  <a:lnTo>
                    <a:pt x="3200400" y="3454"/>
                  </a:lnTo>
                  <a:close/>
                </a:path>
                <a:path w="4010025" h="499110">
                  <a:moveTo>
                    <a:pt x="3248025" y="493039"/>
                  </a:moveTo>
                  <a:lnTo>
                    <a:pt x="3247567" y="491921"/>
                  </a:lnTo>
                  <a:lnTo>
                    <a:pt x="3245701" y="490054"/>
                  </a:lnTo>
                  <a:lnTo>
                    <a:pt x="3244583" y="489585"/>
                  </a:lnTo>
                  <a:lnTo>
                    <a:pt x="3241954" y="489585"/>
                  </a:lnTo>
                  <a:lnTo>
                    <a:pt x="3240836" y="490054"/>
                  </a:lnTo>
                  <a:lnTo>
                    <a:pt x="3238970" y="491921"/>
                  </a:lnTo>
                  <a:lnTo>
                    <a:pt x="3238500" y="493039"/>
                  </a:lnTo>
                  <a:lnTo>
                    <a:pt x="3238500" y="495668"/>
                  </a:lnTo>
                  <a:lnTo>
                    <a:pt x="3238970" y="496785"/>
                  </a:lnTo>
                  <a:lnTo>
                    <a:pt x="3240836" y="498652"/>
                  </a:lnTo>
                  <a:lnTo>
                    <a:pt x="3241954" y="499110"/>
                  </a:lnTo>
                  <a:lnTo>
                    <a:pt x="3244583" y="499110"/>
                  </a:lnTo>
                  <a:lnTo>
                    <a:pt x="3245701" y="498652"/>
                  </a:lnTo>
                  <a:lnTo>
                    <a:pt x="3247567" y="496785"/>
                  </a:lnTo>
                  <a:lnTo>
                    <a:pt x="3248025" y="495668"/>
                  </a:lnTo>
                  <a:lnTo>
                    <a:pt x="3248025" y="493039"/>
                  </a:lnTo>
                  <a:close/>
                </a:path>
                <a:path w="4010025" h="499110">
                  <a:moveTo>
                    <a:pt x="3248025" y="3454"/>
                  </a:moveTo>
                  <a:lnTo>
                    <a:pt x="3247567" y="2336"/>
                  </a:lnTo>
                  <a:lnTo>
                    <a:pt x="3245701" y="469"/>
                  </a:lnTo>
                  <a:lnTo>
                    <a:pt x="3244583" y="0"/>
                  </a:lnTo>
                  <a:lnTo>
                    <a:pt x="3241954" y="0"/>
                  </a:lnTo>
                  <a:lnTo>
                    <a:pt x="3240836" y="469"/>
                  </a:lnTo>
                  <a:lnTo>
                    <a:pt x="3238970" y="2336"/>
                  </a:lnTo>
                  <a:lnTo>
                    <a:pt x="3238500" y="3454"/>
                  </a:lnTo>
                  <a:lnTo>
                    <a:pt x="3238500" y="6083"/>
                  </a:lnTo>
                  <a:lnTo>
                    <a:pt x="3238970" y="7200"/>
                  </a:lnTo>
                  <a:lnTo>
                    <a:pt x="3240836" y="9067"/>
                  </a:lnTo>
                  <a:lnTo>
                    <a:pt x="3241954" y="9525"/>
                  </a:lnTo>
                  <a:lnTo>
                    <a:pt x="3244583" y="9525"/>
                  </a:lnTo>
                  <a:lnTo>
                    <a:pt x="3245701" y="9067"/>
                  </a:lnTo>
                  <a:lnTo>
                    <a:pt x="3247567" y="7200"/>
                  </a:lnTo>
                  <a:lnTo>
                    <a:pt x="3248025" y="6083"/>
                  </a:lnTo>
                  <a:lnTo>
                    <a:pt x="3248025" y="3454"/>
                  </a:lnTo>
                  <a:close/>
                </a:path>
                <a:path w="4010025" h="499110">
                  <a:moveTo>
                    <a:pt x="3295650" y="493039"/>
                  </a:moveTo>
                  <a:lnTo>
                    <a:pt x="3295192" y="491921"/>
                  </a:lnTo>
                  <a:lnTo>
                    <a:pt x="3293326" y="490054"/>
                  </a:lnTo>
                  <a:lnTo>
                    <a:pt x="3292208" y="489585"/>
                  </a:lnTo>
                  <a:lnTo>
                    <a:pt x="3289579" y="489585"/>
                  </a:lnTo>
                  <a:lnTo>
                    <a:pt x="3288461" y="490054"/>
                  </a:lnTo>
                  <a:lnTo>
                    <a:pt x="3286595" y="491921"/>
                  </a:lnTo>
                  <a:lnTo>
                    <a:pt x="3286125" y="493039"/>
                  </a:lnTo>
                  <a:lnTo>
                    <a:pt x="3286125" y="495668"/>
                  </a:lnTo>
                  <a:lnTo>
                    <a:pt x="3286595" y="496785"/>
                  </a:lnTo>
                  <a:lnTo>
                    <a:pt x="3288461" y="498652"/>
                  </a:lnTo>
                  <a:lnTo>
                    <a:pt x="3289579" y="499110"/>
                  </a:lnTo>
                  <a:lnTo>
                    <a:pt x="3292208" y="499110"/>
                  </a:lnTo>
                  <a:lnTo>
                    <a:pt x="3293326" y="498652"/>
                  </a:lnTo>
                  <a:lnTo>
                    <a:pt x="3295192" y="496785"/>
                  </a:lnTo>
                  <a:lnTo>
                    <a:pt x="3295650" y="495668"/>
                  </a:lnTo>
                  <a:lnTo>
                    <a:pt x="3295650" y="493039"/>
                  </a:lnTo>
                  <a:close/>
                </a:path>
                <a:path w="4010025" h="499110">
                  <a:moveTo>
                    <a:pt x="3295650" y="3454"/>
                  </a:moveTo>
                  <a:lnTo>
                    <a:pt x="3295192" y="2336"/>
                  </a:lnTo>
                  <a:lnTo>
                    <a:pt x="3293326" y="469"/>
                  </a:lnTo>
                  <a:lnTo>
                    <a:pt x="3292208" y="0"/>
                  </a:lnTo>
                  <a:lnTo>
                    <a:pt x="3289579" y="0"/>
                  </a:lnTo>
                  <a:lnTo>
                    <a:pt x="3288461" y="469"/>
                  </a:lnTo>
                  <a:lnTo>
                    <a:pt x="3286595" y="2336"/>
                  </a:lnTo>
                  <a:lnTo>
                    <a:pt x="3286125" y="3454"/>
                  </a:lnTo>
                  <a:lnTo>
                    <a:pt x="3286125" y="6083"/>
                  </a:lnTo>
                  <a:lnTo>
                    <a:pt x="3286595" y="7200"/>
                  </a:lnTo>
                  <a:lnTo>
                    <a:pt x="3288461" y="9067"/>
                  </a:lnTo>
                  <a:lnTo>
                    <a:pt x="3289579" y="9525"/>
                  </a:lnTo>
                  <a:lnTo>
                    <a:pt x="3292208" y="9525"/>
                  </a:lnTo>
                  <a:lnTo>
                    <a:pt x="3293326" y="9067"/>
                  </a:lnTo>
                  <a:lnTo>
                    <a:pt x="3295192" y="7200"/>
                  </a:lnTo>
                  <a:lnTo>
                    <a:pt x="3295650" y="6083"/>
                  </a:lnTo>
                  <a:lnTo>
                    <a:pt x="3295650" y="3454"/>
                  </a:lnTo>
                  <a:close/>
                </a:path>
                <a:path w="4010025" h="499110">
                  <a:moveTo>
                    <a:pt x="3343275" y="493039"/>
                  </a:moveTo>
                  <a:lnTo>
                    <a:pt x="3342817" y="491921"/>
                  </a:lnTo>
                  <a:lnTo>
                    <a:pt x="3340951" y="490054"/>
                  </a:lnTo>
                  <a:lnTo>
                    <a:pt x="3339833" y="489585"/>
                  </a:lnTo>
                  <a:lnTo>
                    <a:pt x="3337204" y="489585"/>
                  </a:lnTo>
                  <a:lnTo>
                    <a:pt x="3336074" y="490054"/>
                  </a:lnTo>
                  <a:lnTo>
                    <a:pt x="3334220" y="491921"/>
                  </a:lnTo>
                  <a:lnTo>
                    <a:pt x="3333750" y="493039"/>
                  </a:lnTo>
                  <a:lnTo>
                    <a:pt x="3333750" y="495668"/>
                  </a:lnTo>
                  <a:lnTo>
                    <a:pt x="3334220" y="496785"/>
                  </a:lnTo>
                  <a:lnTo>
                    <a:pt x="3336074" y="498652"/>
                  </a:lnTo>
                  <a:lnTo>
                    <a:pt x="3337204" y="499110"/>
                  </a:lnTo>
                  <a:lnTo>
                    <a:pt x="3339833" y="499110"/>
                  </a:lnTo>
                  <a:lnTo>
                    <a:pt x="3340951" y="498652"/>
                  </a:lnTo>
                  <a:lnTo>
                    <a:pt x="3342817" y="496785"/>
                  </a:lnTo>
                  <a:lnTo>
                    <a:pt x="3343275" y="495668"/>
                  </a:lnTo>
                  <a:lnTo>
                    <a:pt x="3343275" y="493039"/>
                  </a:lnTo>
                  <a:close/>
                </a:path>
                <a:path w="4010025" h="499110">
                  <a:moveTo>
                    <a:pt x="3343275" y="3454"/>
                  </a:moveTo>
                  <a:lnTo>
                    <a:pt x="3342817" y="2336"/>
                  </a:lnTo>
                  <a:lnTo>
                    <a:pt x="3340951" y="469"/>
                  </a:lnTo>
                  <a:lnTo>
                    <a:pt x="3339833" y="0"/>
                  </a:lnTo>
                  <a:lnTo>
                    <a:pt x="3337204" y="0"/>
                  </a:lnTo>
                  <a:lnTo>
                    <a:pt x="3336074" y="469"/>
                  </a:lnTo>
                  <a:lnTo>
                    <a:pt x="3334220" y="2336"/>
                  </a:lnTo>
                  <a:lnTo>
                    <a:pt x="3333750" y="3454"/>
                  </a:lnTo>
                  <a:lnTo>
                    <a:pt x="3333750" y="6083"/>
                  </a:lnTo>
                  <a:lnTo>
                    <a:pt x="3334220" y="7200"/>
                  </a:lnTo>
                  <a:lnTo>
                    <a:pt x="3336074" y="9067"/>
                  </a:lnTo>
                  <a:lnTo>
                    <a:pt x="3337204" y="9525"/>
                  </a:lnTo>
                  <a:lnTo>
                    <a:pt x="3339833" y="9525"/>
                  </a:lnTo>
                  <a:lnTo>
                    <a:pt x="3340951" y="9067"/>
                  </a:lnTo>
                  <a:lnTo>
                    <a:pt x="3342817" y="7200"/>
                  </a:lnTo>
                  <a:lnTo>
                    <a:pt x="3343275" y="6083"/>
                  </a:lnTo>
                  <a:lnTo>
                    <a:pt x="3343275" y="3454"/>
                  </a:lnTo>
                  <a:close/>
                </a:path>
                <a:path w="4010025" h="499110">
                  <a:moveTo>
                    <a:pt x="3390900" y="493039"/>
                  </a:moveTo>
                  <a:lnTo>
                    <a:pt x="3390442" y="491921"/>
                  </a:lnTo>
                  <a:lnTo>
                    <a:pt x="3388576" y="490054"/>
                  </a:lnTo>
                  <a:lnTo>
                    <a:pt x="3387458" y="489585"/>
                  </a:lnTo>
                  <a:lnTo>
                    <a:pt x="3384829" y="489585"/>
                  </a:lnTo>
                  <a:lnTo>
                    <a:pt x="3383699" y="490054"/>
                  </a:lnTo>
                  <a:lnTo>
                    <a:pt x="3381845" y="491921"/>
                  </a:lnTo>
                  <a:lnTo>
                    <a:pt x="3381375" y="493039"/>
                  </a:lnTo>
                  <a:lnTo>
                    <a:pt x="3381375" y="495668"/>
                  </a:lnTo>
                  <a:lnTo>
                    <a:pt x="3381845" y="496785"/>
                  </a:lnTo>
                  <a:lnTo>
                    <a:pt x="3383699" y="498652"/>
                  </a:lnTo>
                  <a:lnTo>
                    <a:pt x="3384829" y="499110"/>
                  </a:lnTo>
                  <a:lnTo>
                    <a:pt x="3387458" y="499110"/>
                  </a:lnTo>
                  <a:lnTo>
                    <a:pt x="3388576" y="498652"/>
                  </a:lnTo>
                  <a:lnTo>
                    <a:pt x="3390442" y="496785"/>
                  </a:lnTo>
                  <a:lnTo>
                    <a:pt x="3390900" y="495668"/>
                  </a:lnTo>
                  <a:lnTo>
                    <a:pt x="3390900" y="493039"/>
                  </a:lnTo>
                  <a:close/>
                </a:path>
                <a:path w="4010025" h="499110">
                  <a:moveTo>
                    <a:pt x="3390900" y="3454"/>
                  </a:moveTo>
                  <a:lnTo>
                    <a:pt x="3390442" y="2336"/>
                  </a:lnTo>
                  <a:lnTo>
                    <a:pt x="3388576" y="469"/>
                  </a:lnTo>
                  <a:lnTo>
                    <a:pt x="3387458" y="0"/>
                  </a:lnTo>
                  <a:lnTo>
                    <a:pt x="3384829" y="0"/>
                  </a:lnTo>
                  <a:lnTo>
                    <a:pt x="3383699" y="469"/>
                  </a:lnTo>
                  <a:lnTo>
                    <a:pt x="3381845" y="2336"/>
                  </a:lnTo>
                  <a:lnTo>
                    <a:pt x="3381375" y="3454"/>
                  </a:lnTo>
                  <a:lnTo>
                    <a:pt x="3381375" y="6083"/>
                  </a:lnTo>
                  <a:lnTo>
                    <a:pt x="3381845" y="7200"/>
                  </a:lnTo>
                  <a:lnTo>
                    <a:pt x="3383699" y="9067"/>
                  </a:lnTo>
                  <a:lnTo>
                    <a:pt x="3384829" y="9525"/>
                  </a:lnTo>
                  <a:lnTo>
                    <a:pt x="3387458" y="9525"/>
                  </a:lnTo>
                  <a:lnTo>
                    <a:pt x="3388576" y="9067"/>
                  </a:lnTo>
                  <a:lnTo>
                    <a:pt x="3390442" y="7200"/>
                  </a:lnTo>
                  <a:lnTo>
                    <a:pt x="3390900" y="6083"/>
                  </a:lnTo>
                  <a:lnTo>
                    <a:pt x="3390900" y="3454"/>
                  </a:lnTo>
                  <a:close/>
                </a:path>
                <a:path w="4010025" h="499110">
                  <a:moveTo>
                    <a:pt x="3438525" y="493039"/>
                  </a:moveTo>
                  <a:lnTo>
                    <a:pt x="3438067" y="491921"/>
                  </a:lnTo>
                  <a:lnTo>
                    <a:pt x="3436201" y="490054"/>
                  </a:lnTo>
                  <a:lnTo>
                    <a:pt x="3435083" y="489585"/>
                  </a:lnTo>
                  <a:lnTo>
                    <a:pt x="3432454" y="489585"/>
                  </a:lnTo>
                  <a:lnTo>
                    <a:pt x="3431336" y="490054"/>
                  </a:lnTo>
                  <a:lnTo>
                    <a:pt x="3429470" y="491921"/>
                  </a:lnTo>
                  <a:lnTo>
                    <a:pt x="3429000" y="493039"/>
                  </a:lnTo>
                  <a:lnTo>
                    <a:pt x="3429000" y="495668"/>
                  </a:lnTo>
                  <a:lnTo>
                    <a:pt x="3429470" y="496785"/>
                  </a:lnTo>
                  <a:lnTo>
                    <a:pt x="3431336" y="498652"/>
                  </a:lnTo>
                  <a:lnTo>
                    <a:pt x="3432454" y="499110"/>
                  </a:lnTo>
                  <a:lnTo>
                    <a:pt x="3435083" y="499110"/>
                  </a:lnTo>
                  <a:lnTo>
                    <a:pt x="3436201" y="498652"/>
                  </a:lnTo>
                  <a:lnTo>
                    <a:pt x="3438067" y="496785"/>
                  </a:lnTo>
                  <a:lnTo>
                    <a:pt x="3438525" y="495668"/>
                  </a:lnTo>
                  <a:lnTo>
                    <a:pt x="3438525" y="493039"/>
                  </a:lnTo>
                  <a:close/>
                </a:path>
                <a:path w="4010025" h="499110">
                  <a:moveTo>
                    <a:pt x="3438525" y="3454"/>
                  </a:moveTo>
                  <a:lnTo>
                    <a:pt x="3438067" y="2336"/>
                  </a:lnTo>
                  <a:lnTo>
                    <a:pt x="3436201" y="469"/>
                  </a:lnTo>
                  <a:lnTo>
                    <a:pt x="3435083" y="0"/>
                  </a:lnTo>
                  <a:lnTo>
                    <a:pt x="3432454" y="0"/>
                  </a:lnTo>
                  <a:lnTo>
                    <a:pt x="3431336" y="469"/>
                  </a:lnTo>
                  <a:lnTo>
                    <a:pt x="3429470" y="2336"/>
                  </a:lnTo>
                  <a:lnTo>
                    <a:pt x="3429000" y="3454"/>
                  </a:lnTo>
                  <a:lnTo>
                    <a:pt x="3429000" y="6083"/>
                  </a:lnTo>
                  <a:lnTo>
                    <a:pt x="3429470" y="7200"/>
                  </a:lnTo>
                  <a:lnTo>
                    <a:pt x="3431336" y="9067"/>
                  </a:lnTo>
                  <a:lnTo>
                    <a:pt x="3432454" y="9525"/>
                  </a:lnTo>
                  <a:lnTo>
                    <a:pt x="3435083" y="9525"/>
                  </a:lnTo>
                  <a:lnTo>
                    <a:pt x="3436201" y="9067"/>
                  </a:lnTo>
                  <a:lnTo>
                    <a:pt x="3438067" y="7200"/>
                  </a:lnTo>
                  <a:lnTo>
                    <a:pt x="3438525" y="6083"/>
                  </a:lnTo>
                  <a:lnTo>
                    <a:pt x="3438525" y="3454"/>
                  </a:lnTo>
                  <a:close/>
                </a:path>
                <a:path w="4010025" h="499110">
                  <a:moveTo>
                    <a:pt x="3486150" y="493039"/>
                  </a:moveTo>
                  <a:lnTo>
                    <a:pt x="3485692" y="491921"/>
                  </a:lnTo>
                  <a:lnTo>
                    <a:pt x="3483826" y="490054"/>
                  </a:lnTo>
                  <a:lnTo>
                    <a:pt x="3482708" y="489585"/>
                  </a:lnTo>
                  <a:lnTo>
                    <a:pt x="3480079" y="489585"/>
                  </a:lnTo>
                  <a:lnTo>
                    <a:pt x="3478961" y="490054"/>
                  </a:lnTo>
                  <a:lnTo>
                    <a:pt x="3477095" y="491921"/>
                  </a:lnTo>
                  <a:lnTo>
                    <a:pt x="3476625" y="493039"/>
                  </a:lnTo>
                  <a:lnTo>
                    <a:pt x="3476625" y="495668"/>
                  </a:lnTo>
                  <a:lnTo>
                    <a:pt x="3477095" y="496785"/>
                  </a:lnTo>
                  <a:lnTo>
                    <a:pt x="3478961" y="498652"/>
                  </a:lnTo>
                  <a:lnTo>
                    <a:pt x="3480079" y="499110"/>
                  </a:lnTo>
                  <a:lnTo>
                    <a:pt x="3482708" y="499110"/>
                  </a:lnTo>
                  <a:lnTo>
                    <a:pt x="3483826" y="498652"/>
                  </a:lnTo>
                  <a:lnTo>
                    <a:pt x="3485692" y="496785"/>
                  </a:lnTo>
                  <a:lnTo>
                    <a:pt x="3486150" y="495668"/>
                  </a:lnTo>
                  <a:lnTo>
                    <a:pt x="3486150" y="493039"/>
                  </a:lnTo>
                  <a:close/>
                </a:path>
                <a:path w="4010025" h="499110">
                  <a:moveTo>
                    <a:pt x="3486150" y="3454"/>
                  </a:moveTo>
                  <a:lnTo>
                    <a:pt x="3485692" y="2336"/>
                  </a:lnTo>
                  <a:lnTo>
                    <a:pt x="3483826" y="469"/>
                  </a:lnTo>
                  <a:lnTo>
                    <a:pt x="3482708" y="0"/>
                  </a:lnTo>
                  <a:lnTo>
                    <a:pt x="3480079" y="0"/>
                  </a:lnTo>
                  <a:lnTo>
                    <a:pt x="3478961" y="469"/>
                  </a:lnTo>
                  <a:lnTo>
                    <a:pt x="3477095" y="2336"/>
                  </a:lnTo>
                  <a:lnTo>
                    <a:pt x="3476625" y="3454"/>
                  </a:lnTo>
                  <a:lnTo>
                    <a:pt x="3476625" y="6083"/>
                  </a:lnTo>
                  <a:lnTo>
                    <a:pt x="3477095" y="7200"/>
                  </a:lnTo>
                  <a:lnTo>
                    <a:pt x="3478961" y="9067"/>
                  </a:lnTo>
                  <a:lnTo>
                    <a:pt x="3480079" y="9525"/>
                  </a:lnTo>
                  <a:lnTo>
                    <a:pt x="3482708" y="9525"/>
                  </a:lnTo>
                  <a:lnTo>
                    <a:pt x="3483826" y="9067"/>
                  </a:lnTo>
                  <a:lnTo>
                    <a:pt x="3485692" y="7200"/>
                  </a:lnTo>
                  <a:lnTo>
                    <a:pt x="3486150" y="6083"/>
                  </a:lnTo>
                  <a:lnTo>
                    <a:pt x="3486150" y="3454"/>
                  </a:lnTo>
                  <a:close/>
                </a:path>
                <a:path w="4010025" h="499110">
                  <a:moveTo>
                    <a:pt x="3533775" y="493039"/>
                  </a:moveTo>
                  <a:lnTo>
                    <a:pt x="3533317" y="491921"/>
                  </a:lnTo>
                  <a:lnTo>
                    <a:pt x="3531451" y="490054"/>
                  </a:lnTo>
                  <a:lnTo>
                    <a:pt x="3530333" y="489585"/>
                  </a:lnTo>
                  <a:lnTo>
                    <a:pt x="3527704" y="489585"/>
                  </a:lnTo>
                  <a:lnTo>
                    <a:pt x="3526586" y="490054"/>
                  </a:lnTo>
                  <a:lnTo>
                    <a:pt x="3524720" y="491921"/>
                  </a:lnTo>
                  <a:lnTo>
                    <a:pt x="3524250" y="493039"/>
                  </a:lnTo>
                  <a:lnTo>
                    <a:pt x="3524250" y="495668"/>
                  </a:lnTo>
                  <a:lnTo>
                    <a:pt x="3524720" y="496785"/>
                  </a:lnTo>
                  <a:lnTo>
                    <a:pt x="3526586" y="498652"/>
                  </a:lnTo>
                  <a:lnTo>
                    <a:pt x="3527704" y="499110"/>
                  </a:lnTo>
                  <a:lnTo>
                    <a:pt x="3530333" y="499110"/>
                  </a:lnTo>
                  <a:lnTo>
                    <a:pt x="3531451" y="498652"/>
                  </a:lnTo>
                  <a:lnTo>
                    <a:pt x="3533317" y="496785"/>
                  </a:lnTo>
                  <a:lnTo>
                    <a:pt x="3533775" y="495668"/>
                  </a:lnTo>
                  <a:lnTo>
                    <a:pt x="3533775" y="493039"/>
                  </a:lnTo>
                  <a:close/>
                </a:path>
                <a:path w="4010025" h="499110">
                  <a:moveTo>
                    <a:pt x="3533775" y="3454"/>
                  </a:moveTo>
                  <a:lnTo>
                    <a:pt x="3533317" y="2336"/>
                  </a:lnTo>
                  <a:lnTo>
                    <a:pt x="3531451" y="469"/>
                  </a:lnTo>
                  <a:lnTo>
                    <a:pt x="3530333" y="0"/>
                  </a:lnTo>
                  <a:lnTo>
                    <a:pt x="3527704" y="0"/>
                  </a:lnTo>
                  <a:lnTo>
                    <a:pt x="3526586" y="469"/>
                  </a:lnTo>
                  <a:lnTo>
                    <a:pt x="3524720" y="2336"/>
                  </a:lnTo>
                  <a:lnTo>
                    <a:pt x="3524250" y="3454"/>
                  </a:lnTo>
                  <a:lnTo>
                    <a:pt x="3524250" y="6083"/>
                  </a:lnTo>
                  <a:lnTo>
                    <a:pt x="3524720" y="7200"/>
                  </a:lnTo>
                  <a:lnTo>
                    <a:pt x="3526586" y="9067"/>
                  </a:lnTo>
                  <a:lnTo>
                    <a:pt x="3527704" y="9525"/>
                  </a:lnTo>
                  <a:lnTo>
                    <a:pt x="3530333" y="9525"/>
                  </a:lnTo>
                  <a:lnTo>
                    <a:pt x="3531451" y="9067"/>
                  </a:lnTo>
                  <a:lnTo>
                    <a:pt x="3533317" y="7200"/>
                  </a:lnTo>
                  <a:lnTo>
                    <a:pt x="3533775" y="6083"/>
                  </a:lnTo>
                  <a:lnTo>
                    <a:pt x="3533775" y="3454"/>
                  </a:lnTo>
                  <a:close/>
                </a:path>
                <a:path w="4010025" h="499110">
                  <a:moveTo>
                    <a:pt x="3581400" y="493039"/>
                  </a:moveTo>
                  <a:lnTo>
                    <a:pt x="3580942" y="491921"/>
                  </a:lnTo>
                  <a:lnTo>
                    <a:pt x="3579076" y="490054"/>
                  </a:lnTo>
                  <a:lnTo>
                    <a:pt x="3577958" y="489585"/>
                  </a:lnTo>
                  <a:lnTo>
                    <a:pt x="3575329" y="489585"/>
                  </a:lnTo>
                  <a:lnTo>
                    <a:pt x="3574211" y="490054"/>
                  </a:lnTo>
                  <a:lnTo>
                    <a:pt x="3572345" y="491921"/>
                  </a:lnTo>
                  <a:lnTo>
                    <a:pt x="3571875" y="493039"/>
                  </a:lnTo>
                  <a:lnTo>
                    <a:pt x="3571875" y="495668"/>
                  </a:lnTo>
                  <a:lnTo>
                    <a:pt x="3572345" y="496785"/>
                  </a:lnTo>
                  <a:lnTo>
                    <a:pt x="3574211" y="498652"/>
                  </a:lnTo>
                  <a:lnTo>
                    <a:pt x="3575329" y="499110"/>
                  </a:lnTo>
                  <a:lnTo>
                    <a:pt x="3577958" y="499110"/>
                  </a:lnTo>
                  <a:lnTo>
                    <a:pt x="3579076" y="498652"/>
                  </a:lnTo>
                  <a:lnTo>
                    <a:pt x="3580942" y="496785"/>
                  </a:lnTo>
                  <a:lnTo>
                    <a:pt x="3581400" y="495668"/>
                  </a:lnTo>
                  <a:lnTo>
                    <a:pt x="3581400" y="493039"/>
                  </a:lnTo>
                  <a:close/>
                </a:path>
                <a:path w="4010025" h="499110">
                  <a:moveTo>
                    <a:pt x="3581400" y="3454"/>
                  </a:moveTo>
                  <a:lnTo>
                    <a:pt x="3580942" y="2336"/>
                  </a:lnTo>
                  <a:lnTo>
                    <a:pt x="3579076" y="469"/>
                  </a:lnTo>
                  <a:lnTo>
                    <a:pt x="3577958" y="0"/>
                  </a:lnTo>
                  <a:lnTo>
                    <a:pt x="3575329" y="0"/>
                  </a:lnTo>
                  <a:lnTo>
                    <a:pt x="3574211" y="469"/>
                  </a:lnTo>
                  <a:lnTo>
                    <a:pt x="3572345" y="2336"/>
                  </a:lnTo>
                  <a:lnTo>
                    <a:pt x="3571875" y="3454"/>
                  </a:lnTo>
                  <a:lnTo>
                    <a:pt x="3571875" y="6083"/>
                  </a:lnTo>
                  <a:lnTo>
                    <a:pt x="3572345" y="7200"/>
                  </a:lnTo>
                  <a:lnTo>
                    <a:pt x="3574211" y="9067"/>
                  </a:lnTo>
                  <a:lnTo>
                    <a:pt x="3575329" y="9525"/>
                  </a:lnTo>
                  <a:lnTo>
                    <a:pt x="3577958" y="9525"/>
                  </a:lnTo>
                  <a:lnTo>
                    <a:pt x="3579076" y="9067"/>
                  </a:lnTo>
                  <a:lnTo>
                    <a:pt x="3580942" y="7200"/>
                  </a:lnTo>
                  <a:lnTo>
                    <a:pt x="3581400" y="6083"/>
                  </a:lnTo>
                  <a:lnTo>
                    <a:pt x="3581400" y="3454"/>
                  </a:lnTo>
                  <a:close/>
                </a:path>
                <a:path w="4010025" h="499110">
                  <a:moveTo>
                    <a:pt x="3629025" y="493039"/>
                  </a:moveTo>
                  <a:lnTo>
                    <a:pt x="3628567" y="491921"/>
                  </a:lnTo>
                  <a:lnTo>
                    <a:pt x="3626701" y="490054"/>
                  </a:lnTo>
                  <a:lnTo>
                    <a:pt x="3625583" y="489585"/>
                  </a:lnTo>
                  <a:lnTo>
                    <a:pt x="3622954" y="489585"/>
                  </a:lnTo>
                  <a:lnTo>
                    <a:pt x="3621836" y="490054"/>
                  </a:lnTo>
                  <a:lnTo>
                    <a:pt x="3619970" y="491921"/>
                  </a:lnTo>
                  <a:lnTo>
                    <a:pt x="3619500" y="493039"/>
                  </a:lnTo>
                  <a:lnTo>
                    <a:pt x="3619500" y="495668"/>
                  </a:lnTo>
                  <a:lnTo>
                    <a:pt x="3619970" y="496785"/>
                  </a:lnTo>
                  <a:lnTo>
                    <a:pt x="3621836" y="498652"/>
                  </a:lnTo>
                  <a:lnTo>
                    <a:pt x="3622954" y="499110"/>
                  </a:lnTo>
                  <a:lnTo>
                    <a:pt x="3625583" y="499110"/>
                  </a:lnTo>
                  <a:lnTo>
                    <a:pt x="3626701" y="498652"/>
                  </a:lnTo>
                  <a:lnTo>
                    <a:pt x="3628567" y="496785"/>
                  </a:lnTo>
                  <a:lnTo>
                    <a:pt x="3629025" y="495668"/>
                  </a:lnTo>
                  <a:lnTo>
                    <a:pt x="3629025" y="493039"/>
                  </a:lnTo>
                  <a:close/>
                </a:path>
                <a:path w="4010025" h="499110">
                  <a:moveTo>
                    <a:pt x="3629025" y="3454"/>
                  </a:moveTo>
                  <a:lnTo>
                    <a:pt x="3628567" y="2336"/>
                  </a:lnTo>
                  <a:lnTo>
                    <a:pt x="3626701" y="469"/>
                  </a:lnTo>
                  <a:lnTo>
                    <a:pt x="3625583" y="0"/>
                  </a:lnTo>
                  <a:lnTo>
                    <a:pt x="3622954" y="0"/>
                  </a:lnTo>
                  <a:lnTo>
                    <a:pt x="3621836" y="469"/>
                  </a:lnTo>
                  <a:lnTo>
                    <a:pt x="3619970" y="2336"/>
                  </a:lnTo>
                  <a:lnTo>
                    <a:pt x="3619500" y="3454"/>
                  </a:lnTo>
                  <a:lnTo>
                    <a:pt x="3619500" y="6083"/>
                  </a:lnTo>
                  <a:lnTo>
                    <a:pt x="3619970" y="7200"/>
                  </a:lnTo>
                  <a:lnTo>
                    <a:pt x="3621836" y="9067"/>
                  </a:lnTo>
                  <a:lnTo>
                    <a:pt x="3622954" y="9525"/>
                  </a:lnTo>
                  <a:lnTo>
                    <a:pt x="3625583" y="9525"/>
                  </a:lnTo>
                  <a:lnTo>
                    <a:pt x="3626701" y="9067"/>
                  </a:lnTo>
                  <a:lnTo>
                    <a:pt x="3628567" y="7200"/>
                  </a:lnTo>
                  <a:lnTo>
                    <a:pt x="3629025" y="6083"/>
                  </a:lnTo>
                  <a:lnTo>
                    <a:pt x="3629025" y="3454"/>
                  </a:lnTo>
                  <a:close/>
                </a:path>
                <a:path w="4010025" h="499110">
                  <a:moveTo>
                    <a:pt x="3676650" y="493039"/>
                  </a:moveTo>
                  <a:lnTo>
                    <a:pt x="3676192" y="491921"/>
                  </a:lnTo>
                  <a:lnTo>
                    <a:pt x="3674326" y="490054"/>
                  </a:lnTo>
                  <a:lnTo>
                    <a:pt x="3673208" y="489585"/>
                  </a:lnTo>
                  <a:lnTo>
                    <a:pt x="3670579" y="489585"/>
                  </a:lnTo>
                  <a:lnTo>
                    <a:pt x="3669461" y="490054"/>
                  </a:lnTo>
                  <a:lnTo>
                    <a:pt x="3667595" y="491921"/>
                  </a:lnTo>
                  <a:lnTo>
                    <a:pt x="3667125" y="493039"/>
                  </a:lnTo>
                  <a:lnTo>
                    <a:pt x="3667125" y="495668"/>
                  </a:lnTo>
                  <a:lnTo>
                    <a:pt x="3667595" y="496785"/>
                  </a:lnTo>
                  <a:lnTo>
                    <a:pt x="3669461" y="498652"/>
                  </a:lnTo>
                  <a:lnTo>
                    <a:pt x="3670579" y="499110"/>
                  </a:lnTo>
                  <a:lnTo>
                    <a:pt x="3673208" y="499110"/>
                  </a:lnTo>
                  <a:lnTo>
                    <a:pt x="3674326" y="498652"/>
                  </a:lnTo>
                  <a:lnTo>
                    <a:pt x="3676192" y="496785"/>
                  </a:lnTo>
                  <a:lnTo>
                    <a:pt x="3676650" y="495668"/>
                  </a:lnTo>
                  <a:lnTo>
                    <a:pt x="3676650" y="493039"/>
                  </a:lnTo>
                  <a:close/>
                </a:path>
                <a:path w="4010025" h="499110">
                  <a:moveTo>
                    <a:pt x="3676650" y="3454"/>
                  </a:moveTo>
                  <a:lnTo>
                    <a:pt x="3676192" y="2336"/>
                  </a:lnTo>
                  <a:lnTo>
                    <a:pt x="3674326" y="469"/>
                  </a:lnTo>
                  <a:lnTo>
                    <a:pt x="3673208" y="0"/>
                  </a:lnTo>
                  <a:lnTo>
                    <a:pt x="3670579" y="0"/>
                  </a:lnTo>
                  <a:lnTo>
                    <a:pt x="3669461" y="469"/>
                  </a:lnTo>
                  <a:lnTo>
                    <a:pt x="3667595" y="2336"/>
                  </a:lnTo>
                  <a:lnTo>
                    <a:pt x="3667125" y="3454"/>
                  </a:lnTo>
                  <a:lnTo>
                    <a:pt x="3667125" y="6083"/>
                  </a:lnTo>
                  <a:lnTo>
                    <a:pt x="3667595" y="7200"/>
                  </a:lnTo>
                  <a:lnTo>
                    <a:pt x="3669461" y="9067"/>
                  </a:lnTo>
                  <a:lnTo>
                    <a:pt x="3670579" y="9525"/>
                  </a:lnTo>
                  <a:lnTo>
                    <a:pt x="3673208" y="9525"/>
                  </a:lnTo>
                  <a:lnTo>
                    <a:pt x="3674326" y="9067"/>
                  </a:lnTo>
                  <a:lnTo>
                    <a:pt x="3676192" y="7200"/>
                  </a:lnTo>
                  <a:lnTo>
                    <a:pt x="3676650" y="6083"/>
                  </a:lnTo>
                  <a:lnTo>
                    <a:pt x="3676650" y="3454"/>
                  </a:lnTo>
                  <a:close/>
                </a:path>
                <a:path w="4010025" h="499110">
                  <a:moveTo>
                    <a:pt x="3724275" y="493039"/>
                  </a:moveTo>
                  <a:lnTo>
                    <a:pt x="3723817" y="491921"/>
                  </a:lnTo>
                  <a:lnTo>
                    <a:pt x="3721951" y="490054"/>
                  </a:lnTo>
                  <a:lnTo>
                    <a:pt x="3720833" y="489585"/>
                  </a:lnTo>
                  <a:lnTo>
                    <a:pt x="3718204" y="489585"/>
                  </a:lnTo>
                  <a:lnTo>
                    <a:pt x="3717086" y="490054"/>
                  </a:lnTo>
                  <a:lnTo>
                    <a:pt x="3715220" y="491921"/>
                  </a:lnTo>
                  <a:lnTo>
                    <a:pt x="3714750" y="493039"/>
                  </a:lnTo>
                  <a:lnTo>
                    <a:pt x="3714750" y="495668"/>
                  </a:lnTo>
                  <a:lnTo>
                    <a:pt x="3715220" y="496785"/>
                  </a:lnTo>
                  <a:lnTo>
                    <a:pt x="3717086" y="498652"/>
                  </a:lnTo>
                  <a:lnTo>
                    <a:pt x="3718204" y="499110"/>
                  </a:lnTo>
                  <a:lnTo>
                    <a:pt x="3720833" y="499110"/>
                  </a:lnTo>
                  <a:lnTo>
                    <a:pt x="3721951" y="498652"/>
                  </a:lnTo>
                  <a:lnTo>
                    <a:pt x="3723817" y="496785"/>
                  </a:lnTo>
                  <a:lnTo>
                    <a:pt x="3724275" y="495668"/>
                  </a:lnTo>
                  <a:lnTo>
                    <a:pt x="3724275" y="493039"/>
                  </a:lnTo>
                  <a:close/>
                </a:path>
                <a:path w="4010025" h="499110">
                  <a:moveTo>
                    <a:pt x="3724275" y="3454"/>
                  </a:moveTo>
                  <a:lnTo>
                    <a:pt x="3723817" y="2336"/>
                  </a:lnTo>
                  <a:lnTo>
                    <a:pt x="3721951" y="469"/>
                  </a:lnTo>
                  <a:lnTo>
                    <a:pt x="3720833" y="0"/>
                  </a:lnTo>
                  <a:lnTo>
                    <a:pt x="3718204" y="0"/>
                  </a:lnTo>
                  <a:lnTo>
                    <a:pt x="3717086" y="469"/>
                  </a:lnTo>
                  <a:lnTo>
                    <a:pt x="3715220" y="2336"/>
                  </a:lnTo>
                  <a:lnTo>
                    <a:pt x="3714750" y="3454"/>
                  </a:lnTo>
                  <a:lnTo>
                    <a:pt x="3714750" y="6083"/>
                  </a:lnTo>
                  <a:lnTo>
                    <a:pt x="3715220" y="7200"/>
                  </a:lnTo>
                  <a:lnTo>
                    <a:pt x="3717086" y="9067"/>
                  </a:lnTo>
                  <a:lnTo>
                    <a:pt x="3718204" y="9525"/>
                  </a:lnTo>
                  <a:lnTo>
                    <a:pt x="3720833" y="9525"/>
                  </a:lnTo>
                  <a:lnTo>
                    <a:pt x="3721951" y="9067"/>
                  </a:lnTo>
                  <a:lnTo>
                    <a:pt x="3723817" y="7200"/>
                  </a:lnTo>
                  <a:lnTo>
                    <a:pt x="3724275" y="6083"/>
                  </a:lnTo>
                  <a:lnTo>
                    <a:pt x="3724275" y="3454"/>
                  </a:lnTo>
                  <a:close/>
                </a:path>
                <a:path w="4010025" h="499110">
                  <a:moveTo>
                    <a:pt x="3771900" y="493039"/>
                  </a:moveTo>
                  <a:lnTo>
                    <a:pt x="3771442" y="491921"/>
                  </a:lnTo>
                  <a:lnTo>
                    <a:pt x="3769576" y="490054"/>
                  </a:lnTo>
                  <a:lnTo>
                    <a:pt x="3768458" y="489585"/>
                  </a:lnTo>
                  <a:lnTo>
                    <a:pt x="3765829" y="489585"/>
                  </a:lnTo>
                  <a:lnTo>
                    <a:pt x="3764711" y="490054"/>
                  </a:lnTo>
                  <a:lnTo>
                    <a:pt x="3762845" y="491921"/>
                  </a:lnTo>
                  <a:lnTo>
                    <a:pt x="3762375" y="493039"/>
                  </a:lnTo>
                  <a:lnTo>
                    <a:pt x="3762375" y="495668"/>
                  </a:lnTo>
                  <a:lnTo>
                    <a:pt x="3762845" y="496785"/>
                  </a:lnTo>
                  <a:lnTo>
                    <a:pt x="3764711" y="498652"/>
                  </a:lnTo>
                  <a:lnTo>
                    <a:pt x="3765829" y="499110"/>
                  </a:lnTo>
                  <a:lnTo>
                    <a:pt x="3768458" y="499110"/>
                  </a:lnTo>
                  <a:lnTo>
                    <a:pt x="3769576" y="498652"/>
                  </a:lnTo>
                  <a:lnTo>
                    <a:pt x="3771442" y="496785"/>
                  </a:lnTo>
                  <a:lnTo>
                    <a:pt x="3771900" y="495668"/>
                  </a:lnTo>
                  <a:lnTo>
                    <a:pt x="3771900" y="493039"/>
                  </a:lnTo>
                  <a:close/>
                </a:path>
                <a:path w="4010025" h="499110">
                  <a:moveTo>
                    <a:pt x="3771900" y="3454"/>
                  </a:moveTo>
                  <a:lnTo>
                    <a:pt x="3771442" y="2336"/>
                  </a:lnTo>
                  <a:lnTo>
                    <a:pt x="3769576" y="469"/>
                  </a:lnTo>
                  <a:lnTo>
                    <a:pt x="3768458" y="0"/>
                  </a:lnTo>
                  <a:lnTo>
                    <a:pt x="3765829" y="0"/>
                  </a:lnTo>
                  <a:lnTo>
                    <a:pt x="3764711" y="469"/>
                  </a:lnTo>
                  <a:lnTo>
                    <a:pt x="3762845" y="2336"/>
                  </a:lnTo>
                  <a:lnTo>
                    <a:pt x="3762375" y="3454"/>
                  </a:lnTo>
                  <a:lnTo>
                    <a:pt x="3762375" y="6083"/>
                  </a:lnTo>
                  <a:lnTo>
                    <a:pt x="3762845" y="7200"/>
                  </a:lnTo>
                  <a:lnTo>
                    <a:pt x="3764711" y="9067"/>
                  </a:lnTo>
                  <a:lnTo>
                    <a:pt x="3765829" y="9525"/>
                  </a:lnTo>
                  <a:lnTo>
                    <a:pt x="3768458" y="9525"/>
                  </a:lnTo>
                  <a:lnTo>
                    <a:pt x="3769576" y="9067"/>
                  </a:lnTo>
                  <a:lnTo>
                    <a:pt x="3771442" y="7200"/>
                  </a:lnTo>
                  <a:lnTo>
                    <a:pt x="3771900" y="6083"/>
                  </a:lnTo>
                  <a:lnTo>
                    <a:pt x="3771900" y="3454"/>
                  </a:lnTo>
                  <a:close/>
                </a:path>
                <a:path w="4010025" h="499110">
                  <a:moveTo>
                    <a:pt x="3819525" y="493039"/>
                  </a:moveTo>
                  <a:lnTo>
                    <a:pt x="3819067" y="491921"/>
                  </a:lnTo>
                  <a:lnTo>
                    <a:pt x="3817201" y="490054"/>
                  </a:lnTo>
                  <a:lnTo>
                    <a:pt x="3816083" y="489585"/>
                  </a:lnTo>
                  <a:lnTo>
                    <a:pt x="3813454" y="489585"/>
                  </a:lnTo>
                  <a:lnTo>
                    <a:pt x="3812336" y="490054"/>
                  </a:lnTo>
                  <a:lnTo>
                    <a:pt x="3810470" y="491921"/>
                  </a:lnTo>
                  <a:lnTo>
                    <a:pt x="3810000" y="493039"/>
                  </a:lnTo>
                  <a:lnTo>
                    <a:pt x="3810000" y="495668"/>
                  </a:lnTo>
                  <a:lnTo>
                    <a:pt x="3810470" y="496785"/>
                  </a:lnTo>
                  <a:lnTo>
                    <a:pt x="3812336" y="498652"/>
                  </a:lnTo>
                  <a:lnTo>
                    <a:pt x="3813454" y="499110"/>
                  </a:lnTo>
                  <a:lnTo>
                    <a:pt x="3816083" y="499110"/>
                  </a:lnTo>
                  <a:lnTo>
                    <a:pt x="3817201" y="498652"/>
                  </a:lnTo>
                  <a:lnTo>
                    <a:pt x="3819067" y="496785"/>
                  </a:lnTo>
                  <a:lnTo>
                    <a:pt x="3819525" y="495668"/>
                  </a:lnTo>
                  <a:lnTo>
                    <a:pt x="3819525" y="493039"/>
                  </a:lnTo>
                  <a:close/>
                </a:path>
                <a:path w="4010025" h="499110">
                  <a:moveTo>
                    <a:pt x="3819525" y="3454"/>
                  </a:moveTo>
                  <a:lnTo>
                    <a:pt x="3819067" y="2336"/>
                  </a:lnTo>
                  <a:lnTo>
                    <a:pt x="3817201" y="469"/>
                  </a:lnTo>
                  <a:lnTo>
                    <a:pt x="3816083" y="0"/>
                  </a:lnTo>
                  <a:lnTo>
                    <a:pt x="3813454" y="0"/>
                  </a:lnTo>
                  <a:lnTo>
                    <a:pt x="3812336" y="469"/>
                  </a:lnTo>
                  <a:lnTo>
                    <a:pt x="3810470" y="2336"/>
                  </a:lnTo>
                  <a:lnTo>
                    <a:pt x="3810000" y="3454"/>
                  </a:lnTo>
                  <a:lnTo>
                    <a:pt x="3810000" y="6083"/>
                  </a:lnTo>
                  <a:lnTo>
                    <a:pt x="3810470" y="7200"/>
                  </a:lnTo>
                  <a:lnTo>
                    <a:pt x="3812336" y="9067"/>
                  </a:lnTo>
                  <a:lnTo>
                    <a:pt x="3813454" y="9525"/>
                  </a:lnTo>
                  <a:lnTo>
                    <a:pt x="3816083" y="9525"/>
                  </a:lnTo>
                  <a:lnTo>
                    <a:pt x="3817201" y="9067"/>
                  </a:lnTo>
                  <a:lnTo>
                    <a:pt x="3819067" y="7200"/>
                  </a:lnTo>
                  <a:lnTo>
                    <a:pt x="3819525" y="6083"/>
                  </a:lnTo>
                  <a:lnTo>
                    <a:pt x="3819525" y="3454"/>
                  </a:lnTo>
                  <a:close/>
                </a:path>
                <a:path w="4010025" h="499110">
                  <a:moveTo>
                    <a:pt x="3867150" y="493039"/>
                  </a:moveTo>
                  <a:lnTo>
                    <a:pt x="3866692" y="491921"/>
                  </a:lnTo>
                  <a:lnTo>
                    <a:pt x="3864826" y="490054"/>
                  </a:lnTo>
                  <a:lnTo>
                    <a:pt x="3863708" y="489585"/>
                  </a:lnTo>
                  <a:lnTo>
                    <a:pt x="3861079" y="489585"/>
                  </a:lnTo>
                  <a:lnTo>
                    <a:pt x="3859949" y="490054"/>
                  </a:lnTo>
                  <a:lnTo>
                    <a:pt x="3858095" y="491921"/>
                  </a:lnTo>
                  <a:lnTo>
                    <a:pt x="3857625" y="493039"/>
                  </a:lnTo>
                  <a:lnTo>
                    <a:pt x="3857625" y="495668"/>
                  </a:lnTo>
                  <a:lnTo>
                    <a:pt x="3858095" y="496785"/>
                  </a:lnTo>
                  <a:lnTo>
                    <a:pt x="3859949" y="498652"/>
                  </a:lnTo>
                  <a:lnTo>
                    <a:pt x="3861079" y="499110"/>
                  </a:lnTo>
                  <a:lnTo>
                    <a:pt x="3863708" y="499110"/>
                  </a:lnTo>
                  <a:lnTo>
                    <a:pt x="3864826" y="498652"/>
                  </a:lnTo>
                  <a:lnTo>
                    <a:pt x="3866692" y="496785"/>
                  </a:lnTo>
                  <a:lnTo>
                    <a:pt x="3867150" y="495668"/>
                  </a:lnTo>
                  <a:lnTo>
                    <a:pt x="3867150" y="493039"/>
                  </a:lnTo>
                  <a:close/>
                </a:path>
                <a:path w="4010025" h="499110">
                  <a:moveTo>
                    <a:pt x="3867150" y="3454"/>
                  </a:moveTo>
                  <a:lnTo>
                    <a:pt x="3866692" y="2336"/>
                  </a:lnTo>
                  <a:lnTo>
                    <a:pt x="3864826" y="469"/>
                  </a:lnTo>
                  <a:lnTo>
                    <a:pt x="3863708" y="0"/>
                  </a:lnTo>
                  <a:lnTo>
                    <a:pt x="3861079" y="0"/>
                  </a:lnTo>
                  <a:lnTo>
                    <a:pt x="3859949" y="469"/>
                  </a:lnTo>
                  <a:lnTo>
                    <a:pt x="3858095" y="2336"/>
                  </a:lnTo>
                  <a:lnTo>
                    <a:pt x="3857625" y="3454"/>
                  </a:lnTo>
                  <a:lnTo>
                    <a:pt x="3857625" y="6083"/>
                  </a:lnTo>
                  <a:lnTo>
                    <a:pt x="3858095" y="7200"/>
                  </a:lnTo>
                  <a:lnTo>
                    <a:pt x="3859949" y="9067"/>
                  </a:lnTo>
                  <a:lnTo>
                    <a:pt x="3861079" y="9525"/>
                  </a:lnTo>
                  <a:lnTo>
                    <a:pt x="3863708" y="9525"/>
                  </a:lnTo>
                  <a:lnTo>
                    <a:pt x="3864826" y="9067"/>
                  </a:lnTo>
                  <a:lnTo>
                    <a:pt x="3866692" y="7200"/>
                  </a:lnTo>
                  <a:lnTo>
                    <a:pt x="3867150" y="6083"/>
                  </a:lnTo>
                  <a:lnTo>
                    <a:pt x="3867150" y="3454"/>
                  </a:lnTo>
                  <a:close/>
                </a:path>
                <a:path w="4010025" h="499110">
                  <a:moveTo>
                    <a:pt x="3914775" y="493039"/>
                  </a:moveTo>
                  <a:lnTo>
                    <a:pt x="3914317" y="491921"/>
                  </a:lnTo>
                  <a:lnTo>
                    <a:pt x="3912451" y="490054"/>
                  </a:lnTo>
                  <a:lnTo>
                    <a:pt x="3911333" y="489585"/>
                  </a:lnTo>
                  <a:lnTo>
                    <a:pt x="3908704" y="489585"/>
                  </a:lnTo>
                  <a:lnTo>
                    <a:pt x="3907574" y="490054"/>
                  </a:lnTo>
                  <a:lnTo>
                    <a:pt x="3905720" y="491921"/>
                  </a:lnTo>
                  <a:lnTo>
                    <a:pt x="3905250" y="493039"/>
                  </a:lnTo>
                  <a:lnTo>
                    <a:pt x="3905250" y="495668"/>
                  </a:lnTo>
                  <a:lnTo>
                    <a:pt x="3905720" y="496785"/>
                  </a:lnTo>
                  <a:lnTo>
                    <a:pt x="3907574" y="498652"/>
                  </a:lnTo>
                  <a:lnTo>
                    <a:pt x="3908704" y="499110"/>
                  </a:lnTo>
                  <a:lnTo>
                    <a:pt x="3911333" y="499110"/>
                  </a:lnTo>
                  <a:lnTo>
                    <a:pt x="3912451" y="498652"/>
                  </a:lnTo>
                  <a:lnTo>
                    <a:pt x="3914317" y="496785"/>
                  </a:lnTo>
                  <a:lnTo>
                    <a:pt x="3914775" y="495668"/>
                  </a:lnTo>
                  <a:lnTo>
                    <a:pt x="3914775" y="493039"/>
                  </a:lnTo>
                  <a:close/>
                </a:path>
                <a:path w="4010025" h="499110">
                  <a:moveTo>
                    <a:pt x="3914775" y="3454"/>
                  </a:moveTo>
                  <a:lnTo>
                    <a:pt x="3914317" y="2336"/>
                  </a:lnTo>
                  <a:lnTo>
                    <a:pt x="3912451" y="469"/>
                  </a:lnTo>
                  <a:lnTo>
                    <a:pt x="3911333" y="0"/>
                  </a:lnTo>
                  <a:lnTo>
                    <a:pt x="3908704" y="0"/>
                  </a:lnTo>
                  <a:lnTo>
                    <a:pt x="3907574" y="469"/>
                  </a:lnTo>
                  <a:lnTo>
                    <a:pt x="3905720" y="2336"/>
                  </a:lnTo>
                  <a:lnTo>
                    <a:pt x="3905250" y="3454"/>
                  </a:lnTo>
                  <a:lnTo>
                    <a:pt x="3905250" y="6083"/>
                  </a:lnTo>
                  <a:lnTo>
                    <a:pt x="3905720" y="7200"/>
                  </a:lnTo>
                  <a:lnTo>
                    <a:pt x="3907574" y="9067"/>
                  </a:lnTo>
                  <a:lnTo>
                    <a:pt x="3908704" y="9525"/>
                  </a:lnTo>
                  <a:lnTo>
                    <a:pt x="3911333" y="9525"/>
                  </a:lnTo>
                  <a:lnTo>
                    <a:pt x="3912451" y="9067"/>
                  </a:lnTo>
                  <a:lnTo>
                    <a:pt x="3914317" y="7200"/>
                  </a:lnTo>
                  <a:lnTo>
                    <a:pt x="3914775" y="6083"/>
                  </a:lnTo>
                  <a:lnTo>
                    <a:pt x="3914775" y="3454"/>
                  </a:lnTo>
                  <a:close/>
                </a:path>
                <a:path w="4010025" h="499110">
                  <a:moveTo>
                    <a:pt x="3962400" y="493039"/>
                  </a:moveTo>
                  <a:lnTo>
                    <a:pt x="3961942" y="491921"/>
                  </a:lnTo>
                  <a:lnTo>
                    <a:pt x="3960076" y="490054"/>
                  </a:lnTo>
                  <a:lnTo>
                    <a:pt x="3958958" y="489585"/>
                  </a:lnTo>
                  <a:lnTo>
                    <a:pt x="3956329" y="489585"/>
                  </a:lnTo>
                  <a:lnTo>
                    <a:pt x="3955211" y="490054"/>
                  </a:lnTo>
                  <a:lnTo>
                    <a:pt x="3953345" y="491921"/>
                  </a:lnTo>
                  <a:lnTo>
                    <a:pt x="3952875" y="493039"/>
                  </a:lnTo>
                  <a:lnTo>
                    <a:pt x="3952875" y="495668"/>
                  </a:lnTo>
                  <a:lnTo>
                    <a:pt x="3953345" y="496785"/>
                  </a:lnTo>
                  <a:lnTo>
                    <a:pt x="3955211" y="498652"/>
                  </a:lnTo>
                  <a:lnTo>
                    <a:pt x="3956329" y="499110"/>
                  </a:lnTo>
                  <a:lnTo>
                    <a:pt x="3958958" y="499110"/>
                  </a:lnTo>
                  <a:lnTo>
                    <a:pt x="3960076" y="498652"/>
                  </a:lnTo>
                  <a:lnTo>
                    <a:pt x="3961942" y="496785"/>
                  </a:lnTo>
                  <a:lnTo>
                    <a:pt x="3962400" y="495668"/>
                  </a:lnTo>
                  <a:lnTo>
                    <a:pt x="3962400" y="493039"/>
                  </a:lnTo>
                  <a:close/>
                </a:path>
                <a:path w="4010025" h="499110">
                  <a:moveTo>
                    <a:pt x="3962400" y="3454"/>
                  </a:moveTo>
                  <a:lnTo>
                    <a:pt x="3961942" y="2336"/>
                  </a:lnTo>
                  <a:lnTo>
                    <a:pt x="3960076" y="469"/>
                  </a:lnTo>
                  <a:lnTo>
                    <a:pt x="3958958" y="0"/>
                  </a:lnTo>
                  <a:lnTo>
                    <a:pt x="3956329" y="0"/>
                  </a:lnTo>
                  <a:lnTo>
                    <a:pt x="3955211" y="469"/>
                  </a:lnTo>
                  <a:lnTo>
                    <a:pt x="3953345" y="2336"/>
                  </a:lnTo>
                  <a:lnTo>
                    <a:pt x="3952875" y="3454"/>
                  </a:lnTo>
                  <a:lnTo>
                    <a:pt x="3952875" y="6083"/>
                  </a:lnTo>
                  <a:lnTo>
                    <a:pt x="3953345" y="7200"/>
                  </a:lnTo>
                  <a:lnTo>
                    <a:pt x="3955211" y="9067"/>
                  </a:lnTo>
                  <a:lnTo>
                    <a:pt x="3956329" y="9525"/>
                  </a:lnTo>
                  <a:lnTo>
                    <a:pt x="3958958" y="9525"/>
                  </a:lnTo>
                  <a:lnTo>
                    <a:pt x="3960076" y="9067"/>
                  </a:lnTo>
                  <a:lnTo>
                    <a:pt x="3961942" y="7200"/>
                  </a:lnTo>
                  <a:lnTo>
                    <a:pt x="3962400" y="6083"/>
                  </a:lnTo>
                  <a:lnTo>
                    <a:pt x="3962400" y="3454"/>
                  </a:lnTo>
                  <a:close/>
                </a:path>
                <a:path w="4010025" h="499110">
                  <a:moveTo>
                    <a:pt x="4010025" y="493039"/>
                  </a:moveTo>
                  <a:lnTo>
                    <a:pt x="4009567" y="491921"/>
                  </a:lnTo>
                  <a:lnTo>
                    <a:pt x="4007701" y="490054"/>
                  </a:lnTo>
                  <a:lnTo>
                    <a:pt x="4006583" y="489585"/>
                  </a:lnTo>
                  <a:lnTo>
                    <a:pt x="4003954" y="489585"/>
                  </a:lnTo>
                  <a:lnTo>
                    <a:pt x="4002836" y="490054"/>
                  </a:lnTo>
                  <a:lnTo>
                    <a:pt x="4000970" y="491921"/>
                  </a:lnTo>
                  <a:lnTo>
                    <a:pt x="4000500" y="493039"/>
                  </a:lnTo>
                  <a:lnTo>
                    <a:pt x="4000500" y="495668"/>
                  </a:lnTo>
                  <a:lnTo>
                    <a:pt x="4000970" y="496785"/>
                  </a:lnTo>
                  <a:lnTo>
                    <a:pt x="4002836" y="498652"/>
                  </a:lnTo>
                  <a:lnTo>
                    <a:pt x="4003954" y="499110"/>
                  </a:lnTo>
                  <a:lnTo>
                    <a:pt x="4006583" y="499110"/>
                  </a:lnTo>
                  <a:lnTo>
                    <a:pt x="4007701" y="498652"/>
                  </a:lnTo>
                  <a:lnTo>
                    <a:pt x="4009567" y="496785"/>
                  </a:lnTo>
                  <a:lnTo>
                    <a:pt x="4010025" y="495668"/>
                  </a:lnTo>
                  <a:lnTo>
                    <a:pt x="4010025" y="493039"/>
                  </a:lnTo>
                  <a:close/>
                </a:path>
                <a:path w="4010025" h="499110">
                  <a:moveTo>
                    <a:pt x="4010025" y="3454"/>
                  </a:moveTo>
                  <a:lnTo>
                    <a:pt x="4009567" y="2336"/>
                  </a:lnTo>
                  <a:lnTo>
                    <a:pt x="4007701" y="469"/>
                  </a:lnTo>
                  <a:lnTo>
                    <a:pt x="4006583" y="0"/>
                  </a:lnTo>
                  <a:lnTo>
                    <a:pt x="4003954" y="0"/>
                  </a:lnTo>
                  <a:lnTo>
                    <a:pt x="4002836" y="469"/>
                  </a:lnTo>
                  <a:lnTo>
                    <a:pt x="4000970" y="2336"/>
                  </a:lnTo>
                  <a:lnTo>
                    <a:pt x="4000500" y="3454"/>
                  </a:lnTo>
                  <a:lnTo>
                    <a:pt x="4000500" y="6083"/>
                  </a:lnTo>
                  <a:lnTo>
                    <a:pt x="4000970" y="7200"/>
                  </a:lnTo>
                  <a:lnTo>
                    <a:pt x="4002836" y="9067"/>
                  </a:lnTo>
                  <a:lnTo>
                    <a:pt x="4003954" y="9525"/>
                  </a:lnTo>
                  <a:lnTo>
                    <a:pt x="4006583" y="9525"/>
                  </a:lnTo>
                  <a:lnTo>
                    <a:pt x="4007701" y="9067"/>
                  </a:lnTo>
                  <a:lnTo>
                    <a:pt x="4009567" y="7200"/>
                  </a:lnTo>
                  <a:lnTo>
                    <a:pt x="4010025" y="6083"/>
                  </a:lnTo>
                  <a:lnTo>
                    <a:pt x="4010025" y="345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3922516" y="2823520"/>
              <a:ext cx="255904" cy="461009"/>
            </a:xfrm>
            <a:custGeom>
              <a:avLst/>
              <a:gdLst/>
              <a:ahLst/>
              <a:cxnLst/>
              <a:rect l="l" t="t" r="r" b="b"/>
              <a:pathLst>
                <a:path w="255904" h="461010">
                  <a:moveTo>
                    <a:pt x="255623" y="460699"/>
                  </a:moveTo>
                  <a:lnTo>
                    <a:pt x="0" y="460699"/>
                  </a:lnTo>
                  <a:lnTo>
                    <a:pt x="0" y="0"/>
                  </a:lnTo>
                  <a:lnTo>
                    <a:pt x="255623" y="0"/>
                  </a:lnTo>
                  <a:lnTo>
                    <a:pt x="255623" y="46069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3922516" y="2823520"/>
              <a:ext cx="255904" cy="461009"/>
            </a:xfrm>
            <a:custGeom>
              <a:avLst/>
              <a:gdLst/>
              <a:ahLst/>
              <a:cxnLst/>
              <a:rect l="l" t="t" r="r" b="b"/>
              <a:pathLst>
                <a:path w="255904" h="461010">
                  <a:moveTo>
                    <a:pt x="0" y="0"/>
                  </a:moveTo>
                  <a:lnTo>
                    <a:pt x="255623" y="0"/>
                  </a:lnTo>
                  <a:lnTo>
                    <a:pt x="255623" y="460699"/>
                  </a:lnTo>
                  <a:lnTo>
                    <a:pt x="0" y="460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4351444" y="2829640"/>
              <a:ext cx="255904" cy="454659"/>
            </a:xfrm>
            <a:custGeom>
              <a:avLst/>
              <a:gdLst/>
              <a:ahLst/>
              <a:cxnLst/>
              <a:rect l="l" t="t" r="r" b="b"/>
              <a:pathLst>
                <a:path w="255904" h="454660">
                  <a:moveTo>
                    <a:pt x="255623" y="454579"/>
                  </a:moveTo>
                  <a:lnTo>
                    <a:pt x="0" y="454579"/>
                  </a:lnTo>
                  <a:lnTo>
                    <a:pt x="0" y="0"/>
                  </a:lnTo>
                  <a:lnTo>
                    <a:pt x="255623" y="0"/>
                  </a:lnTo>
                  <a:lnTo>
                    <a:pt x="255623" y="45457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4351444" y="2829640"/>
              <a:ext cx="255904" cy="454659"/>
            </a:xfrm>
            <a:custGeom>
              <a:avLst/>
              <a:gdLst/>
              <a:ahLst/>
              <a:cxnLst/>
              <a:rect l="l" t="t" r="r" b="b"/>
              <a:pathLst>
                <a:path w="255904" h="454660">
                  <a:moveTo>
                    <a:pt x="0" y="0"/>
                  </a:moveTo>
                  <a:lnTo>
                    <a:pt x="255623" y="0"/>
                  </a:lnTo>
                  <a:lnTo>
                    <a:pt x="255623" y="454579"/>
                  </a:lnTo>
                  <a:lnTo>
                    <a:pt x="0" y="45457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4780372" y="3076146"/>
              <a:ext cx="255904" cy="208279"/>
            </a:xfrm>
            <a:custGeom>
              <a:avLst/>
              <a:gdLst/>
              <a:ahLst/>
              <a:cxnLst/>
              <a:rect l="l" t="t" r="r" b="b"/>
              <a:pathLst>
                <a:path w="255904" h="208279">
                  <a:moveTo>
                    <a:pt x="255623" y="208073"/>
                  </a:moveTo>
                  <a:lnTo>
                    <a:pt x="0" y="208073"/>
                  </a:lnTo>
                  <a:lnTo>
                    <a:pt x="0" y="0"/>
                  </a:lnTo>
                  <a:lnTo>
                    <a:pt x="255623" y="0"/>
                  </a:lnTo>
                  <a:lnTo>
                    <a:pt x="255623" y="208073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4780372" y="3076146"/>
              <a:ext cx="255904" cy="208279"/>
            </a:xfrm>
            <a:custGeom>
              <a:avLst/>
              <a:gdLst/>
              <a:ahLst/>
              <a:cxnLst/>
              <a:rect l="l" t="t" r="r" b="b"/>
              <a:pathLst>
                <a:path w="255904" h="208279">
                  <a:moveTo>
                    <a:pt x="0" y="0"/>
                  </a:moveTo>
                  <a:lnTo>
                    <a:pt x="255623" y="0"/>
                  </a:lnTo>
                  <a:lnTo>
                    <a:pt x="255623" y="208073"/>
                  </a:lnTo>
                  <a:lnTo>
                    <a:pt x="0" y="208073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5209300" y="3141995"/>
              <a:ext cx="255904" cy="142240"/>
            </a:xfrm>
            <a:custGeom>
              <a:avLst/>
              <a:gdLst/>
              <a:ahLst/>
              <a:cxnLst/>
              <a:rect l="l" t="t" r="r" b="b"/>
              <a:pathLst>
                <a:path w="255904" h="142239">
                  <a:moveTo>
                    <a:pt x="255623" y="142224"/>
                  </a:moveTo>
                  <a:lnTo>
                    <a:pt x="0" y="142224"/>
                  </a:lnTo>
                  <a:lnTo>
                    <a:pt x="0" y="0"/>
                  </a:lnTo>
                  <a:lnTo>
                    <a:pt x="255623" y="0"/>
                  </a:lnTo>
                  <a:lnTo>
                    <a:pt x="255623" y="14222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5209300" y="3141995"/>
              <a:ext cx="255904" cy="142240"/>
            </a:xfrm>
            <a:custGeom>
              <a:avLst/>
              <a:gdLst/>
              <a:ahLst/>
              <a:cxnLst/>
              <a:rect l="l" t="t" r="r" b="b"/>
              <a:pathLst>
                <a:path w="255904" h="142239">
                  <a:moveTo>
                    <a:pt x="0" y="0"/>
                  </a:moveTo>
                  <a:lnTo>
                    <a:pt x="255623" y="0"/>
                  </a:lnTo>
                  <a:lnTo>
                    <a:pt x="255623" y="142224"/>
                  </a:lnTo>
                  <a:lnTo>
                    <a:pt x="0" y="14222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5638229" y="3232813"/>
              <a:ext cx="255904" cy="51435"/>
            </a:xfrm>
            <a:custGeom>
              <a:avLst/>
              <a:gdLst/>
              <a:ahLst/>
              <a:cxnLst/>
              <a:rect l="l" t="t" r="r" b="b"/>
              <a:pathLst>
                <a:path w="255904" h="51435">
                  <a:moveTo>
                    <a:pt x="255623" y="51406"/>
                  </a:moveTo>
                  <a:lnTo>
                    <a:pt x="0" y="51406"/>
                  </a:lnTo>
                  <a:lnTo>
                    <a:pt x="0" y="0"/>
                  </a:lnTo>
                  <a:lnTo>
                    <a:pt x="255623" y="0"/>
                  </a:lnTo>
                  <a:lnTo>
                    <a:pt x="255623" y="5140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5638229" y="3232813"/>
              <a:ext cx="255904" cy="51435"/>
            </a:xfrm>
            <a:custGeom>
              <a:avLst/>
              <a:gdLst/>
              <a:ahLst/>
              <a:cxnLst/>
              <a:rect l="l" t="t" r="r" b="b"/>
              <a:pathLst>
                <a:path w="255904" h="51435">
                  <a:moveTo>
                    <a:pt x="0" y="0"/>
                  </a:moveTo>
                  <a:lnTo>
                    <a:pt x="255623" y="0"/>
                  </a:lnTo>
                  <a:lnTo>
                    <a:pt x="255623" y="51406"/>
                  </a:lnTo>
                  <a:lnTo>
                    <a:pt x="0" y="5140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6067157" y="3274183"/>
              <a:ext cx="255904" cy="10160"/>
            </a:xfrm>
            <a:custGeom>
              <a:avLst/>
              <a:gdLst/>
              <a:ahLst/>
              <a:cxnLst/>
              <a:rect l="l" t="t" r="r" b="b"/>
              <a:pathLst>
                <a:path w="255904" h="10160">
                  <a:moveTo>
                    <a:pt x="255623" y="10036"/>
                  </a:moveTo>
                  <a:lnTo>
                    <a:pt x="0" y="10036"/>
                  </a:lnTo>
                  <a:lnTo>
                    <a:pt x="0" y="0"/>
                  </a:lnTo>
                  <a:lnTo>
                    <a:pt x="255623" y="0"/>
                  </a:lnTo>
                  <a:lnTo>
                    <a:pt x="255623" y="1003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6067157" y="3274183"/>
              <a:ext cx="255904" cy="10160"/>
            </a:xfrm>
            <a:custGeom>
              <a:avLst/>
              <a:gdLst/>
              <a:ahLst/>
              <a:cxnLst/>
              <a:rect l="l" t="t" r="r" b="b"/>
              <a:pathLst>
                <a:path w="255904" h="10160">
                  <a:moveTo>
                    <a:pt x="0" y="0"/>
                  </a:moveTo>
                  <a:lnTo>
                    <a:pt x="255623" y="0"/>
                  </a:lnTo>
                  <a:lnTo>
                    <a:pt x="255623" y="10036"/>
                  </a:lnTo>
                  <a:lnTo>
                    <a:pt x="0" y="1003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6496086" y="3281282"/>
              <a:ext cx="255904" cy="3175"/>
            </a:xfrm>
            <a:custGeom>
              <a:avLst/>
              <a:gdLst/>
              <a:ahLst/>
              <a:cxnLst/>
              <a:rect l="l" t="t" r="r" b="b"/>
              <a:pathLst>
                <a:path w="255904" h="3175">
                  <a:moveTo>
                    <a:pt x="255623" y="2937"/>
                  </a:moveTo>
                  <a:lnTo>
                    <a:pt x="0" y="2937"/>
                  </a:lnTo>
                  <a:lnTo>
                    <a:pt x="0" y="0"/>
                  </a:lnTo>
                  <a:lnTo>
                    <a:pt x="255623" y="0"/>
                  </a:lnTo>
                  <a:lnTo>
                    <a:pt x="255623" y="293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6496086" y="3281282"/>
              <a:ext cx="255904" cy="3175"/>
            </a:xfrm>
            <a:custGeom>
              <a:avLst/>
              <a:gdLst/>
              <a:ahLst/>
              <a:cxnLst/>
              <a:rect l="l" t="t" r="r" b="b"/>
              <a:pathLst>
                <a:path w="255904" h="3175">
                  <a:moveTo>
                    <a:pt x="0" y="0"/>
                  </a:moveTo>
                  <a:lnTo>
                    <a:pt x="255623" y="0"/>
                  </a:lnTo>
                  <a:lnTo>
                    <a:pt x="255623" y="2937"/>
                  </a:lnTo>
                  <a:lnTo>
                    <a:pt x="0" y="293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6925014" y="3281282"/>
              <a:ext cx="255904" cy="3175"/>
            </a:xfrm>
            <a:custGeom>
              <a:avLst/>
              <a:gdLst/>
              <a:ahLst/>
              <a:cxnLst/>
              <a:rect l="l" t="t" r="r" b="b"/>
              <a:pathLst>
                <a:path w="255904" h="3175">
                  <a:moveTo>
                    <a:pt x="255623" y="2937"/>
                  </a:moveTo>
                  <a:lnTo>
                    <a:pt x="0" y="2937"/>
                  </a:lnTo>
                  <a:lnTo>
                    <a:pt x="0" y="0"/>
                  </a:lnTo>
                  <a:lnTo>
                    <a:pt x="255623" y="0"/>
                  </a:lnTo>
                  <a:lnTo>
                    <a:pt x="255623" y="293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6925014" y="3281282"/>
              <a:ext cx="255904" cy="3175"/>
            </a:xfrm>
            <a:custGeom>
              <a:avLst/>
              <a:gdLst/>
              <a:ahLst/>
              <a:cxnLst/>
              <a:rect l="l" t="t" r="r" b="b"/>
              <a:pathLst>
                <a:path w="255904" h="3175">
                  <a:moveTo>
                    <a:pt x="0" y="0"/>
                  </a:moveTo>
                  <a:lnTo>
                    <a:pt x="255623" y="0"/>
                  </a:lnTo>
                  <a:lnTo>
                    <a:pt x="255623" y="2937"/>
                  </a:lnTo>
                  <a:lnTo>
                    <a:pt x="0" y="293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7353942" y="3281771"/>
              <a:ext cx="255904" cy="2540"/>
            </a:xfrm>
            <a:custGeom>
              <a:avLst/>
              <a:gdLst/>
              <a:ahLst/>
              <a:cxnLst/>
              <a:rect l="l" t="t" r="r" b="b"/>
              <a:pathLst>
                <a:path w="255904" h="2539">
                  <a:moveTo>
                    <a:pt x="255623" y="2447"/>
                  </a:moveTo>
                  <a:lnTo>
                    <a:pt x="0" y="2447"/>
                  </a:lnTo>
                  <a:lnTo>
                    <a:pt x="0" y="0"/>
                  </a:lnTo>
                  <a:lnTo>
                    <a:pt x="255623" y="0"/>
                  </a:lnTo>
                  <a:lnTo>
                    <a:pt x="255623" y="244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7353942" y="3281771"/>
              <a:ext cx="255904" cy="2540"/>
            </a:xfrm>
            <a:custGeom>
              <a:avLst/>
              <a:gdLst/>
              <a:ahLst/>
              <a:cxnLst/>
              <a:rect l="l" t="t" r="r" b="b"/>
              <a:pathLst>
                <a:path w="255904" h="2539">
                  <a:moveTo>
                    <a:pt x="0" y="0"/>
                  </a:moveTo>
                  <a:lnTo>
                    <a:pt x="255623" y="0"/>
                  </a:lnTo>
                  <a:lnTo>
                    <a:pt x="255623" y="2447"/>
                  </a:lnTo>
                  <a:lnTo>
                    <a:pt x="0" y="244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3922516" y="2329039"/>
              <a:ext cx="255904" cy="494665"/>
            </a:xfrm>
            <a:custGeom>
              <a:avLst/>
              <a:gdLst/>
              <a:ahLst/>
              <a:cxnLst/>
              <a:rect l="l" t="t" r="r" b="b"/>
              <a:pathLst>
                <a:path w="255904" h="494664">
                  <a:moveTo>
                    <a:pt x="255623" y="494480"/>
                  </a:moveTo>
                  <a:lnTo>
                    <a:pt x="0" y="494480"/>
                  </a:lnTo>
                  <a:lnTo>
                    <a:pt x="0" y="0"/>
                  </a:lnTo>
                  <a:lnTo>
                    <a:pt x="255623" y="0"/>
                  </a:lnTo>
                  <a:lnTo>
                    <a:pt x="255623" y="494480"/>
                  </a:lnTo>
                  <a:close/>
                </a:path>
              </a:pathLst>
            </a:custGeom>
            <a:solidFill>
              <a:srgbClr val="E658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3922516" y="2329039"/>
              <a:ext cx="255904" cy="494665"/>
            </a:xfrm>
            <a:custGeom>
              <a:avLst/>
              <a:gdLst/>
              <a:ahLst/>
              <a:cxnLst/>
              <a:rect l="l" t="t" r="r" b="b"/>
              <a:pathLst>
                <a:path w="255904" h="494664">
                  <a:moveTo>
                    <a:pt x="0" y="0"/>
                  </a:moveTo>
                  <a:lnTo>
                    <a:pt x="255623" y="0"/>
                  </a:lnTo>
                  <a:lnTo>
                    <a:pt x="255623" y="494480"/>
                  </a:lnTo>
                  <a:lnTo>
                    <a:pt x="0" y="49448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4351444" y="2341034"/>
              <a:ext cx="255904" cy="488950"/>
            </a:xfrm>
            <a:custGeom>
              <a:avLst/>
              <a:gdLst/>
              <a:ahLst/>
              <a:cxnLst/>
              <a:rect l="l" t="t" r="r" b="b"/>
              <a:pathLst>
                <a:path w="255904" h="488950">
                  <a:moveTo>
                    <a:pt x="255623" y="488605"/>
                  </a:moveTo>
                  <a:lnTo>
                    <a:pt x="0" y="488605"/>
                  </a:lnTo>
                  <a:lnTo>
                    <a:pt x="0" y="0"/>
                  </a:lnTo>
                  <a:lnTo>
                    <a:pt x="255623" y="0"/>
                  </a:lnTo>
                  <a:lnTo>
                    <a:pt x="255623" y="488605"/>
                  </a:lnTo>
                  <a:close/>
                </a:path>
              </a:pathLst>
            </a:custGeom>
            <a:solidFill>
              <a:srgbClr val="E658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4351444" y="2341034"/>
              <a:ext cx="255904" cy="488950"/>
            </a:xfrm>
            <a:custGeom>
              <a:avLst/>
              <a:gdLst/>
              <a:ahLst/>
              <a:cxnLst/>
              <a:rect l="l" t="t" r="r" b="b"/>
              <a:pathLst>
                <a:path w="255904" h="488950">
                  <a:moveTo>
                    <a:pt x="0" y="0"/>
                  </a:moveTo>
                  <a:lnTo>
                    <a:pt x="255623" y="0"/>
                  </a:lnTo>
                  <a:lnTo>
                    <a:pt x="255623" y="488605"/>
                  </a:lnTo>
                  <a:lnTo>
                    <a:pt x="0" y="48860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4780372" y="2859749"/>
              <a:ext cx="255904" cy="216535"/>
            </a:xfrm>
            <a:custGeom>
              <a:avLst/>
              <a:gdLst/>
              <a:ahLst/>
              <a:cxnLst/>
              <a:rect l="l" t="t" r="r" b="b"/>
              <a:pathLst>
                <a:path w="255904" h="216535">
                  <a:moveTo>
                    <a:pt x="255623" y="216396"/>
                  </a:moveTo>
                  <a:lnTo>
                    <a:pt x="0" y="216396"/>
                  </a:lnTo>
                  <a:lnTo>
                    <a:pt x="0" y="0"/>
                  </a:lnTo>
                  <a:lnTo>
                    <a:pt x="255623" y="0"/>
                  </a:lnTo>
                  <a:lnTo>
                    <a:pt x="255623" y="216396"/>
                  </a:lnTo>
                  <a:close/>
                </a:path>
              </a:pathLst>
            </a:custGeom>
            <a:solidFill>
              <a:srgbClr val="E658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4780372" y="2859749"/>
              <a:ext cx="255904" cy="216535"/>
            </a:xfrm>
            <a:custGeom>
              <a:avLst/>
              <a:gdLst/>
              <a:ahLst/>
              <a:cxnLst/>
              <a:rect l="l" t="t" r="r" b="b"/>
              <a:pathLst>
                <a:path w="255904" h="216535">
                  <a:moveTo>
                    <a:pt x="0" y="0"/>
                  </a:moveTo>
                  <a:lnTo>
                    <a:pt x="255623" y="0"/>
                  </a:lnTo>
                  <a:lnTo>
                    <a:pt x="255623" y="216396"/>
                  </a:lnTo>
                  <a:lnTo>
                    <a:pt x="0" y="21639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5209300" y="3058276"/>
              <a:ext cx="255904" cy="83820"/>
            </a:xfrm>
            <a:custGeom>
              <a:avLst/>
              <a:gdLst/>
              <a:ahLst/>
              <a:cxnLst/>
              <a:rect l="l" t="t" r="r" b="b"/>
              <a:pathLst>
                <a:path w="255904" h="83819">
                  <a:moveTo>
                    <a:pt x="255623" y="83719"/>
                  </a:moveTo>
                  <a:lnTo>
                    <a:pt x="0" y="83719"/>
                  </a:lnTo>
                  <a:lnTo>
                    <a:pt x="0" y="0"/>
                  </a:lnTo>
                  <a:lnTo>
                    <a:pt x="255623" y="0"/>
                  </a:lnTo>
                  <a:lnTo>
                    <a:pt x="255623" y="83719"/>
                  </a:lnTo>
                  <a:close/>
                </a:path>
              </a:pathLst>
            </a:custGeom>
            <a:solidFill>
              <a:srgbClr val="E658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5209300" y="3058276"/>
              <a:ext cx="255904" cy="83820"/>
            </a:xfrm>
            <a:custGeom>
              <a:avLst/>
              <a:gdLst/>
              <a:ahLst/>
              <a:cxnLst/>
              <a:rect l="l" t="t" r="r" b="b"/>
              <a:pathLst>
                <a:path w="255904" h="83819">
                  <a:moveTo>
                    <a:pt x="0" y="0"/>
                  </a:moveTo>
                  <a:lnTo>
                    <a:pt x="255623" y="0"/>
                  </a:lnTo>
                  <a:lnTo>
                    <a:pt x="255623" y="83719"/>
                  </a:lnTo>
                  <a:lnTo>
                    <a:pt x="0" y="8371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5638229" y="3164271"/>
              <a:ext cx="255904" cy="68580"/>
            </a:xfrm>
            <a:custGeom>
              <a:avLst/>
              <a:gdLst/>
              <a:ahLst/>
              <a:cxnLst/>
              <a:rect l="l" t="t" r="r" b="b"/>
              <a:pathLst>
                <a:path w="255904" h="68580">
                  <a:moveTo>
                    <a:pt x="255623" y="68541"/>
                  </a:moveTo>
                  <a:lnTo>
                    <a:pt x="0" y="68541"/>
                  </a:lnTo>
                  <a:lnTo>
                    <a:pt x="0" y="0"/>
                  </a:lnTo>
                  <a:lnTo>
                    <a:pt x="255623" y="0"/>
                  </a:lnTo>
                  <a:lnTo>
                    <a:pt x="255623" y="68541"/>
                  </a:lnTo>
                  <a:close/>
                </a:path>
              </a:pathLst>
            </a:custGeom>
            <a:solidFill>
              <a:srgbClr val="E658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5638229" y="3164271"/>
              <a:ext cx="255904" cy="68580"/>
            </a:xfrm>
            <a:custGeom>
              <a:avLst/>
              <a:gdLst/>
              <a:ahLst/>
              <a:cxnLst/>
              <a:rect l="l" t="t" r="r" b="b"/>
              <a:pathLst>
                <a:path w="255904" h="68580">
                  <a:moveTo>
                    <a:pt x="0" y="0"/>
                  </a:moveTo>
                  <a:lnTo>
                    <a:pt x="255623" y="0"/>
                  </a:lnTo>
                  <a:lnTo>
                    <a:pt x="255623" y="68541"/>
                  </a:lnTo>
                  <a:lnTo>
                    <a:pt x="0" y="68541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6067157" y="3251907"/>
              <a:ext cx="255904" cy="22860"/>
            </a:xfrm>
            <a:custGeom>
              <a:avLst/>
              <a:gdLst/>
              <a:ahLst/>
              <a:cxnLst/>
              <a:rect l="l" t="t" r="r" b="b"/>
              <a:pathLst>
                <a:path w="255904" h="22860">
                  <a:moveTo>
                    <a:pt x="255623" y="22276"/>
                  </a:moveTo>
                  <a:lnTo>
                    <a:pt x="0" y="22276"/>
                  </a:lnTo>
                  <a:lnTo>
                    <a:pt x="0" y="0"/>
                  </a:lnTo>
                  <a:lnTo>
                    <a:pt x="255623" y="0"/>
                  </a:lnTo>
                  <a:lnTo>
                    <a:pt x="255623" y="22276"/>
                  </a:lnTo>
                  <a:close/>
                </a:path>
              </a:pathLst>
            </a:custGeom>
            <a:solidFill>
              <a:srgbClr val="E658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6067157" y="3251907"/>
              <a:ext cx="255904" cy="22860"/>
            </a:xfrm>
            <a:custGeom>
              <a:avLst/>
              <a:gdLst/>
              <a:ahLst/>
              <a:cxnLst/>
              <a:rect l="l" t="t" r="r" b="b"/>
              <a:pathLst>
                <a:path w="255904" h="22860">
                  <a:moveTo>
                    <a:pt x="0" y="0"/>
                  </a:moveTo>
                  <a:lnTo>
                    <a:pt x="255623" y="0"/>
                  </a:lnTo>
                  <a:lnTo>
                    <a:pt x="255623" y="22276"/>
                  </a:lnTo>
                  <a:lnTo>
                    <a:pt x="0" y="2227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6496086" y="3275162"/>
              <a:ext cx="255904" cy="6350"/>
            </a:xfrm>
            <a:custGeom>
              <a:avLst/>
              <a:gdLst/>
              <a:ahLst/>
              <a:cxnLst/>
              <a:rect l="l" t="t" r="r" b="b"/>
              <a:pathLst>
                <a:path w="255904" h="6350">
                  <a:moveTo>
                    <a:pt x="255623" y="6119"/>
                  </a:moveTo>
                  <a:lnTo>
                    <a:pt x="0" y="6119"/>
                  </a:lnTo>
                  <a:lnTo>
                    <a:pt x="0" y="0"/>
                  </a:lnTo>
                  <a:lnTo>
                    <a:pt x="255623" y="0"/>
                  </a:lnTo>
                  <a:lnTo>
                    <a:pt x="255623" y="6119"/>
                  </a:lnTo>
                  <a:close/>
                </a:path>
              </a:pathLst>
            </a:custGeom>
            <a:solidFill>
              <a:srgbClr val="E658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6496086" y="3275162"/>
              <a:ext cx="255904" cy="6350"/>
            </a:xfrm>
            <a:custGeom>
              <a:avLst/>
              <a:gdLst/>
              <a:ahLst/>
              <a:cxnLst/>
              <a:rect l="l" t="t" r="r" b="b"/>
              <a:pathLst>
                <a:path w="255904" h="6350">
                  <a:moveTo>
                    <a:pt x="0" y="0"/>
                  </a:moveTo>
                  <a:lnTo>
                    <a:pt x="255623" y="0"/>
                  </a:lnTo>
                  <a:lnTo>
                    <a:pt x="255623" y="6119"/>
                  </a:lnTo>
                  <a:lnTo>
                    <a:pt x="0" y="611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6925014" y="3276631"/>
              <a:ext cx="255904" cy="5080"/>
            </a:xfrm>
            <a:custGeom>
              <a:avLst/>
              <a:gdLst/>
              <a:ahLst/>
              <a:cxnLst/>
              <a:rect l="l" t="t" r="r" b="b"/>
              <a:pathLst>
                <a:path w="255904" h="5079">
                  <a:moveTo>
                    <a:pt x="255623" y="4651"/>
                  </a:moveTo>
                  <a:lnTo>
                    <a:pt x="0" y="4651"/>
                  </a:lnTo>
                  <a:lnTo>
                    <a:pt x="0" y="0"/>
                  </a:lnTo>
                  <a:lnTo>
                    <a:pt x="255623" y="0"/>
                  </a:lnTo>
                  <a:lnTo>
                    <a:pt x="255623" y="4651"/>
                  </a:lnTo>
                  <a:close/>
                </a:path>
              </a:pathLst>
            </a:custGeom>
            <a:solidFill>
              <a:srgbClr val="E658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6925014" y="3276631"/>
              <a:ext cx="255904" cy="5080"/>
            </a:xfrm>
            <a:custGeom>
              <a:avLst/>
              <a:gdLst/>
              <a:ahLst/>
              <a:cxnLst/>
              <a:rect l="l" t="t" r="r" b="b"/>
              <a:pathLst>
                <a:path w="255904" h="5079">
                  <a:moveTo>
                    <a:pt x="0" y="0"/>
                  </a:moveTo>
                  <a:lnTo>
                    <a:pt x="255623" y="0"/>
                  </a:lnTo>
                  <a:lnTo>
                    <a:pt x="255623" y="4651"/>
                  </a:lnTo>
                  <a:lnTo>
                    <a:pt x="0" y="4651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7353942" y="3281527"/>
              <a:ext cx="255904" cy="635"/>
            </a:xfrm>
            <a:custGeom>
              <a:avLst/>
              <a:gdLst/>
              <a:ahLst/>
              <a:cxnLst/>
              <a:rect l="l" t="t" r="r" b="b"/>
              <a:pathLst>
                <a:path w="255904" h="635">
                  <a:moveTo>
                    <a:pt x="255623" y="244"/>
                  </a:moveTo>
                  <a:lnTo>
                    <a:pt x="0" y="244"/>
                  </a:lnTo>
                  <a:lnTo>
                    <a:pt x="0" y="0"/>
                  </a:lnTo>
                  <a:lnTo>
                    <a:pt x="255623" y="0"/>
                  </a:lnTo>
                  <a:lnTo>
                    <a:pt x="255623" y="244"/>
                  </a:lnTo>
                  <a:close/>
                </a:path>
              </a:pathLst>
            </a:custGeom>
            <a:solidFill>
              <a:srgbClr val="E658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7353942" y="3281527"/>
              <a:ext cx="255904" cy="635"/>
            </a:xfrm>
            <a:custGeom>
              <a:avLst/>
              <a:gdLst/>
              <a:ahLst/>
              <a:cxnLst/>
              <a:rect l="l" t="t" r="r" b="b"/>
              <a:pathLst>
                <a:path w="255904" h="635">
                  <a:moveTo>
                    <a:pt x="0" y="0"/>
                  </a:moveTo>
                  <a:lnTo>
                    <a:pt x="255623" y="0"/>
                  </a:lnTo>
                  <a:lnTo>
                    <a:pt x="255623" y="244"/>
                  </a:lnTo>
                  <a:lnTo>
                    <a:pt x="0" y="24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5" name="object 14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98569" y="2034158"/>
              <a:ext cx="114299" cy="114299"/>
            </a:xfrm>
            <a:prstGeom prst="rect">
              <a:avLst/>
            </a:prstGeom>
          </p:spPr>
        </p:pic>
        <p:pic>
          <p:nvPicPr>
            <p:cNvPr id="146" name="object 14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31969" y="2034158"/>
              <a:ext cx="114299" cy="114299"/>
            </a:xfrm>
            <a:prstGeom prst="rect">
              <a:avLst/>
            </a:prstGeom>
          </p:spPr>
        </p:pic>
      </p:grpSp>
      <p:sp>
        <p:nvSpPr>
          <p:cNvPr id="147" name="object 147" descr=""/>
          <p:cNvSpPr txBox="1"/>
          <p:nvPr/>
        </p:nvSpPr>
        <p:spPr>
          <a:xfrm>
            <a:off x="3527702" y="2709009"/>
            <a:ext cx="1409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8" name="object 148" descr=""/>
          <p:cNvSpPr txBox="1"/>
          <p:nvPr/>
        </p:nvSpPr>
        <p:spPr>
          <a:xfrm>
            <a:off x="3336788" y="2454870"/>
            <a:ext cx="139700" cy="680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00" spc="-60">
                <a:solidFill>
                  <a:srgbClr val="252423"/>
                </a:solidFill>
                <a:latin typeface="Trebuchet MS"/>
                <a:cs typeface="Trebuchet MS"/>
              </a:rPr>
              <a:t>Total_Athletes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9" name="object 149" descr=""/>
          <p:cNvSpPr txBox="1"/>
          <p:nvPr/>
        </p:nvSpPr>
        <p:spPr>
          <a:xfrm>
            <a:off x="3909334" y="3368644"/>
            <a:ext cx="3745229" cy="3302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20"/>
              </a:spcBef>
              <a:tabLst>
                <a:tab pos="428625" algn="l"/>
                <a:tab pos="857250" algn="l"/>
                <a:tab pos="1286510" algn="l"/>
                <a:tab pos="1715135" algn="l"/>
                <a:tab pos="2144395" algn="l"/>
                <a:tab pos="2618740" algn="l"/>
                <a:tab pos="3002280" algn="l"/>
                <a:tab pos="3422015" algn="l"/>
              </a:tabLst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26-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30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21-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25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31-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35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15-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36-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40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41-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45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51+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46-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50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Under</a:t>
            </a:r>
            <a:endParaRPr sz="900">
              <a:latin typeface="Segoe UI"/>
              <a:cs typeface="Segoe UI"/>
            </a:endParaRPr>
          </a:p>
          <a:p>
            <a:pPr marL="3515360">
              <a:lnSpc>
                <a:spcPct val="100000"/>
              </a:lnSpc>
              <a:spcBef>
                <a:spcPts val="12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0" name="object 150" descr=""/>
          <p:cNvSpPr txBox="1"/>
          <p:nvPr/>
        </p:nvSpPr>
        <p:spPr>
          <a:xfrm>
            <a:off x="3352800" y="1397321"/>
            <a:ext cx="1628139" cy="98488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70"/>
              </a:spcBef>
            </a:pPr>
            <a:r>
              <a:rPr dirty="0" sz="1200" spc="-10">
                <a:solidFill>
                  <a:srgbClr val="D5454F"/>
                </a:solidFill>
                <a:latin typeface="Segoe UI Semibold"/>
                <a:cs typeface="Segoe UI Semibold"/>
              </a:rPr>
              <a:t>Athletes</a:t>
            </a:r>
            <a:endParaRPr sz="12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r>
              <a:rPr dirty="0" sz="1000">
                <a:latin typeface="Segoe UI"/>
                <a:cs typeface="Segoe UI"/>
              </a:rPr>
              <a:t>by</a:t>
            </a:r>
            <a:r>
              <a:rPr dirty="0" sz="1000" spc="-20">
                <a:latin typeface="Segoe UI"/>
                <a:cs typeface="Segoe UI"/>
              </a:rPr>
              <a:t> </a:t>
            </a:r>
            <a:r>
              <a:rPr dirty="0" sz="1000">
                <a:latin typeface="Segoe UI"/>
                <a:cs typeface="Segoe UI"/>
              </a:rPr>
              <a:t>Age</a:t>
            </a:r>
            <a:r>
              <a:rPr dirty="0" sz="1000" spc="-20">
                <a:latin typeface="Segoe UI"/>
                <a:cs typeface="Segoe UI"/>
              </a:rPr>
              <a:t> </a:t>
            </a:r>
            <a:r>
              <a:rPr dirty="0" sz="1000">
                <a:latin typeface="Segoe UI"/>
                <a:cs typeface="Segoe UI"/>
              </a:rPr>
              <a:t>Category</a:t>
            </a:r>
            <a:r>
              <a:rPr dirty="0" sz="1000" spc="-15">
                <a:latin typeface="Segoe UI"/>
                <a:cs typeface="Segoe UI"/>
              </a:rPr>
              <a:t> </a:t>
            </a:r>
            <a:r>
              <a:rPr dirty="0" sz="1000">
                <a:latin typeface="Segoe UI"/>
                <a:cs typeface="Segoe UI"/>
              </a:rPr>
              <a:t>and</a:t>
            </a:r>
            <a:r>
              <a:rPr dirty="0" sz="1000" spc="-20">
                <a:latin typeface="Segoe UI"/>
                <a:cs typeface="Segoe UI"/>
              </a:rPr>
              <a:t> </a:t>
            </a:r>
            <a:r>
              <a:rPr dirty="0" sz="1000" spc="-10">
                <a:latin typeface="Segoe UI"/>
                <a:cs typeface="Segoe UI"/>
              </a:rPr>
              <a:t>gender</a:t>
            </a:r>
            <a:endParaRPr sz="1000">
              <a:latin typeface="Segoe UI"/>
              <a:cs typeface="Segoe UI"/>
            </a:endParaRPr>
          </a:p>
          <a:p>
            <a:pPr marL="174625" marR="274955" indent="-175260">
              <a:lnSpc>
                <a:spcPct val="155200"/>
              </a:lnSpc>
              <a:spcBef>
                <a:spcPts val="330"/>
              </a:spcBef>
              <a:tabLst>
                <a:tab pos="570865" algn="l"/>
                <a:tab pos="1096645" algn="l"/>
              </a:tabLst>
            </a:pPr>
            <a:r>
              <a:rPr dirty="0" sz="900" spc="-10" b="1">
                <a:solidFill>
                  <a:srgbClr val="605D5C"/>
                </a:solidFill>
                <a:latin typeface="Segoe UI"/>
                <a:cs typeface="Segoe UI"/>
              </a:rPr>
              <a:t>gender</a:t>
            </a:r>
            <a:r>
              <a:rPr dirty="0" sz="900" b="1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Female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Male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1" name="object 151" descr=""/>
          <p:cNvSpPr txBox="1"/>
          <p:nvPr/>
        </p:nvSpPr>
        <p:spPr>
          <a:xfrm>
            <a:off x="6250483" y="1651501"/>
            <a:ext cx="456565" cy="63627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85"/>
              </a:spcBef>
            </a:pPr>
            <a:r>
              <a:rPr dirty="0" sz="1700" spc="-20">
                <a:solidFill>
                  <a:srgbClr val="252423"/>
                </a:solidFill>
                <a:latin typeface="Trebuchet MS"/>
                <a:cs typeface="Trebuchet MS"/>
              </a:rPr>
              <a:t>5658</a:t>
            </a:r>
            <a:endParaRPr sz="1700">
              <a:latin typeface="Trebuchet MS"/>
              <a:cs typeface="Trebuchet MS"/>
            </a:endParaRPr>
          </a:p>
          <a:p>
            <a:pPr marL="83820">
              <a:lnSpc>
                <a:spcPct val="100000"/>
              </a:lnSpc>
              <a:spcBef>
                <a:spcPts val="580"/>
              </a:spcBef>
            </a:pP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Male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2" name="object 152" descr=""/>
          <p:cNvSpPr txBox="1"/>
          <p:nvPr/>
        </p:nvSpPr>
        <p:spPr>
          <a:xfrm>
            <a:off x="7416551" y="1651501"/>
            <a:ext cx="467359" cy="63627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85"/>
              </a:spcBef>
            </a:pPr>
            <a:r>
              <a:rPr dirty="0" sz="1700" spc="-20">
                <a:solidFill>
                  <a:srgbClr val="252423"/>
                </a:solidFill>
                <a:latin typeface="Trebuchet MS"/>
                <a:cs typeface="Trebuchet MS"/>
              </a:rPr>
              <a:t>5455</a:t>
            </a:r>
            <a:endParaRPr sz="1700">
              <a:latin typeface="Trebuchet MS"/>
              <a:cs typeface="Trebuchet MS"/>
            </a:endParaRPr>
          </a:p>
          <a:p>
            <a:pPr marL="27305">
              <a:lnSpc>
                <a:spcPct val="100000"/>
              </a:lnSpc>
              <a:spcBef>
                <a:spcPts val="580"/>
              </a:spcBef>
            </a:pP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Female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53" name="object 153" descr=""/>
          <p:cNvGrpSpPr/>
          <p:nvPr/>
        </p:nvGrpSpPr>
        <p:grpSpPr>
          <a:xfrm>
            <a:off x="1009650" y="390524"/>
            <a:ext cx="10915650" cy="1866900"/>
            <a:chOff x="1009650" y="390524"/>
            <a:chExt cx="10915650" cy="1866900"/>
          </a:xfrm>
        </p:grpSpPr>
        <p:pic>
          <p:nvPicPr>
            <p:cNvPr id="154" name="object 15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10225" y="1781174"/>
              <a:ext cx="466724" cy="466724"/>
            </a:xfrm>
            <a:prstGeom prst="rect">
              <a:avLst/>
            </a:prstGeom>
          </p:spPr>
        </p:pic>
        <p:pic>
          <p:nvPicPr>
            <p:cNvPr id="155" name="object 15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81799" y="1800224"/>
              <a:ext cx="457199" cy="457199"/>
            </a:xfrm>
            <a:prstGeom prst="rect">
              <a:avLst/>
            </a:prstGeom>
          </p:spPr>
        </p:pic>
        <p:pic>
          <p:nvPicPr>
            <p:cNvPr id="156" name="object 15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9650" y="390524"/>
              <a:ext cx="1190624" cy="895349"/>
            </a:xfrm>
            <a:prstGeom prst="rect">
              <a:avLst/>
            </a:prstGeom>
          </p:spPr>
        </p:pic>
        <p:pic>
          <p:nvPicPr>
            <p:cNvPr id="157" name="object 157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496674" y="666749"/>
              <a:ext cx="428624" cy="266700"/>
            </a:xfrm>
            <a:prstGeom prst="rect">
              <a:avLst/>
            </a:prstGeom>
          </p:spPr>
        </p:pic>
      </p:grpSp>
      <p:sp>
        <p:nvSpPr>
          <p:cNvPr id="158" name="object 158" descr=""/>
          <p:cNvSpPr txBox="1"/>
          <p:nvPr/>
        </p:nvSpPr>
        <p:spPr>
          <a:xfrm>
            <a:off x="7860903" y="708056"/>
            <a:ext cx="36576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Home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9" name="object 159" descr=""/>
          <p:cNvSpPr txBox="1"/>
          <p:nvPr/>
        </p:nvSpPr>
        <p:spPr>
          <a:xfrm>
            <a:off x="8467973" y="708056"/>
            <a:ext cx="5422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Overview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0" name="object 160" descr=""/>
          <p:cNvSpPr txBox="1"/>
          <p:nvPr/>
        </p:nvSpPr>
        <p:spPr>
          <a:xfrm>
            <a:off x="9176394" y="708056"/>
            <a:ext cx="5162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Segoe UI"/>
                <a:cs typeface="Segoe UI"/>
              </a:rPr>
              <a:t>Athletes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1" name="object 161" descr=""/>
          <p:cNvSpPr txBox="1"/>
          <p:nvPr/>
        </p:nvSpPr>
        <p:spPr>
          <a:xfrm>
            <a:off x="9894341" y="708056"/>
            <a:ext cx="4711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Country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2" name="object 162" descr=""/>
          <p:cNvSpPr txBox="1"/>
          <p:nvPr/>
        </p:nvSpPr>
        <p:spPr>
          <a:xfrm>
            <a:off x="10551863" y="708056"/>
            <a:ext cx="5467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Historical</a:t>
            </a:r>
            <a:endParaRPr sz="1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1999" cy="6857999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4066337" y="1671016"/>
            <a:ext cx="7621270" cy="4882515"/>
            <a:chOff x="4066337" y="1671016"/>
            <a:chExt cx="7621270" cy="4882515"/>
          </a:xfrm>
        </p:grpSpPr>
        <p:sp>
          <p:nvSpPr>
            <p:cNvPr id="5" name="object 5" descr=""/>
            <p:cNvSpPr/>
            <p:nvPr/>
          </p:nvSpPr>
          <p:spPr>
            <a:xfrm>
              <a:off x="10996615" y="5216777"/>
              <a:ext cx="57150" cy="46355"/>
            </a:xfrm>
            <a:custGeom>
              <a:avLst/>
              <a:gdLst/>
              <a:ahLst/>
              <a:cxnLst/>
              <a:rect l="l" t="t" r="r" b="b"/>
              <a:pathLst>
                <a:path w="57150" h="46354">
                  <a:moveTo>
                    <a:pt x="25037" y="30202"/>
                  </a:moveTo>
                  <a:lnTo>
                    <a:pt x="16340" y="30202"/>
                  </a:lnTo>
                  <a:lnTo>
                    <a:pt x="21180" y="26815"/>
                  </a:lnTo>
                  <a:lnTo>
                    <a:pt x="25037" y="30202"/>
                  </a:lnTo>
                  <a:close/>
                </a:path>
                <a:path w="57150" h="46354">
                  <a:moveTo>
                    <a:pt x="12624" y="46211"/>
                  </a:moveTo>
                  <a:lnTo>
                    <a:pt x="1893" y="43676"/>
                  </a:lnTo>
                  <a:lnTo>
                    <a:pt x="0" y="34665"/>
                  </a:lnTo>
                  <a:lnTo>
                    <a:pt x="7504" y="27644"/>
                  </a:lnTo>
                  <a:lnTo>
                    <a:pt x="16340" y="30202"/>
                  </a:lnTo>
                  <a:lnTo>
                    <a:pt x="25037" y="30202"/>
                  </a:lnTo>
                  <a:lnTo>
                    <a:pt x="27913" y="32727"/>
                  </a:lnTo>
                  <a:lnTo>
                    <a:pt x="24686" y="43399"/>
                  </a:lnTo>
                  <a:lnTo>
                    <a:pt x="12624" y="46211"/>
                  </a:lnTo>
                  <a:close/>
                </a:path>
                <a:path w="57150" h="46354">
                  <a:moveTo>
                    <a:pt x="28053" y="20120"/>
                  </a:moveTo>
                  <a:lnTo>
                    <a:pt x="25528" y="12541"/>
                  </a:lnTo>
                  <a:lnTo>
                    <a:pt x="35277" y="8379"/>
                  </a:lnTo>
                  <a:lnTo>
                    <a:pt x="41449" y="7245"/>
                  </a:lnTo>
                  <a:lnTo>
                    <a:pt x="52881" y="926"/>
                  </a:lnTo>
                  <a:lnTo>
                    <a:pt x="56878" y="0"/>
                  </a:lnTo>
                  <a:lnTo>
                    <a:pt x="54494" y="9754"/>
                  </a:lnTo>
                  <a:lnTo>
                    <a:pt x="52881" y="10855"/>
                  </a:lnTo>
                  <a:lnTo>
                    <a:pt x="40467" y="15846"/>
                  </a:lnTo>
                  <a:lnTo>
                    <a:pt x="28053" y="20120"/>
                  </a:lnTo>
                  <a:close/>
                </a:path>
              </a:pathLst>
            </a:custGeom>
            <a:solidFill>
              <a:srgbClr val="74BF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996615" y="5216777"/>
              <a:ext cx="57150" cy="46355"/>
            </a:xfrm>
            <a:custGeom>
              <a:avLst/>
              <a:gdLst/>
              <a:ahLst/>
              <a:cxnLst/>
              <a:rect l="l" t="t" r="r" b="b"/>
              <a:pathLst>
                <a:path w="57150" h="46354">
                  <a:moveTo>
                    <a:pt x="16340" y="30202"/>
                  </a:moveTo>
                  <a:lnTo>
                    <a:pt x="21180" y="26815"/>
                  </a:lnTo>
                  <a:lnTo>
                    <a:pt x="27913" y="32727"/>
                  </a:lnTo>
                  <a:lnTo>
                    <a:pt x="24686" y="43399"/>
                  </a:lnTo>
                  <a:lnTo>
                    <a:pt x="12624" y="46211"/>
                  </a:lnTo>
                  <a:lnTo>
                    <a:pt x="1893" y="43676"/>
                  </a:lnTo>
                  <a:lnTo>
                    <a:pt x="0" y="34665"/>
                  </a:lnTo>
                  <a:lnTo>
                    <a:pt x="7504" y="27644"/>
                  </a:lnTo>
                  <a:lnTo>
                    <a:pt x="16340" y="30202"/>
                  </a:lnTo>
                  <a:close/>
                </a:path>
                <a:path w="57150" h="46354">
                  <a:moveTo>
                    <a:pt x="52881" y="926"/>
                  </a:moveTo>
                  <a:lnTo>
                    <a:pt x="56878" y="0"/>
                  </a:lnTo>
                  <a:lnTo>
                    <a:pt x="54494" y="9754"/>
                  </a:lnTo>
                  <a:lnTo>
                    <a:pt x="52881" y="10855"/>
                  </a:lnTo>
                  <a:lnTo>
                    <a:pt x="40467" y="15846"/>
                  </a:lnTo>
                  <a:lnTo>
                    <a:pt x="28053" y="20120"/>
                  </a:lnTo>
                  <a:lnTo>
                    <a:pt x="25528" y="12541"/>
                  </a:lnTo>
                  <a:lnTo>
                    <a:pt x="35277" y="8379"/>
                  </a:lnTo>
                  <a:lnTo>
                    <a:pt x="41449" y="7245"/>
                  </a:lnTo>
                  <a:lnTo>
                    <a:pt x="52881" y="926"/>
                  </a:lnTo>
                  <a:close/>
                </a:path>
              </a:pathLst>
            </a:custGeom>
            <a:ln w="4762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6337" y="1671016"/>
              <a:ext cx="7620836" cy="4882183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3759200" y="1590738"/>
            <a:ext cx="15138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Segoe UI"/>
                <a:cs typeface="Segoe UI"/>
              </a:rPr>
              <a:t>Country</a:t>
            </a:r>
            <a:r>
              <a:rPr dirty="0" sz="1400" spc="10" b="1">
                <a:latin typeface="Segoe UI"/>
                <a:cs typeface="Segoe UI"/>
              </a:rPr>
              <a:t> </a:t>
            </a:r>
            <a:r>
              <a:rPr dirty="0" sz="1400" spc="-10" b="1">
                <a:latin typeface="Segoe UI"/>
                <a:cs typeface="Segoe UI"/>
              </a:rPr>
              <a:t>overview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607425" y="5473700"/>
            <a:ext cx="1624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252423"/>
                </a:solidFill>
                <a:latin typeface="Segoe UI Semibold"/>
                <a:cs typeface="Segoe UI Semibold"/>
              </a:rPr>
              <a:t>Top</a:t>
            </a:r>
            <a:r>
              <a:rPr dirty="0" sz="1200" spc="-45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 Semibold"/>
                <a:cs typeface="Segoe UI Semibold"/>
              </a:rPr>
              <a:t>performer</a:t>
            </a:r>
            <a:r>
              <a:rPr dirty="0" sz="1200" spc="-4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 Semibold"/>
                <a:cs typeface="Segoe UI Semibold"/>
              </a:rPr>
              <a:t>Country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671867" y="5988466"/>
            <a:ext cx="6946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United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States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78225" y="5353113"/>
            <a:ext cx="16338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Segoe UI"/>
                <a:cs typeface="Segoe UI"/>
              </a:rPr>
              <a:t>Olympic</a:t>
            </a:r>
            <a:r>
              <a:rPr dirty="0" sz="1400" spc="-45" b="1">
                <a:latin typeface="Segoe UI"/>
                <a:cs typeface="Segoe UI"/>
              </a:rPr>
              <a:t> </a:t>
            </a:r>
            <a:r>
              <a:rPr dirty="0" sz="1400" spc="-10" b="1">
                <a:latin typeface="Segoe UI"/>
                <a:cs typeface="Segoe UI"/>
              </a:rPr>
              <a:t>Highlights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78225" y="5780404"/>
            <a:ext cx="3977640" cy="62547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200" spc="-20">
                <a:latin typeface="Segoe UI"/>
                <a:cs typeface="Segoe UI"/>
              </a:rPr>
              <a:t>Total</a:t>
            </a:r>
            <a:r>
              <a:rPr dirty="0" sz="1200" spc="-3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athletes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:11113,with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5658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male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and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5455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female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09400"/>
              </a:lnSpc>
            </a:pPr>
            <a:r>
              <a:rPr dirty="0" sz="1200">
                <a:latin typeface="Segoe UI"/>
                <a:cs typeface="Segoe UI"/>
              </a:rPr>
              <a:t>participants.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The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male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won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374,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and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the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female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won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378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 spc="-25">
                <a:latin typeface="Segoe UI"/>
                <a:cs typeface="Segoe UI"/>
              </a:rPr>
              <a:t>in </a:t>
            </a:r>
            <a:r>
              <a:rPr dirty="0" sz="1200">
                <a:latin typeface="Segoe UI"/>
                <a:cs typeface="Segoe UI"/>
              </a:rPr>
              <a:t>the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tournament.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Country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USA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is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the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highest-</a:t>
            </a:r>
            <a:r>
              <a:rPr dirty="0" sz="1200" spc="-10">
                <a:latin typeface="Segoe UI"/>
                <a:cs typeface="Segoe UI"/>
              </a:rPr>
              <a:t>performing…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966719" y="1524063"/>
            <a:ext cx="42100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D9B300"/>
                </a:solidFill>
                <a:latin typeface="Segoe UI"/>
                <a:cs typeface="Segoe UI"/>
              </a:rPr>
              <a:t>Gold</a:t>
            </a:r>
            <a:endParaRPr sz="1400">
              <a:latin typeface="Segoe UI"/>
              <a:cs typeface="Segoe UI"/>
            </a:endParaRPr>
          </a:p>
          <a:p>
            <a:pPr marL="17780">
              <a:lnSpc>
                <a:spcPct val="100000"/>
              </a:lnSpc>
            </a:pPr>
            <a:r>
              <a:rPr dirty="0" sz="2000" spc="-25">
                <a:solidFill>
                  <a:srgbClr val="252423"/>
                </a:solidFill>
                <a:latin typeface="Trebuchet MS"/>
                <a:cs typeface="Trebuchet MS"/>
              </a:rPr>
              <a:t>752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671694" y="1413303"/>
            <a:ext cx="487680" cy="67373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400" spc="-10" b="1">
                <a:solidFill>
                  <a:srgbClr val="D9B300"/>
                </a:solidFill>
                <a:latin typeface="Segoe UI"/>
                <a:cs typeface="Segoe UI"/>
              </a:rPr>
              <a:t>Silver</a:t>
            </a:r>
            <a:endParaRPr sz="1400">
              <a:latin typeface="Segoe UI"/>
              <a:cs typeface="Segoe UI"/>
            </a:endParaRPr>
          </a:p>
          <a:p>
            <a:pPr marL="57785">
              <a:lnSpc>
                <a:spcPct val="100000"/>
              </a:lnSpc>
              <a:spcBef>
                <a:spcPts val="605"/>
              </a:spcBef>
            </a:pPr>
            <a:r>
              <a:rPr dirty="0" sz="2000" spc="-25">
                <a:solidFill>
                  <a:srgbClr val="252423"/>
                </a:solidFill>
                <a:latin typeface="Trebuchet MS"/>
                <a:cs typeface="Trebuchet MS"/>
              </a:rPr>
              <a:t>760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391400" y="1533524"/>
            <a:ext cx="3800475" cy="561975"/>
            <a:chOff x="7391400" y="1533524"/>
            <a:chExt cx="3800475" cy="561975"/>
          </a:xfrm>
        </p:grpSpPr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82100" y="1533524"/>
              <a:ext cx="561974" cy="56197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1400" y="1533524"/>
              <a:ext cx="561974" cy="56197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29899" y="1533524"/>
              <a:ext cx="561974" cy="561974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11131251" y="1439020"/>
            <a:ext cx="607060" cy="65786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400" spc="-10" b="1">
                <a:solidFill>
                  <a:srgbClr val="D9B300"/>
                </a:solidFill>
                <a:latin typeface="Segoe UI"/>
                <a:cs typeface="Segoe UI"/>
              </a:rPr>
              <a:t>Bronze</a:t>
            </a:r>
            <a:endParaRPr sz="1400">
              <a:latin typeface="Segoe UI"/>
              <a:cs typeface="Segoe UI"/>
            </a:endParaRPr>
          </a:p>
          <a:p>
            <a:pPr marL="116839">
              <a:lnSpc>
                <a:spcPct val="100000"/>
              </a:lnSpc>
              <a:spcBef>
                <a:spcPts val="525"/>
              </a:spcBef>
            </a:pPr>
            <a:r>
              <a:rPr dirty="0" sz="2000" spc="-25">
                <a:solidFill>
                  <a:srgbClr val="252423"/>
                </a:solidFill>
                <a:latin typeface="Trebuchet MS"/>
                <a:cs typeface="Trebuchet MS"/>
              </a:rPr>
              <a:t>813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7315187" y="1447799"/>
            <a:ext cx="4477385" cy="819150"/>
          </a:xfrm>
          <a:custGeom>
            <a:avLst/>
            <a:gdLst/>
            <a:ahLst/>
            <a:cxnLst/>
            <a:rect l="l" t="t" r="r" b="b"/>
            <a:pathLst>
              <a:path w="4477384" h="819150">
                <a:moveTo>
                  <a:pt x="1238250" y="99733"/>
                </a:moveTo>
                <a:lnTo>
                  <a:pt x="1226413" y="60426"/>
                </a:lnTo>
                <a:lnTo>
                  <a:pt x="1194333" y="33997"/>
                </a:lnTo>
                <a:lnTo>
                  <a:pt x="1167104" y="28575"/>
                </a:lnTo>
                <a:lnTo>
                  <a:pt x="71158" y="28575"/>
                </a:lnTo>
                <a:lnTo>
                  <a:pt x="31851" y="40424"/>
                </a:lnTo>
                <a:lnTo>
                  <a:pt x="5422" y="72491"/>
                </a:lnTo>
                <a:lnTo>
                  <a:pt x="0" y="99733"/>
                </a:lnTo>
                <a:lnTo>
                  <a:pt x="0" y="748004"/>
                </a:lnTo>
                <a:lnTo>
                  <a:pt x="11836" y="787298"/>
                </a:lnTo>
                <a:lnTo>
                  <a:pt x="43929" y="813739"/>
                </a:lnTo>
                <a:lnTo>
                  <a:pt x="71158" y="819150"/>
                </a:lnTo>
                <a:lnTo>
                  <a:pt x="1167104" y="819150"/>
                </a:lnTo>
                <a:lnTo>
                  <a:pt x="1206411" y="807313"/>
                </a:lnTo>
                <a:lnTo>
                  <a:pt x="1232839" y="775246"/>
                </a:lnTo>
                <a:lnTo>
                  <a:pt x="1238250" y="748004"/>
                </a:lnTo>
                <a:lnTo>
                  <a:pt x="1238250" y="99733"/>
                </a:lnTo>
                <a:close/>
              </a:path>
              <a:path w="4477384" h="819150">
                <a:moveTo>
                  <a:pt x="2867025" y="90208"/>
                </a:moveTo>
                <a:lnTo>
                  <a:pt x="2855188" y="50888"/>
                </a:lnTo>
                <a:lnTo>
                  <a:pt x="2823108" y="24472"/>
                </a:lnTo>
                <a:lnTo>
                  <a:pt x="2795879" y="19050"/>
                </a:lnTo>
                <a:lnTo>
                  <a:pt x="1699933" y="19050"/>
                </a:lnTo>
                <a:lnTo>
                  <a:pt x="1660626" y="30899"/>
                </a:lnTo>
                <a:lnTo>
                  <a:pt x="1634197" y="62979"/>
                </a:lnTo>
                <a:lnTo>
                  <a:pt x="1628787" y="90208"/>
                </a:lnTo>
                <a:lnTo>
                  <a:pt x="1628787" y="738479"/>
                </a:lnTo>
                <a:lnTo>
                  <a:pt x="1640624" y="777786"/>
                </a:lnTo>
                <a:lnTo>
                  <a:pt x="1672691" y="804214"/>
                </a:lnTo>
                <a:lnTo>
                  <a:pt x="1699933" y="809625"/>
                </a:lnTo>
                <a:lnTo>
                  <a:pt x="2795879" y="809625"/>
                </a:lnTo>
                <a:lnTo>
                  <a:pt x="2835186" y="797788"/>
                </a:lnTo>
                <a:lnTo>
                  <a:pt x="2861614" y="765721"/>
                </a:lnTo>
                <a:lnTo>
                  <a:pt x="2867025" y="738479"/>
                </a:lnTo>
                <a:lnTo>
                  <a:pt x="2867025" y="90208"/>
                </a:lnTo>
                <a:close/>
              </a:path>
              <a:path w="4477384" h="819150">
                <a:moveTo>
                  <a:pt x="4476762" y="71158"/>
                </a:moveTo>
                <a:lnTo>
                  <a:pt x="4464913" y="31851"/>
                </a:lnTo>
                <a:lnTo>
                  <a:pt x="4432833" y="5422"/>
                </a:lnTo>
                <a:lnTo>
                  <a:pt x="4405604" y="0"/>
                </a:lnTo>
                <a:lnTo>
                  <a:pt x="3309658" y="0"/>
                </a:lnTo>
                <a:lnTo>
                  <a:pt x="3270364" y="11836"/>
                </a:lnTo>
                <a:lnTo>
                  <a:pt x="3243923" y="43916"/>
                </a:lnTo>
                <a:lnTo>
                  <a:pt x="3238512" y="71158"/>
                </a:lnTo>
                <a:lnTo>
                  <a:pt x="3238512" y="719429"/>
                </a:lnTo>
                <a:lnTo>
                  <a:pt x="3250336" y="758723"/>
                </a:lnTo>
                <a:lnTo>
                  <a:pt x="3282429" y="785164"/>
                </a:lnTo>
                <a:lnTo>
                  <a:pt x="3309658" y="790575"/>
                </a:lnTo>
                <a:lnTo>
                  <a:pt x="4405604" y="790575"/>
                </a:lnTo>
                <a:lnTo>
                  <a:pt x="4444898" y="778738"/>
                </a:lnTo>
                <a:lnTo>
                  <a:pt x="4471340" y="746671"/>
                </a:lnTo>
                <a:lnTo>
                  <a:pt x="4476762" y="719429"/>
                </a:lnTo>
                <a:lnTo>
                  <a:pt x="4476762" y="71158"/>
                </a:lnTo>
                <a:close/>
              </a:path>
            </a:pathLst>
          </a:custGeom>
          <a:solidFill>
            <a:srgbClr val="118CFF">
              <a:alpha val="22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825500" y="2200338"/>
            <a:ext cx="4527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5">
                <a:solidFill>
                  <a:srgbClr val="252423"/>
                </a:solidFill>
                <a:latin typeface="Trebuchet MS"/>
                <a:cs typeface="Trebuchet MS"/>
              </a:rPr>
              <a:t>country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019175" y="2409824"/>
            <a:ext cx="1647825" cy="447675"/>
            <a:chOff x="1019175" y="2409824"/>
            <a:chExt cx="1647825" cy="447675"/>
          </a:xfrm>
        </p:grpSpPr>
        <p:sp>
          <p:nvSpPr>
            <p:cNvPr id="23" name="object 23" descr=""/>
            <p:cNvSpPr/>
            <p:nvPr/>
          </p:nvSpPr>
          <p:spPr>
            <a:xfrm>
              <a:off x="1028699" y="2419349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1628774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628774" y="0"/>
                  </a:lnTo>
                  <a:lnTo>
                    <a:pt x="1628774" y="428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28699" y="2419349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0" y="0"/>
                  </a:moveTo>
                  <a:lnTo>
                    <a:pt x="1628774" y="0"/>
                  </a:lnTo>
                  <a:lnTo>
                    <a:pt x="1628774" y="428624"/>
                  </a:lnTo>
                  <a:lnTo>
                    <a:pt x="0" y="42862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750" y="2442120"/>
              <a:ext cx="738377" cy="405854"/>
            </a:xfrm>
            <a:prstGeom prst="rect">
              <a:avLst/>
            </a:prstGeom>
          </p:spPr>
        </p:pic>
      </p:grpSp>
      <p:grpSp>
        <p:nvGrpSpPr>
          <p:cNvPr id="26" name="object 26" descr=""/>
          <p:cNvGrpSpPr/>
          <p:nvPr/>
        </p:nvGrpSpPr>
        <p:grpSpPr>
          <a:xfrm>
            <a:off x="1019175" y="2914649"/>
            <a:ext cx="1647825" cy="447675"/>
            <a:chOff x="1019175" y="2914649"/>
            <a:chExt cx="1647825" cy="447675"/>
          </a:xfrm>
        </p:grpSpPr>
        <p:sp>
          <p:nvSpPr>
            <p:cNvPr id="27" name="object 27" descr=""/>
            <p:cNvSpPr/>
            <p:nvPr/>
          </p:nvSpPr>
          <p:spPr>
            <a:xfrm>
              <a:off x="1028699" y="2924174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1628774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628774" y="0"/>
                  </a:lnTo>
                  <a:lnTo>
                    <a:pt x="1628774" y="428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28699" y="2924174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0" y="0"/>
                  </a:moveTo>
                  <a:lnTo>
                    <a:pt x="1628774" y="0"/>
                  </a:lnTo>
                  <a:lnTo>
                    <a:pt x="1628774" y="428624"/>
                  </a:lnTo>
                  <a:lnTo>
                    <a:pt x="0" y="42862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7750" y="2946945"/>
              <a:ext cx="738377" cy="405854"/>
            </a:xfrm>
            <a:prstGeom prst="rect">
              <a:avLst/>
            </a:prstGeom>
          </p:spPr>
        </p:pic>
      </p:grpSp>
      <p:grpSp>
        <p:nvGrpSpPr>
          <p:cNvPr id="30" name="object 30" descr=""/>
          <p:cNvGrpSpPr/>
          <p:nvPr/>
        </p:nvGrpSpPr>
        <p:grpSpPr>
          <a:xfrm>
            <a:off x="1019175" y="3419475"/>
            <a:ext cx="1647825" cy="447675"/>
            <a:chOff x="1019175" y="3419475"/>
            <a:chExt cx="1647825" cy="447675"/>
          </a:xfrm>
        </p:grpSpPr>
        <p:sp>
          <p:nvSpPr>
            <p:cNvPr id="31" name="object 31" descr=""/>
            <p:cNvSpPr/>
            <p:nvPr/>
          </p:nvSpPr>
          <p:spPr>
            <a:xfrm>
              <a:off x="1028699" y="3428999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1628774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628774" y="0"/>
                  </a:lnTo>
                  <a:lnTo>
                    <a:pt x="1628774" y="428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028699" y="3428999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0" y="0"/>
                  </a:moveTo>
                  <a:lnTo>
                    <a:pt x="1628774" y="0"/>
                  </a:lnTo>
                  <a:lnTo>
                    <a:pt x="1628774" y="428624"/>
                  </a:lnTo>
                  <a:lnTo>
                    <a:pt x="0" y="42862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7750" y="3451770"/>
              <a:ext cx="738377" cy="405854"/>
            </a:xfrm>
            <a:prstGeom prst="rect">
              <a:avLst/>
            </a:prstGeom>
          </p:spPr>
        </p:pic>
      </p:grpSp>
      <p:grpSp>
        <p:nvGrpSpPr>
          <p:cNvPr id="34" name="object 34" descr=""/>
          <p:cNvGrpSpPr/>
          <p:nvPr/>
        </p:nvGrpSpPr>
        <p:grpSpPr>
          <a:xfrm>
            <a:off x="1019175" y="3924300"/>
            <a:ext cx="1647825" cy="447675"/>
            <a:chOff x="1019175" y="3924300"/>
            <a:chExt cx="1647825" cy="447675"/>
          </a:xfrm>
        </p:grpSpPr>
        <p:sp>
          <p:nvSpPr>
            <p:cNvPr id="35" name="object 35" descr=""/>
            <p:cNvSpPr/>
            <p:nvPr/>
          </p:nvSpPr>
          <p:spPr>
            <a:xfrm>
              <a:off x="1028699" y="3933824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1628774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628774" y="0"/>
                  </a:lnTo>
                  <a:lnTo>
                    <a:pt x="1628774" y="428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028699" y="3933824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0" y="0"/>
                  </a:moveTo>
                  <a:lnTo>
                    <a:pt x="1628774" y="0"/>
                  </a:lnTo>
                  <a:lnTo>
                    <a:pt x="1628774" y="428624"/>
                  </a:lnTo>
                  <a:lnTo>
                    <a:pt x="0" y="42862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7750" y="3956595"/>
              <a:ext cx="738377" cy="405854"/>
            </a:xfrm>
            <a:prstGeom prst="rect">
              <a:avLst/>
            </a:prstGeom>
          </p:spPr>
        </p:pic>
      </p:grpSp>
      <p:grpSp>
        <p:nvGrpSpPr>
          <p:cNvPr id="38" name="object 38" descr=""/>
          <p:cNvGrpSpPr/>
          <p:nvPr/>
        </p:nvGrpSpPr>
        <p:grpSpPr>
          <a:xfrm>
            <a:off x="1019175" y="4429125"/>
            <a:ext cx="1647825" cy="447675"/>
            <a:chOff x="1019175" y="4429125"/>
            <a:chExt cx="1647825" cy="447675"/>
          </a:xfrm>
        </p:grpSpPr>
        <p:sp>
          <p:nvSpPr>
            <p:cNvPr id="39" name="object 39" descr=""/>
            <p:cNvSpPr/>
            <p:nvPr/>
          </p:nvSpPr>
          <p:spPr>
            <a:xfrm>
              <a:off x="1028699" y="4438649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1628774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628774" y="0"/>
                  </a:lnTo>
                  <a:lnTo>
                    <a:pt x="1628774" y="428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028699" y="4438649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0" y="0"/>
                  </a:moveTo>
                  <a:lnTo>
                    <a:pt x="1628774" y="0"/>
                  </a:lnTo>
                  <a:lnTo>
                    <a:pt x="1628774" y="428624"/>
                  </a:lnTo>
                  <a:lnTo>
                    <a:pt x="0" y="42862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7750" y="4461420"/>
              <a:ext cx="738377" cy="405854"/>
            </a:xfrm>
            <a:prstGeom prst="rect">
              <a:avLst/>
            </a:prstGeom>
          </p:spPr>
        </p:pic>
      </p:grpSp>
      <p:grpSp>
        <p:nvGrpSpPr>
          <p:cNvPr id="42" name="object 42" descr=""/>
          <p:cNvGrpSpPr/>
          <p:nvPr/>
        </p:nvGrpSpPr>
        <p:grpSpPr>
          <a:xfrm>
            <a:off x="1019175" y="4933949"/>
            <a:ext cx="1647825" cy="447675"/>
            <a:chOff x="1019175" y="4933949"/>
            <a:chExt cx="1647825" cy="447675"/>
          </a:xfrm>
        </p:grpSpPr>
        <p:sp>
          <p:nvSpPr>
            <p:cNvPr id="43" name="object 43" descr=""/>
            <p:cNvSpPr/>
            <p:nvPr/>
          </p:nvSpPr>
          <p:spPr>
            <a:xfrm>
              <a:off x="1028699" y="4943474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1628774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628774" y="0"/>
                  </a:lnTo>
                  <a:lnTo>
                    <a:pt x="1628774" y="428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028699" y="4943474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0" y="0"/>
                  </a:moveTo>
                  <a:lnTo>
                    <a:pt x="1628774" y="0"/>
                  </a:lnTo>
                  <a:lnTo>
                    <a:pt x="1628774" y="428624"/>
                  </a:lnTo>
                  <a:lnTo>
                    <a:pt x="0" y="42862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7750" y="4966245"/>
              <a:ext cx="738377" cy="405854"/>
            </a:xfrm>
            <a:prstGeom prst="rect">
              <a:avLst/>
            </a:prstGeom>
          </p:spPr>
        </p:pic>
      </p:grpSp>
      <p:grpSp>
        <p:nvGrpSpPr>
          <p:cNvPr id="46" name="object 46" descr=""/>
          <p:cNvGrpSpPr/>
          <p:nvPr/>
        </p:nvGrpSpPr>
        <p:grpSpPr>
          <a:xfrm>
            <a:off x="1019175" y="5438774"/>
            <a:ext cx="1647825" cy="447675"/>
            <a:chOff x="1019175" y="5438774"/>
            <a:chExt cx="1647825" cy="447675"/>
          </a:xfrm>
        </p:grpSpPr>
        <p:sp>
          <p:nvSpPr>
            <p:cNvPr id="47" name="object 47" descr=""/>
            <p:cNvSpPr/>
            <p:nvPr/>
          </p:nvSpPr>
          <p:spPr>
            <a:xfrm>
              <a:off x="1028700" y="5448299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1628774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628774" y="0"/>
                  </a:lnTo>
                  <a:lnTo>
                    <a:pt x="1628774" y="428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028700" y="5448299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0" y="0"/>
                  </a:moveTo>
                  <a:lnTo>
                    <a:pt x="1628774" y="0"/>
                  </a:lnTo>
                  <a:lnTo>
                    <a:pt x="1628774" y="428624"/>
                  </a:lnTo>
                  <a:lnTo>
                    <a:pt x="0" y="42862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1028700" y="5584856"/>
            <a:ext cx="16192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6625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Austria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50" name="object 5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47750" y="5471070"/>
            <a:ext cx="738377" cy="405854"/>
          </a:xfrm>
          <a:prstGeom prst="rect">
            <a:avLst/>
          </a:prstGeom>
        </p:spPr>
      </p:pic>
      <p:grpSp>
        <p:nvGrpSpPr>
          <p:cNvPr id="51" name="object 51" descr=""/>
          <p:cNvGrpSpPr/>
          <p:nvPr/>
        </p:nvGrpSpPr>
        <p:grpSpPr>
          <a:xfrm>
            <a:off x="1019175" y="5943599"/>
            <a:ext cx="1647825" cy="447675"/>
            <a:chOff x="1019175" y="5943599"/>
            <a:chExt cx="1647825" cy="447675"/>
          </a:xfrm>
        </p:grpSpPr>
        <p:sp>
          <p:nvSpPr>
            <p:cNvPr id="52" name="object 52" descr=""/>
            <p:cNvSpPr/>
            <p:nvPr/>
          </p:nvSpPr>
          <p:spPr>
            <a:xfrm>
              <a:off x="1028700" y="5953124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1628774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628774" y="0"/>
                  </a:lnTo>
                  <a:lnTo>
                    <a:pt x="1628774" y="428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028700" y="5953124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0" y="0"/>
                  </a:moveTo>
                  <a:lnTo>
                    <a:pt x="1628774" y="0"/>
                  </a:lnTo>
                  <a:lnTo>
                    <a:pt x="1628774" y="428624"/>
                  </a:lnTo>
                  <a:lnTo>
                    <a:pt x="0" y="42862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1028700" y="6089681"/>
            <a:ext cx="16192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3755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Azerbaijan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55" name="object 5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47750" y="5975895"/>
            <a:ext cx="738377" cy="405854"/>
          </a:xfrm>
          <a:prstGeom prst="rect">
            <a:avLst/>
          </a:prstGeom>
        </p:spPr>
      </p:pic>
      <p:sp>
        <p:nvSpPr>
          <p:cNvPr id="56" name="object 56" descr=""/>
          <p:cNvSpPr txBox="1"/>
          <p:nvPr/>
        </p:nvSpPr>
        <p:spPr>
          <a:xfrm>
            <a:off x="1028700" y="2555906"/>
            <a:ext cx="1812925" cy="2701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87045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solidFill>
                  <a:srgbClr val="252423"/>
                </a:solidFill>
                <a:latin typeface="Segoe UI"/>
                <a:cs typeface="Segoe UI"/>
              </a:rPr>
              <a:t>AIN</a:t>
            </a:r>
            <a:endParaRPr sz="1000">
              <a:latin typeface="Segoe UI"/>
              <a:cs typeface="Segoe UI"/>
            </a:endParaRPr>
          </a:p>
          <a:p>
            <a:pPr algn="ctr" marL="852805" marR="358140">
              <a:lnSpc>
                <a:spcPct val="331200"/>
              </a:lnSpc>
            </a:pP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Albania Algeria Argentina</a:t>
            </a:r>
            <a:endParaRPr sz="10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000"/>
              </a:spcBef>
            </a:pPr>
            <a:r>
              <a:rPr dirty="0" sz="1200" spc="320">
                <a:latin typeface="Segoe UI Symbol"/>
                <a:cs typeface="Segoe UI Symbol"/>
              </a:rPr>
              <a:t>&gt;</a:t>
            </a:r>
            <a:endParaRPr sz="1200">
              <a:latin typeface="Segoe UI Symbol"/>
              <a:cs typeface="Segoe UI Symbol"/>
            </a:endParaRPr>
          </a:p>
          <a:p>
            <a:pPr algn="ctr" marL="487045">
              <a:lnSpc>
                <a:spcPct val="100000"/>
              </a:lnSpc>
              <a:spcBef>
                <a:spcPts val="335"/>
              </a:spcBef>
            </a:pP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Armenia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000">
              <a:latin typeface="Segoe UI"/>
              <a:cs typeface="Segoe UI"/>
            </a:endParaRPr>
          </a:p>
          <a:p>
            <a:pPr algn="ctr" marL="487045">
              <a:lnSpc>
                <a:spcPct val="100000"/>
              </a:lnSpc>
            </a:pP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7" name="object 57" descr=""/>
          <p:cNvSpPr/>
          <p:nvPr/>
        </p:nvSpPr>
        <p:spPr>
          <a:xfrm>
            <a:off x="790574" y="1552574"/>
            <a:ext cx="2105025" cy="447675"/>
          </a:xfrm>
          <a:custGeom>
            <a:avLst/>
            <a:gdLst/>
            <a:ahLst/>
            <a:cxnLst/>
            <a:rect l="l" t="t" r="r" b="b"/>
            <a:pathLst>
              <a:path w="2105025" h="447675">
                <a:moveTo>
                  <a:pt x="2105024" y="447674"/>
                </a:moveTo>
                <a:lnTo>
                  <a:pt x="0" y="447674"/>
                </a:lnTo>
                <a:lnTo>
                  <a:pt x="0" y="0"/>
                </a:lnTo>
                <a:lnTo>
                  <a:pt x="2105024" y="0"/>
                </a:lnTo>
                <a:lnTo>
                  <a:pt x="2105024" y="4476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 txBox="1"/>
          <p:nvPr/>
        </p:nvSpPr>
        <p:spPr>
          <a:xfrm>
            <a:off x="890587" y="1652587"/>
            <a:ext cx="1905000" cy="228600"/>
          </a:xfrm>
          <a:prstGeom prst="rect">
            <a:avLst/>
          </a:prstGeom>
          <a:ln w="9524">
            <a:solidFill>
              <a:srgbClr val="E9E9E9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09"/>
              </a:spcBef>
            </a:pPr>
            <a:r>
              <a:rPr dirty="0" sz="800" spc="-10">
                <a:solidFill>
                  <a:srgbClr val="B3B3B3"/>
                </a:solidFill>
                <a:latin typeface="Segoe UI"/>
                <a:cs typeface="Segoe UI"/>
              </a:rPr>
              <a:t>Search</a:t>
            </a:r>
            <a:endParaRPr sz="800">
              <a:latin typeface="Segoe UI"/>
              <a:cs typeface="Segoe UI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2440725" y="1716020"/>
            <a:ext cx="300355" cy="101600"/>
            <a:chOff x="2440725" y="1716020"/>
            <a:chExt cx="300355" cy="101600"/>
          </a:xfrm>
        </p:grpSpPr>
        <p:pic>
          <p:nvPicPr>
            <p:cNvPr id="60" name="object 6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40725" y="1716825"/>
              <a:ext cx="99741" cy="99380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39945" y="1716020"/>
              <a:ext cx="100990" cy="101157"/>
            </a:xfrm>
            <a:prstGeom prst="rect">
              <a:avLst/>
            </a:prstGeom>
          </p:spPr>
        </p:pic>
      </p:grpSp>
      <p:sp>
        <p:nvSpPr>
          <p:cNvPr id="62" name="object 62" descr=""/>
          <p:cNvSpPr txBox="1"/>
          <p:nvPr/>
        </p:nvSpPr>
        <p:spPr>
          <a:xfrm>
            <a:off x="7870428" y="755681"/>
            <a:ext cx="36576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Home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8477498" y="755681"/>
            <a:ext cx="5422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Overview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9202588" y="755681"/>
            <a:ext cx="48323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Athletes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9884667" y="755681"/>
            <a:ext cx="5092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Segoe UI"/>
                <a:cs typeface="Segoe UI"/>
              </a:rPr>
              <a:t>Country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10561388" y="755681"/>
            <a:ext cx="5467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Historical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67" name="object 67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468099" y="619124"/>
            <a:ext cx="438150" cy="333374"/>
          </a:xfrm>
          <a:prstGeom prst="rect">
            <a:avLst/>
          </a:prstGeom>
        </p:spPr>
      </p:pic>
      <p:pic>
        <p:nvPicPr>
          <p:cNvPr id="68" name="object 6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09650" y="390524"/>
            <a:ext cx="1190624" cy="8953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1999" cy="68579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25500" y="2200338"/>
            <a:ext cx="4527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40">
                <a:solidFill>
                  <a:srgbClr val="252423"/>
                </a:solidFill>
                <a:latin typeface="Tahoma"/>
                <a:cs typeface="Tahoma"/>
              </a:rPr>
              <a:t>country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019175" y="2409824"/>
            <a:ext cx="1647825" cy="447675"/>
            <a:chOff x="1019175" y="2409824"/>
            <a:chExt cx="1647825" cy="447675"/>
          </a:xfrm>
        </p:grpSpPr>
        <p:sp>
          <p:nvSpPr>
            <p:cNvPr id="6" name="object 6" descr=""/>
            <p:cNvSpPr/>
            <p:nvPr/>
          </p:nvSpPr>
          <p:spPr>
            <a:xfrm>
              <a:off x="1028700" y="2419349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1628774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628774" y="0"/>
                  </a:lnTo>
                  <a:lnTo>
                    <a:pt x="1628774" y="428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28700" y="2419349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0" y="0"/>
                  </a:moveTo>
                  <a:lnTo>
                    <a:pt x="1628774" y="0"/>
                  </a:lnTo>
                  <a:lnTo>
                    <a:pt x="1628774" y="428624"/>
                  </a:lnTo>
                  <a:lnTo>
                    <a:pt x="0" y="42862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028700" y="2555906"/>
            <a:ext cx="16192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solidFill>
                  <a:srgbClr val="252423"/>
                </a:solidFill>
                <a:latin typeface="Segoe UI"/>
                <a:cs typeface="Segoe UI"/>
              </a:rPr>
              <a:t>AIN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7750" y="2442120"/>
            <a:ext cx="738377" cy="405854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1019175" y="2914649"/>
            <a:ext cx="1647825" cy="447675"/>
            <a:chOff x="1019175" y="2914649"/>
            <a:chExt cx="1647825" cy="447675"/>
          </a:xfrm>
        </p:grpSpPr>
        <p:sp>
          <p:nvSpPr>
            <p:cNvPr id="11" name="object 11" descr=""/>
            <p:cNvSpPr/>
            <p:nvPr/>
          </p:nvSpPr>
          <p:spPr>
            <a:xfrm>
              <a:off x="1028700" y="2924174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1628774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628774" y="0"/>
                  </a:lnTo>
                  <a:lnTo>
                    <a:pt x="1628774" y="428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28700" y="2924174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0" y="0"/>
                  </a:moveTo>
                  <a:lnTo>
                    <a:pt x="1628774" y="0"/>
                  </a:lnTo>
                  <a:lnTo>
                    <a:pt x="1628774" y="428624"/>
                  </a:lnTo>
                  <a:lnTo>
                    <a:pt x="0" y="42862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028700" y="3060731"/>
            <a:ext cx="16192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329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Albania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7750" y="2946945"/>
            <a:ext cx="738377" cy="405854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1019175" y="3419475"/>
            <a:ext cx="1647825" cy="447675"/>
            <a:chOff x="1019175" y="3419475"/>
            <a:chExt cx="1647825" cy="447675"/>
          </a:xfrm>
        </p:grpSpPr>
        <p:sp>
          <p:nvSpPr>
            <p:cNvPr id="16" name="object 16" descr=""/>
            <p:cNvSpPr/>
            <p:nvPr/>
          </p:nvSpPr>
          <p:spPr>
            <a:xfrm>
              <a:off x="1028700" y="3429000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1628774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628774" y="0"/>
                  </a:lnTo>
                  <a:lnTo>
                    <a:pt x="1628774" y="428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28700" y="3429000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0" y="0"/>
                  </a:moveTo>
                  <a:lnTo>
                    <a:pt x="1628774" y="0"/>
                  </a:lnTo>
                  <a:lnTo>
                    <a:pt x="1628774" y="428624"/>
                  </a:lnTo>
                  <a:lnTo>
                    <a:pt x="0" y="42862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028700" y="3565556"/>
            <a:ext cx="16192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5355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Algeria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7750" y="3451770"/>
            <a:ext cx="738377" cy="405854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1019175" y="3924300"/>
            <a:ext cx="1647825" cy="447675"/>
            <a:chOff x="1019175" y="3924300"/>
            <a:chExt cx="1647825" cy="447675"/>
          </a:xfrm>
        </p:grpSpPr>
        <p:sp>
          <p:nvSpPr>
            <p:cNvPr id="21" name="object 21" descr=""/>
            <p:cNvSpPr/>
            <p:nvPr/>
          </p:nvSpPr>
          <p:spPr>
            <a:xfrm>
              <a:off x="1028700" y="3933825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1628774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628774" y="0"/>
                  </a:lnTo>
                  <a:lnTo>
                    <a:pt x="1628774" y="428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28700" y="3933825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0" y="0"/>
                  </a:moveTo>
                  <a:lnTo>
                    <a:pt x="1628774" y="0"/>
                  </a:lnTo>
                  <a:lnTo>
                    <a:pt x="1628774" y="428624"/>
                  </a:lnTo>
                  <a:lnTo>
                    <a:pt x="0" y="42862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028700" y="4070381"/>
            <a:ext cx="16192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2805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Argentina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7750" y="3956595"/>
            <a:ext cx="738377" cy="405854"/>
          </a:xfrm>
          <a:prstGeom prst="rect">
            <a:avLst/>
          </a:prstGeom>
        </p:spPr>
      </p:pic>
      <p:grpSp>
        <p:nvGrpSpPr>
          <p:cNvPr id="25" name="object 25" descr=""/>
          <p:cNvGrpSpPr/>
          <p:nvPr/>
        </p:nvGrpSpPr>
        <p:grpSpPr>
          <a:xfrm>
            <a:off x="1019175" y="4429125"/>
            <a:ext cx="1647825" cy="447675"/>
            <a:chOff x="1019175" y="4429125"/>
            <a:chExt cx="1647825" cy="447675"/>
          </a:xfrm>
        </p:grpSpPr>
        <p:sp>
          <p:nvSpPr>
            <p:cNvPr id="26" name="object 26" descr=""/>
            <p:cNvSpPr/>
            <p:nvPr/>
          </p:nvSpPr>
          <p:spPr>
            <a:xfrm>
              <a:off x="1028700" y="4438650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1628774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628774" y="0"/>
                  </a:lnTo>
                  <a:lnTo>
                    <a:pt x="1628774" y="428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28700" y="4438650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0" y="0"/>
                  </a:moveTo>
                  <a:lnTo>
                    <a:pt x="1628774" y="0"/>
                  </a:lnTo>
                  <a:lnTo>
                    <a:pt x="1628774" y="428624"/>
                  </a:lnTo>
                  <a:lnTo>
                    <a:pt x="0" y="42862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028700" y="4575206"/>
            <a:ext cx="16192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96619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Armenia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7750" y="4461420"/>
            <a:ext cx="738377" cy="405854"/>
          </a:xfrm>
          <a:prstGeom prst="rect">
            <a:avLst/>
          </a:prstGeom>
        </p:spPr>
      </p:pic>
      <p:grpSp>
        <p:nvGrpSpPr>
          <p:cNvPr id="30" name="object 30" descr=""/>
          <p:cNvGrpSpPr/>
          <p:nvPr/>
        </p:nvGrpSpPr>
        <p:grpSpPr>
          <a:xfrm>
            <a:off x="1019175" y="4933949"/>
            <a:ext cx="1647825" cy="447675"/>
            <a:chOff x="1019175" y="4933949"/>
            <a:chExt cx="1647825" cy="447675"/>
          </a:xfrm>
        </p:grpSpPr>
        <p:sp>
          <p:nvSpPr>
            <p:cNvPr id="31" name="object 31" descr=""/>
            <p:cNvSpPr/>
            <p:nvPr/>
          </p:nvSpPr>
          <p:spPr>
            <a:xfrm>
              <a:off x="1028700" y="4943474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1628774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628774" y="0"/>
                  </a:lnTo>
                  <a:lnTo>
                    <a:pt x="1628774" y="428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028700" y="4943474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0" y="0"/>
                  </a:moveTo>
                  <a:lnTo>
                    <a:pt x="1628774" y="0"/>
                  </a:lnTo>
                  <a:lnTo>
                    <a:pt x="1628774" y="428624"/>
                  </a:lnTo>
                  <a:lnTo>
                    <a:pt x="0" y="42862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1028700" y="5080031"/>
            <a:ext cx="16192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4555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47750" y="4966245"/>
            <a:ext cx="738377" cy="405854"/>
          </a:xfrm>
          <a:prstGeom prst="rect">
            <a:avLst/>
          </a:prstGeom>
        </p:spPr>
      </p:pic>
      <p:grpSp>
        <p:nvGrpSpPr>
          <p:cNvPr id="35" name="object 35" descr=""/>
          <p:cNvGrpSpPr/>
          <p:nvPr/>
        </p:nvGrpSpPr>
        <p:grpSpPr>
          <a:xfrm>
            <a:off x="1019175" y="5438774"/>
            <a:ext cx="1647825" cy="447675"/>
            <a:chOff x="1019175" y="5438774"/>
            <a:chExt cx="1647825" cy="447675"/>
          </a:xfrm>
        </p:grpSpPr>
        <p:sp>
          <p:nvSpPr>
            <p:cNvPr id="36" name="object 36" descr=""/>
            <p:cNvSpPr/>
            <p:nvPr/>
          </p:nvSpPr>
          <p:spPr>
            <a:xfrm>
              <a:off x="1028700" y="5448299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1628774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628774" y="0"/>
                  </a:lnTo>
                  <a:lnTo>
                    <a:pt x="1628774" y="428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028700" y="5448299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0" y="0"/>
                  </a:moveTo>
                  <a:lnTo>
                    <a:pt x="1628774" y="0"/>
                  </a:lnTo>
                  <a:lnTo>
                    <a:pt x="1628774" y="428624"/>
                  </a:lnTo>
                  <a:lnTo>
                    <a:pt x="0" y="42862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1028700" y="5584856"/>
            <a:ext cx="16192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6625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Austria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39" name="object 3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47750" y="5471070"/>
            <a:ext cx="738377" cy="405854"/>
          </a:xfrm>
          <a:prstGeom prst="rect">
            <a:avLst/>
          </a:prstGeom>
        </p:spPr>
      </p:pic>
      <p:grpSp>
        <p:nvGrpSpPr>
          <p:cNvPr id="40" name="object 40" descr=""/>
          <p:cNvGrpSpPr/>
          <p:nvPr/>
        </p:nvGrpSpPr>
        <p:grpSpPr>
          <a:xfrm>
            <a:off x="1019175" y="5943599"/>
            <a:ext cx="1647825" cy="447675"/>
            <a:chOff x="1019175" y="5943599"/>
            <a:chExt cx="1647825" cy="447675"/>
          </a:xfrm>
        </p:grpSpPr>
        <p:sp>
          <p:nvSpPr>
            <p:cNvPr id="41" name="object 41" descr=""/>
            <p:cNvSpPr/>
            <p:nvPr/>
          </p:nvSpPr>
          <p:spPr>
            <a:xfrm>
              <a:off x="1028700" y="5953124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1628774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628774" y="0"/>
                  </a:lnTo>
                  <a:lnTo>
                    <a:pt x="1628774" y="428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028700" y="5953124"/>
              <a:ext cx="1628775" cy="428625"/>
            </a:xfrm>
            <a:custGeom>
              <a:avLst/>
              <a:gdLst/>
              <a:ahLst/>
              <a:cxnLst/>
              <a:rect l="l" t="t" r="r" b="b"/>
              <a:pathLst>
                <a:path w="1628775" h="428625">
                  <a:moveTo>
                    <a:pt x="0" y="0"/>
                  </a:moveTo>
                  <a:lnTo>
                    <a:pt x="1628774" y="0"/>
                  </a:lnTo>
                  <a:lnTo>
                    <a:pt x="1628774" y="428624"/>
                  </a:lnTo>
                  <a:lnTo>
                    <a:pt x="0" y="42862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1028700" y="6089681"/>
            <a:ext cx="16192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3755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Azerbaijan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44" name="object 4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47750" y="5975895"/>
            <a:ext cx="738377" cy="405854"/>
          </a:xfrm>
          <a:prstGeom prst="rect">
            <a:avLst/>
          </a:prstGeom>
        </p:spPr>
      </p:pic>
      <p:sp>
        <p:nvSpPr>
          <p:cNvPr id="45" name="object 45" descr=""/>
          <p:cNvSpPr txBox="1"/>
          <p:nvPr/>
        </p:nvSpPr>
        <p:spPr>
          <a:xfrm>
            <a:off x="2663824" y="434975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20">
                <a:latin typeface="Segoe UI Symbol"/>
                <a:cs typeface="Segoe UI Symbol"/>
              </a:rPr>
              <a:t>&gt;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790574" y="1552574"/>
            <a:ext cx="2105025" cy="447675"/>
          </a:xfrm>
          <a:custGeom>
            <a:avLst/>
            <a:gdLst/>
            <a:ahLst/>
            <a:cxnLst/>
            <a:rect l="l" t="t" r="r" b="b"/>
            <a:pathLst>
              <a:path w="2105025" h="447675">
                <a:moveTo>
                  <a:pt x="2105024" y="447674"/>
                </a:moveTo>
                <a:lnTo>
                  <a:pt x="0" y="447674"/>
                </a:lnTo>
                <a:lnTo>
                  <a:pt x="0" y="0"/>
                </a:lnTo>
                <a:lnTo>
                  <a:pt x="2105024" y="0"/>
                </a:lnTo>
                <a:lnTo>
                  <a:pt x="2105024" y="4476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890587" y="1652587"/>
            <a:ext cx="1905000" cy="228600"/>
          </a:xfrm>
          <a:prstGeom prst="rect">
            <a:avLst/>
          </a:prstGeom>
          <a:ln w="9524">
            <a:solidFill>
              <a:srgbClr val="E9E9E9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09"/>
              </a:spcBef>
            </a:pPr>
            <a:r>
              <a:rPr dirty="0" sz="800" spc="-10">
                <a:solidFill>
                  <a:srgbClr val="B3B3B3"/>
                </a:solidFill>
                <a:latin typeface="Segoe UI"/>
                <a:cs typeface="Segoe UI"/>
              </a:rPr>
              <a:t>Search</a:t>
            </a:r>
            <a:endParaRPr sz="800">
              <a:latin typeface="Segoe UI"/>
              <a:cs typeface="Segoe UI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2440725" y="1716020"/>
            <a:ext cx="300355" cy="101600"/>
            <a:chOff x="2440725" y="1716020"/>
            <a:chExt cx="300355" cy="101600"/>
          </a:xfrm>
        </p:grpSpPr>
        <p:pic>
          <p:nvPicPr>
            <p:cNvPr id="49" name="object 4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40725" y="1716825"/>
              <a:ext cx="99741" cy="99380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39945" y="1716020"/>
              <a:ext cx="100990" cy="101157"/>
            </a:xfrm>
            <a:prstGeom prst="rect">
              <a:avLst/>
            </a:prstGeom>
          </p:spPr>
        </p:pic>
      </p:grpSp>
      <p:grpSp>
        <p:nvGrpSpPr>
          <p:cNvPr id="51" name="object 51" descr=""/>
          <p:cNvGrpSpPr/>
          <p:nvPr/>
        </p:nvGrpSpPr>
        <p:grpSpPr>
          <a:xfrm>
            <a:off x="3743325" y="2552699"/>
            <a:ext cx="7734300" cy="3952875"/>
            <a:chOff x="3743325" y="2552699"/>
            <a:chExt cx="7734300" cy="3952875"/>
          </a:xfrm>
        </p:grpSpPr>
        <p:sp>
          <p:nvSpPr>
            <p:cNvPr id="52" name="object 52" descr=""/>
            <p:cNvSpPr/>
            <p:nvPr/>
          </p:nvSpPr>
          <p:spPr>
            <a:xfrm>
              <a:off x="3743325" y="2552699"/>
              <a:ext cx="7734300" cy="3952875"/>
            </a:xfrm>
            <a:custGeom>
              <a:avLst/>
              <a:gdLst/>
              <a:ahLst/>
              <a:cxnLst/>
              <a:rect l="l" t="t" r="r" b="b"/>
              <a:pathLst>
                <a:path w="7734300" h="3952875">
                  <a:moveTo>
                    <a:pt x="7734299" y="3952874"/>
                  </a:moveTo>
                  <a:lnTo>
                    <a:pt x="0" y="3952874"/>
                  </a:lnTo>
                  <a:lnTo>
                    <a:pt x="0" y="0"/>
                  </a:lnTo>
                  <a:lnTo>
                    <a:pt x="7734299" y="0"/>
                  </a:lnTo>
                  <a:lnTo>
                    <a:pt x="7734299" y="3952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4129087" y="6224269"/>
              <a:ext cx="7200900" cy="9525"/>
            </a:xfrm>
            <a:custGeom>
              <a:avLst/>
              <a:gdLst/>
              <a:ahLst/>
              <a:cxnLst/>
              <a:rect l="l" t="t" r="r" b="b"/>
              <a:pathLst>
                <a:path w="7200900" h="9525">
                  <a:moveTo>
                    <a:pt x="6077" y="9524"/>
                  </a:moveTo>
                  <a:lnTo>
                    <a:pt x="3447" y="9524"/>
                  </a:lnTo>
                  <a:lnTo>
                    <a:pt x="2324" y="9060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60"/>
                  </a:lnTo>
                  <a:lnTo>
                    <a:pt x="6077" y="9524"/>
                  </a:lnTo>
                  <a:close/>
                </a:path>
                <a:path w="7200900" h="9525">
                  <a:moveTo>
                    <a:pt x="53702" y="9524"/>
                  </a:moveTo>
                  <a:lnTo>
                    <a:pt x="51072" y="9524"/>
                  </a:lnTo>
                  <a:lnTo>
                    <a:pt x="49949" y="9060"/>
                  </a:lnTo>
                  <a:lnTo>
                    <a:pt x="48089" y="7200"/>
                  </a:lnTo>
                  <a:lnTo>
                    <a:pt x="47624" y="6077"/>
                  </a:lnTo>
                  <a:lnTo>
                    <a:pt x="47624" y="3447"/>
                  </a:lnTo>
                  <a:lnTo>
                    <a:pt x="48089" y="2324"/>
                  </a:lnTo>
                  <a:lnTo>
                    <a:pt x="49949" y="464"/>
                  </a:lnTo>
                  <a:lnTo>
                    <a:pt x="51072" y="0"/>
                  </a:lnTo>
                  <a:lnTo>
                    <a:pt x="53702" y="0"/>
                  </a:lnTo>
                  <a:lnTo>
                    <a:pt x="54825" y="464"/>
                  </a:lnTo>
                  <a:lnTo>
                    <a:pt x="56685" y="2324"/>
                  </a:lnTo>
                  <a:lnTo>
                    <a:pt x="57149" y="3447"/>
                  </a:lnTo>
                  <a:lnTo>
                    <a:pt x="57149" y="6077"/>
                  </a:lnTo>
                  <a:lnTo>
                    <a:pt x="56685" y="7200"/>
                  </a:lnTo>
                  <a:lnTo>
                    <a:pt x="54825" y="9060"/>
                  </a:lnTo>
                  <a:lnTo>
                    <a:pt x="53702" y="9524"/>
                  </a:lnTo>
                  <a:close/>
                </a:path>
                <a:path w="7200900" h="9525">
                  <a:moveTo>
                    <a:pt x="101327" y="9524"/>
                  </a:moveTo>
                  <a:lnTo>
                    <a:pt x="98697" y="9524"/>
                  </a:lnTo>
                  <a:lnTo>
                    <a:pt x="97574" y="9060"/>
                  </a:lnTo>
                  <a:lnTo>
                    <a:pt x="95714" y="7200"/>
                  </a:lnTo>
                  <a:lnTo>
                    <a:pt x="95249" y="6077"/>
                  </a:lnTo>
                  <a:lnTo>
                    <a:pt x="95249" y="3447"/>
                  </a:lnTo>
                  <a:lnTo>
                    <a:pt x="95714" y="2324"/>
                  </a:lnTo>
                  <a:lnTo>
                    <a:pt x="97574" y="464"/>
                  </a:lnTo>
                  <a:lnTo>
                    <a:pt x="98697" y="0"/>
                  </a:lnTo>
                  <a:lnTo>
                    <a:pt x="101327" y="0"/>
                  </a:lnTo>
                  <a:lnTo>
                    <a:pt x="102450" y="464"/>
                  </a:lnTo>
                  <a:lnTo>
                    <a:pt x="104310" y="2324"/>
                  </a:lnTo>
                  <a:lnTo>
                    <a:pt x="104774" y="3447"/>
                  </a:lnTo>
                  <a:lnTo>
                    <a:pt x="104774" y="6077"/>
                  </a:lnTo>
                  <a:lnTo>
                    <a:pt x="104310" y="7200"/>
                  </a:lnTo>
                  <a:lnTo>
                    <a:pt x="102450" y="9060"/>
                  </a:lnTo>
                  <a:lnTo>
                    <a:pt x="101327" y="9524"/>
                  </a:lnTo>
                  <a:close/>
                </a:path>
                <a:path w="7200900" h="9525">
                  <a:moveTo>
                    <a:pt x="148952" y="9524"/>
                  </a:moveTo>
                  <a:lnTo>
                    <a:pt x="146322" y="9524"/>
                  </a:lnTo>
                  <a:lnTo>
                    <a:pt x="145199" y="9060"/>
                  </a:lnTo>
                  <a:lnTo>
                    <a:pt x="143339" y="7200"/>
                  </a:lnTo>
                  <a:lnTo>
                    <a:pt x="142874" y="6077"/>
                  </a:lnTo>
                  <a:lnTo>
                    <a:pt x="142874" y="3447"/>
                  </a:lnTo>
                  <a:lnTo>
                    <a:pt x="143339" y="2324"/>
                  </a:lnTo>
                  <a:lnTo>
                    <a:pt x="145199" y="464"/>
                  </a:lnTo>
                  <a:lnTo>
                    <a:pt x="146322" y="0"/>
                  </a:lnTo>
                  <a:lnTo>
                    <a:pt x="148952" y="0"/>
                  </a:lnTo>
                  <a:lnTo>
                    <a:pt x="150075" y="464"/>
                  </a:lnTo>
                  <a:lnTo>
                    <a:pt x="151935" y="2324"/>
                  </a:lnTo>
                  <a:lnTo>
                    <a:pt x="152399" y="3447"/>
                  </a:lnTo>
                  <a:lnTo>
                    <a:pt x="152399" y="6077"/>
                  </a:lnTo>
                  <a:lnTo>
                    <a:pt x="151935" y="7200"/>
                  </a:lnTo>
                  <a:lnTo>
                    <a:pt x="150075" y="9060"/>
                  </a:lnTo>
                  <a:lnTo>
                    <a:pt x="148952" y="9524"/>
                  </a:lnTo>
                  <a:close/>
                </a:path>
                <a:path w="7200900" h="9525">
                  <a:moveTo>
                    <a:pt x="196577" y="9524"/>
                  </a:moveTo>
                  <a:lnTo>
                    <a:pt x="193947" y="9524"/>
                  </a:lnTo>
                  <a:lnTo>
                    <a:pt x="192824" y="9060"/>
                  </a:lnTo>
                  <a:lnTo>
                    <a:pt x="190964" y="7200"/>
                  </a:lnTo>
                  <a:lnTo>
                    <a:pt x="190499" y="6077"/>
                  </a:lnTo>
                  <a:lnTo>
                    <a:pt x="190499" y="3447"/>
                  </a:lnTo>
                  <a:lnTo>
                    <a:pt x="190964" y="2324"/>
                  </a:lnTo>
                  <a:lnTo>
                    <a:pt x="192824" y="464"/>
                  </a:lnTo>
                  <a:lnTo>
                    <a:pt x="193947" y="0"/>
                  </a:lnTo>
                  <a:lnTo>
                    <a:pt x="196577" y="0"/>
                  </a:lnTo>
                  <a:lnTo>
                    <a:pt x="197700" y="464"/>
                  </a:lnTo>
                  <a:lnTo>
                    <a:pt x="199560" y="2324"/>
                  </a:lnTo>
                  <a:lnTo>
                    <a:pt x="200024" y="3447"/>
                  </a:lnTo>
                  <a:lnTo>
                    <a:pt x="200024" y="6077"/>
                  </a:lnTo>
                  <a:lnTo>
                    <a:pt x="199560" y="7200"/>
                  </a:lnTo>
                  <a:lnTo>
                    <a:pt x="197700" y="9060"/>
                  </a:lnTo>
                  <a:lnTo>
                    <a:pt x="196577" y="9524"/>
                  </a:lnTo>
                  <a:close/>
                </a:path>
                <a:path w="7200900" h="9525">
                  <a:moveTo>
                    <a:pt x="244202" y="9524"/>
                  </a:moveTo>
                  <a:lnTo>
                    <a:pt x="241572" y="9524"/>
                  </a:lnTo>
                  <a:lnTo>
                    <a:pt x="240449" y="9060"/>
                  </a:lnTo>
                  <a:lnTo>
                    <a:pt x="238589" y="7200"/>
                  </a:lnTo>
                  <a:lnTo>
                    <a:pt x="238124" y="6077"/>
                  </a:lnTo>
                  <a:lnTo>
                    <a:pt x="238124" y="3447"/>
                  </a:lnTo>
                  <a:lnTo>
                    <a:pt x="238589" y="2324"/>
                  </a:lnTo>
                  <a:lnTo>
                    <a:pt x="240449" y="464"/>
                  </a:lnTo>
                  <a:lnTo>
                    <a:pt x="241572" y="0"/>
                  </a:lnTo>
                  <a:lnTo>
                    <a:pt x="244202" y="0"/>
                  </a:lnTo>
                  <a:lnTo>
                    <a:pt x="245325" y="464"/>
                  </a:lnTo>
                  <a:lnTo>
                    <a:pt x="247185" y="2324"/>
                  </a:lnTo>
                  <a:lnTo>
                    <a:pt x="247649" y="3447"/>
                  </a:lnTo>
                  <a:lnTo>
                    <a:pt x="247649" y="6077"/>
                  </a:lnTo>
                  <a:lnTo>
                    <a:pt x="247185" y="7200"/>
                  </a:lnTo>
                  <a:lnTo>
                    <a:pt x="245325" y="9060"/>
                  </a:lnTo>
                  <a:lnTo>
                    <a:pt x="244202" y="9524"/>
                  </a:lnTo>
                  <a:close/>
                </a:path>
                <a:path w="7200900" h="9525">
                  <a:moveTo>
                    <a:pt x="291827" y="9524"/>
                  </a:moveTo>
                  <a:lnTo>
                    <a:pt x="289197" y="9524"/>
                  </a:lnTo>
                  <a:lnTo>
                    <a:pt x="288074" y="9060"/>
                  </a:lnTo>
                  <a:lnTo>
                    <a:pt x="286214" y="7200"/>
                  </a:lnTo>
                  <a:lnTo>
                    <a:pt x="285749" y="6077"/>
                  </a:lnTo>
                  <a:lnTo>
                    <a:pt x="285749" y="3447"/>
                  </a:lnTo>
                  <a:lnTo>
                    <a:pt x="286214" y="2324"/>
                  </a:lnTo>
                  <a:lnTo>
                    <a:pt x="288074" y="464"/>
                  </a:lnTo>
                  <a:lnTo>
                    <a:pt x="289197" y="0"/>
                  </a:lnTo>
                  <a:lnTo>
                    <a:pt x="291827" y="0"/>
                  </a:lnTo>
                  <a:lnTo>
                    <a:pt x="292950" y="464"/>
                  </a:lnTo>
                  <a:lnTo>
                    <a:pt x="294810" y="2324"/>
                  </a:lnTo>
                  <a:lnTo>
                    <a:pt x="295274" y="3447"/>
                  </a:lnTo>
                  <a:lnTo>
                    <a:pt x="295274" y="6077"/>
                  </a:lnTo>
                  <a:lnTo>
                    <a:pt x="294810" y="7200"/>
                  </a:lnTo>
                  <a:lnTo>
                    <a:pt x="292950" y="9060"/>
                  </a:lnTo>
                  <a:lnTo>
                    <a:pt x="291827" y="9524"/>
                  </a:lnTo>
                  <a:close/>
                </a:path>
                <a:path w="7200900" h="9525">
                  <a:moveTo>
                    <a:pt x="339452" y="9524"/>
                  </a:moveTo>
                  <a:lnTo>
                    <a:pt x="336822" y="9524"/>
                  </a:lnTo>
                  <a:lnTo>
                    <a:pt x="335699" y="9060"/>
                  </a:lnTo>
                  <a:lnTo>
                    <a:pt x="333839" y="7200"/>
                  </a:lnTo>
                  <a:lnTo>
                    <a:pt x="333374" y="6077"/>
                  </a:lnTo>
                  <a:lnTo>
                    <a:pt x="333374" y="3447"/>
                  </a:lnTo>
                  <a:lnTo>
                    <a:pt x="333839" y="2324"/>
                  </a:lnTo>
                  <a:lnTo>
                    <a:pt x="335699" y="464"/>
                  </a:lnTo>
                  <a:lnTo>
                    <a:pt x="336822" y="0"/>
                  </a:lnTo>
                  <a:lnTo>
                    <a:pt x="339452" y="0"/>
                  </a:lnTo>
                  <a:lnTo>
                    <a:pt x="340575" y="464"/>
                  </a:lnTo>
                  <a:lnTo>
                    <a:pt x="342434" y="2324"/>
                  </a:lnTo>
                  <a:lnTo>
                    <a:pt x="342899" y="3447"/>
                  </a:lnTo>
                  <a:lnTo>
                    <a:pt x="342899" y="6077"/>
                  </a:lnTo>
                  <a:lnTo>
                    <a:pt x="342434" y="7200"/>
                  </a:lnTo>
                  <a:lnTo>
                    <a:pt x="340575" y="9060"/>
                  </a:lnTo>
                  <a:lnTo>
                    <a:pt x="339452" y="9524"/>
                  </a:lnTo>
                  <a:close/>
                </a:path>
                <a:path w="7200900" h="9525">
                  <a:moveTo>
                    <a:pt x="387077" y="9524"/>
                  </a:moveTo>
                  <a:lnTo>
                    <a:pt x="384447" y="9524"/>
                  </a:lnTo>
                  <a:lnTo>
                    <a:pt x="383324" y="9060"/>
                  </a:lnTo>
                  <a:lnTo>
                    <a:pt x="381464" y="7200"/>
                  </a:lnTo>
                  <a:lnTo>
                    <a:pt x="380999" y="6077"/>
                  </a:lnTo>
                  <a:lnTo>
                    <a:pt x="380999" y="3447"/>
                  </a:lnTo>
                  <a:lnTo>
                    <a:pt x="381464" y="2324"/>
                  </a:lnTo>
                  <a:lnTo>
                    <a:pt x="383324" y="464"/>
                  </a:lnTo>
                  <a:lnTo>
                    <a:pt x="384447" y="0"/>
                  </a:lnTo>
                  <a:lnTo>
                    <a:pt x="387077" y="0"/>
                  </a:lnTo>
                  <a:lnTo>
                    <a:pt x="388200" y="464"/>
                  </a:lnTo>
                  <a:lnTo>
                    <a:pt x="390059" y="2324"/>
                  </a:lnTo>
                  <a:lnTo>
                    <a:pt x="390524" y="3447"/>
                  </a:lnTo>
                  <a:lnTo>
                    <a:pt x="390524" y="6077"/>
                  </a:lnTo>
                  <a:lnTo>
                    <a:pt x="390059" y="7200"/>
                  </a:lnTo>
                  <a:lnTo>
                    <a:pt x="388200" y="9060"/>
                  </a:lnTo>
                  <a:lnTo>
                    <a:pt x="387077" y="9524"/>
                  </a:lnTo>
                  <a:close/>
                </a:path>
                <a:path w="7200900" h="9525">
                  <a:moveTo>
                    <a:pt x="434702" y="9524"/>
                  </a:moveTo>
                  <a:lnTo>
                    <a:pt x="432072" y="9524"/>
                  </a:lnTo>
                  <a:lnTo>
                    <a:pt x="430949" y="9060"/>
                  </a:lnTo>
                  <a:lnTo>
                    <a:pt x="429089" y="7200"/>
                  </a:lnTo>
                  <a:lnTo>
                    <a:pt x="428624" y="6077"/>
                  </a:lnTo>
                  <a:lnTo>
                    <a:pt x="428624" y="3447"/>
                  </a:lnTo>
                  <a:lnTo>
                    <a:pt x="429089" y="2324"/>
                  </a:lnTo>
                  <a:lnTo>
                    <a:pt x="430949" y="464"/>
                  </a:lnTo>
                  <a:lnTo>
                    <a:pt x="432072" y="0"/>
                  </a:lnTo>
                  <a:lnTo>
                    <a:pt x="434702" y="0"/>
                  </a:lnTo>
                  <a:lnTo>
                    <a:pt x="435825" y="464"/>
                  </a:lnTo>
                  <a:lnTo>
                    <a:pt x="437684" y="2324"/>
                  </a:lnTo>
                  <a:lnTo>
                    <a:pt x="438149" y="3447"/>
                  </a:lnTo>
                  <a:lnTo>
                    <a:pt x="438149" y="6077"/>
                  </a:lnTo>
                  <a:lnTo>
                    <a:pt x="437684" y="7200"/>
                  </a:lnTo>
                  <a:lnTo>
                    <a:pt x="435825" y="9060"/>
                  </a:lnTo>
                  <a:lnTo>
                    <a:pt x="434702" y="9524"/>
                  </a:lnTo>
                  <a:close/>
                </a:path>
                <a:path w="7200900" h="9525">
                  <a:moveTo>
                    <a:pt x="482327" y="9524"/>
                  </a:moveTo>
                  <a:lnTo>
                    <a:pt x="479697" y="9524"/>
                  </a:lnTo>
                  <a:lnTo>
                    <a:pt x="478574" y="9060"/>
                  </a:lnTo>
                  <a:lnTo>
                    <a:pt x="476714" y="7200"/>
                  </a:lnTo>
                  <a:lnTo>
                    <a:pt x="476249" y="6077"/>
                  </a:lnTo>
                  <a:lnTo>
                    <a:pt x="476249" y="3447"/>
                  </a:lnTo>
                  <a:lnTo>
                    <a:pt x="476714" y="2324"/>
                  </a:lnTo>
                  <a:lnTo>
                    <a:pt x="478574" y="464"/>
                  </a:lnTo>
                  <a:lnTo>
                    <a:pt x="479697" y="0"/>
                  </a:lnTo>
                  <a:lnTo>
                    <a:pt x="482327" y="0"/>
                  </a:lnTo>
                  <a:lnTo>
                    <a:pt x="483450" y="464"/>
                  </a:lnTo>
                  <a:lnTo>
                    <a:pt x="485309" y="2324"/>
                  </a:lnTo>
                  <a:lnTo>
                    <a:pt x="485774" y="3447"/>
                  </a:lnTo>
                  <a:lnTo>
                    <a:pt x="485774" y="6077"/>
                  </a:lnTo>
                  <a:lnTo>
                    <a:pt x="485309" y="7200"/>
                  </a:lnTo>
                  <a:lnTo>
                    <a:pt x="483450" y="9060"/>
                  </a:lnTo>
                  <a:lnTo>
                    <a:pt x="482327" y="9524"/>
                  </a:lnTo>
                  <a:close/>
                </a:path>
                <a:path w="7200900" h="9525">
                  <a:moveTo>
                    <a:pt x="529952" y="9524"/>
                  </a:moveTo>
                  <a:lnTo>
                    <a:pt x="527322" y="9524"/>
                  </a:lnTo>
                  <a:lnTo>
                    <a:pt x="526199" y="9060"/>
                  </a:lnTo>
                  <a:lnTo>
                    <a:pt x="524339" y="7200"/>
                  </a:lnTo>
                  <a:lnTo>
                    <a:pt x="523874" y="6077"/>
                  </a:lnTo>
                  <a:lnTo>
                    <a:pt x="523874" y="3447"/>
                  </a:lnTo>
                  <a:lnTo>
                    <a:pt x="524339" y="2324"/>
                  </a:lnTo>
                  <a:lnTo>
                    <a:pt x="526199" y="464"/>
                  </a:lnTo>
                  <a:lnTo>
                    <a:pt x="527322" y="0"/>
                  </a:lnTo>
                  <a:lnTo>
                    <a:pt x="529952" y="0"/>
                  </a:lnTo>
                  <a:lnTo>
                    <a:pt x="531075" y="464"/>
                  </a:lnTo>
                  <a:lnTo>
                    <a:pt x="532934" y="2324"/>
                  </a:lnTo>
                  <a:lnTo>
                    <a:pt x="533399" y="3447"/>
                  </a:lnTo>
                  <a:lnTo>
                    <a:pt x="533399" y="6077"/>
                  </a:lnTo>
                  <a:lnTo>
                    <a:pt x="532934" y="7200"/>
                  </a:lnTo>
                  <a:lnTo>
                    <a:pt x="531075" y="9060"/>
                  </a:lnTo>
                  <a:lnTo>
                    <a:pt x="529952" y="9524"/>
                  </a:lnTo>
                  <a:close/>
                </a:path>
                <a:path w="7200900" h="9525">
                  <a:moveTo>
                    <a:pt x="577577" y="9524"/>
                  </a:moveTo>
                  <a:lnTo>
                    <a:pt x="574947" y="9524"/>
                  </a:lnTo>
                  <a:lnTo>
                    <a:pt x="573824" y="9060"/>
                  </a:lnTo>
                  <a:lnTo>
                    <a:pt x="571964" y="7200"/>
                  </a:lnTo>
                  <a:lnTo>
                    <a:pt x="571499" y="6077"/>
                  </a:lnTo>
                  <a:lnTo>
                    <a:pt x="571499" y="3447"/>
                  </a:lnTo>
                  <a:lnTo>
                    <a:pt x="571964" y="2324"/>
                  </a:lnTo>
                  <a:lnTo>
                    <a:pt x="573824" y="464"/>
                  </a:lnTo>
                  <a:lnTo>
                    <a:pt x="574947" y="0"/>
                  </a:lnTo>
                  <a:lnTo>
                    <a:pt x="577577" y="0"/>
                  </a:lnTo>
                  <a:lnTo>
                    <a:pt x="578700" y="464"/>
                  </a:lnTo>
                  <a:lnTo>
                    <a:pt x="580559" y="2324"/>
                  </a:lnTo>
                  <a:lnTo>
                    <a:pt x="581024" y="3447"/>
                  </a:lnTo>
                  <a:lnTo>
                    <a:pt x="581024" y="6077"/>
                  </a:lnTo>
                  <a:lnTo>
                    <a:pt x="580559" y="7200"/>
                  </a:lnTo>
                  <a:lnTo>
                    <a:pt x="578700" y="9060"/>
                  </a:lnTo>
                  <a:lnTo>
                    <a:pt x="577577" y="9524"/>
                  </a:lnTo>
                  <a:close/>
                </a:path>
                <a:path w="7200900" h="9525">
                  <a:moveTo>
                    <a:pt x="625202" y="9524"/>
                  </a:moveTo>
                  <a:lnTo>
                    <a:pt x="622572" y="9524"/>
                  </a:lnTo>
                  <a:lnTo>
                    <a:pt x="621449" y="9060"/>
                  </a:lnTo>
                  <a:lnTo>
                    <a:pt x="619589" y="7200"/>
                  </a:lnTo>
                  <a:lnTo>
                    <a:pt x="619124" y="6077"/>
                  </a:lnTo>
                  <a:lnTo>
                    <a:pt x="619124" y="3447"/>
                  </a:lnTo>
                  <a:lnTo>
                    <a:pt x="619589" y="2324"/>
                  </a:lnTo>
                  <a:lnTo>
                    <a:pt x="621449" y="464"/>
                  </a:lnTo>
                  <a:lnTo>
                    <a:pt x="622572" y="0"/>
                  </a:lnTo>
                  <a:lnTo>
                    <a:pt x="625202" y="0"/>
                  </a:lnTo>
                  <a:lnTo>
                    <a:pt x="626325" y="464"/>
                  </a:lnTo>
                  <a:lnTo>
                    <a:pt x="628184" y="2324"/>
                  </a:lnTo>
                  <a:lnTo>
                    <a:pt x="628649" y="3447"/>
                  </a:lnTo>
                  <a:lnTo>
                    <a:pt x="628649" y="6077"/>
                  </a:lnTo>
                  <a:lnTo>
                    <a:pt x="628184" y="7200"/>
                  </a:lnTo>
                  <a:lnTo>
                    <a:pt x="626325" y="9060"/>
                  </a:lnTo>
                  <a:lnTo>
                    <a:pt x="625202" y="9524"/>
                  </a:lnTo>
                  <a:close/>
                </a:path>
                <a:path w="7200900" h="9525">
                  <a:moveTo>
                    <a:pt x="672827" y="9524"/>
                  </a:moveTo>
                  <a:lnTo>
                    <a:pt x="670197" y="9524"/>
                  </a:lnTo>
                  <a:lnTo>
                    <a:pt x="669074" y="9060"/>
                  </a:lnTo>
                  <a:lnTo>
                    <a:pt x="667214" y="7200"/>
                  </a:lnTo>
                  <a:lnTo>
                    <a:pt x="666749" y="6077"/>
                  </a:lnTo>
                  <a:lnTo>
                    <a:pt x="666749" y="3447"/>
                  </a:lnTo>
                  <a:lnTo>
                    <a:pt x="667214" y="2324"/>
                  </a:lnTo>
                  <a:lnTo>
                    <a:pt x="669074" y="464"/>
                  </a:lnTo>
                  <a:lnTo>
                    <a:pt x="670197" y="0"/>
                  </a:lnTo>
                  <a:lnTo>
                    <a:pt x="672827" y="0"/>
                  </a:lnTo>
                  <a:lnTo>
                    <a:pt x="673950" y="464"/>
                  </a:lnTo>
                  <a:lnTo>
                    <a:pt x="675809" y="2324"/>
                  </a:lnTo>
                  <a:lnTo>
                    <a:pt x="676274" y="3447"/>
                  </a:lnTo>
                  <a:lnTo>
                    <a:pt x="676274" y="6077"/>
                  </a:lnTo>
                  <a:lnTo>
                    <a:pt x="675809" y="7200"/>
                  </a:lnTo>
                  <a:lnTo>
                    <a:pt x="673950" y="9060"/>
                  </a:lnTo>
                  <a:lnTo>
                    <a:pt x="672827" y="9524"/>
                  </a:lnTo>
                  <a:close/>
                </a:path>
                <a:path w="7200900" h="9525">
                  <a:moveTo>
                    <a:pt x="720452" y="9524"/>
                  </a:moveTo>
                  <a:lnTo>
                    <a:pt x="717822" y="9524"/>
                  </a:lnTo>
                  <a:lnTo>
                    <a:pt x="716699" y="9060"/>
                  </a:lnTo>
                  <a:lnTo>
                    <a:pt x="714839" y="7200"/>
                  </a:lnTo>
                  <a:lnTo>
                    <a:pt x="714374" y="6077"/>
                  </a:lnTo>
                  <a:lnTo>
                    <a:pt x="714374" y="3447"/>
                  </a:lnTo>
                  <a:lnTo>
                    <a:pt x="714839" y="2324"/>
                  </a:lnTo>
                  <a:lnTo>
                    <a:pt x="716699" y="464"/>
                  </a:lnTo>
                  <a:lnTo>
                    <a:pt x="717822" y="0"/>
                  </a:lnTo>
                  <a:lnTo>
                    <a:pt x="720452" y="0"/>
                  </a:lnTo>
                  <a:lnTo>
                    <a:pt x="721575" y="464"/>
                  </a:lnTo>
                  <a:lnTo>
                    <a:pt x="723435" y="2324"/>
                  </a:lnTo>
                  <a:lnTo>
                    <a:pt x="723899" y="3447"/>
                  </a:lnTo>
                  <a:lnTo>
                    <a:pt x="723899" y="6077"/>
                  </a:lnTo>
                  <a:lnTo>
                    <a:pt x="723435" y="7200"/>
                  </a:lnTo>
                  <a:lnTo>
                    <a:pt x="721575" y="9060"/>
                  </a:lnTo>
                  <a:lnTo>
                    <a:pt x="720452" y="9524"/>
                  </a:lnTo>
                  <a:close/>
                </a:path>
                <a:path w="7200900" h="9525">
                  <a:moveTo>
                    <a:pt x="768077" y="9524"/>
                  </a:moveTo>
                  <a:lnTo>
                    <a:pt x="765447" y="9524"/>
                  </a:lnTo>
                  <a:lnTo>
                    <a:pt x="764324" y="9060"/>
                  </a:lnTo>
                  <a:lnTo>
                    <a:pt x="762464" y="7200"/>
                  </a:lnTo>
                  <a:lnTo>
                    <a:pt x="761999" y="6077"/>
                  </a:lnTo>
                  <a:lnTo>
                    <a:pt x="761999" y="3447"/>
                  </a:lnTo>
                  <a:lnTo>
                    <a:pt x="762464" y="2324"/>
                  </a:lnTo>
                  <a:lnTo>
                    <a:pt x="764324" y="464"/>
                  </a:lnTo>
                  <a:lnTo>
                    <a:pt x="765447" y="0"/>
                  </a:lnTo>
                  <a:lnTo>
                    <a:pt x="768077" y="0"/>
                  </a:lnTo>
                  <a:lnTo>
                    <a:pt x="769200" y="464"/>
                  </a:lnTo>
                  <a:lnTo>
                    <a:pt x="771059" y="2324"/>
                  </a:lnTo>
                  <a:lnTo>
                    <a:pt x="771524" y="3447"/>
                  </a:lnTo>
                  <a:lnTo>
                    <a:pt x="771524" y="6077"/>
                  </a:lnTo>
                  <a:lnTo>
                    <a:pt x="771059" y="7200"/>
                  </a:lnTo>
                  <a:lnTo>
                    <a:pt x="769200" y="9060"/>
                  </a:lnTo>
                  <a:lnTo>
                    <a:pt x="768077" y="9524"/>
                  </a:lnTo>
                  <a:close/>
                </a:path>
                <a:path w="7200900" h="9525">
                  <a:moveTo>
                    <a:pt x="815702" y="9524"/>
                  </a:moveTo>
                  <a:lnTo>
                    <a:pt x="813072" y="9524"/>
                  </a:lnTo>
                  <a:lnTo>
                    <a:pt x="811949" y="9060"/>
                  </a:lnTo>
                  <a:lnTo>
                    <a:pt x="810089" y="7200"/>
                  </a:lnTo>
                  <a:lnTo>
                    <a:pt x="809624" y="6077"/>
                  </a:lnTo>
                  <a:lnTo>
                    <a:pt x="809624" y="3447"/>
                  </a:lnTo>
                  <a:lnTo>
                    <a:pt x="810089" y="2324"/>
                  </a:lnTo>
                  <a:lnTo>
                    <a:pt x="811949" y="464"/>
                  </a:lnTo>
                  <a:lnTo>
                    <a:pt x="813072" y="0"/>
                  </a:lnTo>
                  <a:lnTo>
                    <a:pt x="815702" y="0"/>
                  </a:lnTo>
                  <a:lnTo>
                    <a:pt x="816825" y="464"/>
                  </a:lnTo>
                  <a:lnTo>
                    <a:pt x="818684" y="2324"/>
                  </a:lnTo>
                  <a:lnTo>
                    <a:pt x="819149" y="3447"/>
                  </a:lnTo>
                  <a:lnTo>
                    <a:pt x="819149" y="6077"/>
                  </a:lnTo>
                  <a:lnTo>
                    <a:pt x="818684" y="7200"/>
                  </a:lnTo>
                  <a:lnTo>
                    <a:pt x="816825" y="9060"/>
                  </a:lnTo>
                  <a:lnTo>
                    <a:pt x="815702" y="9524"/>
                  </a:lnTo>
                  <a:close/>
                </a:path>
                <a:path w="7200900" h="9525">
                  <a:moveTo>
                    <a:pt x="863327" y="9524"/>
                  </a:moveTo>
                  <a:lnTo>
                    <a:pt x="860697" y="9524"/>
                  </a:lnTo>
                  <a:lnTo>
                    <a:pt x="859574" y="9060"/>
                  </a:lnTo>
                  <a:lnTo>
                    <a:pt x="857714" y="7200"/>
                  </a:lnTo>
                  <a:lnTo>
                    <a:pt x="857249" y="6077"/>
                  </a:lnTo>
                  <a:lnTo>
                    <a:pt x="857249" y="3447"/>
                  </a:lnTo>
                  <a:lnTo>
                    <a:pt x="857714" y="2324"/>
                  </a:lnTo>
                  <a:lnTo>
                    <a:pt x="859574" y="464"/>
                  </a:lnTo>
                  <a:lnTo>
                    <a:pt x="860697" y="0"/>
                  </a:lnTo>
                  <a:lnTo>
                    <a:pt x="863327" y="0"/>
                  </a:lnTo>
                  <a:lnTo>
                    <a:pt x="864450" y="464"/>
                  </a:lnTo>
                  <a:lnTo>
                    <a:pt x="866309" y="2324"/>
                  </a:lnTo>
                  <a:lnTo>
                    <a:pt x="866774" y="3447"/>
                  </a:lnTo>
                  <a:lnTo>
                    <a:pt x="866774" y="6077"/>
                  </a:lnTo>
                  <a:lnTo>
                    <a:pt x="866309" y="7200"/>
                  </a:lnTo>
                  <a:lnTo>
                    <a:pt x="864450" y="9060"/>
                  </a:lnTo>
                  <a:lnTo>
                    <a:pt x="863327" y="9524"/>
                  </a:lnTo>
                  <a:close/>
                </a:path>
                <a:path w="7200900" h="9525">
                  <a:moveTo>
                    <a:pt x="910952" y="9524"/>
                  </a:moveTo>
                  <a:lnTo>
                    <a:pt x="908322" y="9524"/>
                  </a:lnTo>
                  <a:lnTo>
                    <a:pt x="907199" y="9060"/>
                  </a:lnTo>
                  <a:lnTo>
                    <a:pt x="905339" y="7200"/>
                  </a:lnTo>
                  <a:lnTo>
                    <a:pt x="904874" y="6077"/>
                  </a:lnTo>
                  <a:lnTo>
                    <a:pt x="904874" y="3447"/>
                  </a:lnTo>
                  <a:lnTo>
                    <a:pt x="905339" y="2324"/>
                  </a:lnTo>
                  <a:lnTo>
                    <a:pt x="907199" y="464"/>
                  </a:lnTo>
                  <a:lnTo>
                    <a:pt x="908322" y="0"/>
                  </a:lnTo>
                  <a:lnTo>
                    <a:pt x="910952" y="0"/>
                  </a:lnTo>
                  <a:lnTo>
                    <a:pt x="912074" y="464"/>
                  </a:lnTo>
                  <a:lnTo>
                    <a:pt x="913934" y="2324"/>
                  </a:lnTo>
                  <a:lnTo>
                    <a:pt x="914399" y="3447"/>
                  </a:lnTo>
                  <a:lnTo>
                    <a:pt x="914399" y="6077"/>
                  </a:lnTo>
                  <a:lnTo>
                    <a:pt x="913934" y="7200"/>
                  </a:lnTo>
                  <a:lnTo>
                    <a:pt x="912074" y="9060"/>
                  </a:lnTo>
                  <a:lnTo>
                    <a:pt x="910952" y="9524"/>
                  </a:lnTo>
                  <a:close/>
                </a:path>
                <a:path w="7200900" h="9525">
                  <a:moveTo>
                    <a:pt x="958577" y="9524"/>
                  </a:moveTo>
                  <a:lnTo>
                    <a:pt x="955947" y="9524"/>
                  </a:lnTo>
                  <a:lnTo>
                    <a:pt x="954824" y="9060"/>
                  </a:lnTo>
                  <a:lnTo>
                    <a:pt x="952964" y="7200"/>
                  </a:lnTo>
                  <a:lnTo>
                    <a:pt x="952499" y="6077"/>
                  </a:lnTo>
                  <a:lnTo>
                    <a:pt x="952499" y="3447"/>
                  </a:lnTo>
                  <a:lnTo>
                    <a:pt x="952964" y="2324"/>
                  </a:lnTo>
                  <a:lnTo>
                    <a:pt x="954824" y="464"/>
                  </a:lnTo>
                  <a:lnTo>
                    <a:pt x="955947" y="0"/>
                  </a:lnTo>
                  <a:lnTo>
                    <a:pt x="958577" y="0"/>
                  </a:lnTo>
                  <a:lnTo>
                    <a:pt x="959700" y="464"/>
                  </a:lnTo>
                  <a:lnTo>
                    <a:pt x="961560" y="2324"/>
                  </a:lnTo>
                  <a:lnTo>
                    <a:pt x="962024" y="3447"/>
                  </a:lnTo>
                  <a:lnTo>
                    <a:pt x="962024" y="6077"/>
                  </a:lnTo>
                  <a:lnTo>
                    <a:pt x="961560" y="7200"/>
                  </a:lnTo>
                  <a:lnTo>
                    <a:pt x="959700" y="9060"/>
                  </a:lnTo>
                  <a:lnTo>
                    <a:pt x="958577" y="9524"/>
                  </a:lnTo>
                  <a:close/>
                </a:path>
                <a:path w="7200900" h="9525">
                  <a:moveTo>
                    <a:pt x="1006202" y="9524"/>
                  </a:moveTo>
                  <a:lnTo>
                    <a:pt x="1003572" y="9524"/>
                  </a:lnTo>
                  <a:lnTo>
                    <a:pt x="1002449" y="9060"/>
                  </a:lnTo>
                  <a:lnTo>
                    <a:pt x="1000589" y="7200"/>
                  </a:lnTo>
                  <a:lnTo>
                    <a:pt x="1000124" y="6077"/>
                  </a:lnTo>
                  <a:lnTo>
                    <a:pt x="1000124" y="3447"/>
                  </a:lnTo>
                  <a:lnTo>
                    <a:pt x="1000589" y="2324"/>
                  </a:lnTo>
                  <a:lnTo>
                    <a:pt x="1002449" y="464"/>
                  </a:lnTo>
                  <a:lnTo>
                    <a:pt x="1003572" y="0"/>
                  </a:lnTo>
                  <a:lnTo>
                    <a:pt x="1006202" y="0"/>
                  </a:lnTo>
                  <a:lnTo>
                    <a:pt x="1007325" y="464"/>
                  </a:lnTo>
                  <a:lnTo>
                    <a:pt x="1009185" y="2324"/>
                  </a:lnTo>
                  <a:lnTo>
                    <a:pt x="1009649" y="3447"/>
                  </a:lnTo>
                  <a:lnTo>
                    <a:pt x="1009649" y="6077"/>
                  </a:lnTo>
                  <a:lnTo>
                    <a:pt x="1009185" y="7200"/>
                  </a:lnTo>
                  <a:lnTo>
                    <a:pt x="1007325" y="9060"/>
                  </a:lnTo>
                  <a:lnTo>
                    <a:pt x="1006202" y="9524"/>
                  </a:lnTo>
                  <a:close/>
                </a:path>
                <a:path w="7200900" h="9525">
                  <a:moveTo>
                    <a:pt x="1053827" y="9524"/>
                  </a:moveTo>
                  <a:lnTo>
                    <a:pt x="1051197" y="9524"/>
                  </a:lnTo>
                  <a:lnTo>
                    <a:pt x="1050074" y="9060"/>
                  </a:lnTo>
                  <a:lnTo>
                    <a:pt x="1048214" y="7200"/>
                  </a:lnTo>
                  <a:lnTo>
                    <a:pt x="1047749" y="6077"/>
                  </a:lnTo>
                  <a:lnTo>
                    <a:pt x="1047749" y="3447"/>
                  </a:lnTo>
                  <a:lnTo>
                    <a:pt x="1048214" y="2324"/>
                  </a:lnTo>
                  <a:lnTo>
                    <a:pt x="1050074" y="464"/>
                  </a:lnTo>
                  <a:lnTo>
                    <a:pt x="1051197" y="0"/>
                  </a:lnTo>
                  <a:lnTo>
                    <a:pt x="1053827" y="0"/>
                  </a:lnTo>
                  <a:lnTo>
                    <a:pt x="1054950" y="464"/>
                  </a:lnTo>
                  <a:lnTo>
                    <a:pt x="1056809" y="2324"/>
                  </a:lnTo>
                  <a:lnTo>
                    <a:pt x="1057274" y="3447"/>
                  </a:lnTo>
                  <a:lnTo>
                    <a:pt x="1057274" y="6077"/>
                  </a:lnTo>
                  <a:lnTo>
                    <a:pt x="1056809" y="7200"/>
                  </a:lnTo>
                  <a:lnTo>
                    <a:pt x="1054950" y="9060"/>
                  </a:lnTo>
                  <a:lnTo>
                    <a:pt x="1053827" y="9524"/>
                  </a:lnTo>
                  <a:close/>
                </a:path>
                <a:path w="7200900" h="9525">
                  <a:moveTo>
                    <a:pt x="1101452" y="9524"/>
                  </a:moveTo>
                  <a:lnTo>
                    <a:pt x="1098822" y="9524"/>
                  </a:lnTo>
                  <a:lnTo>
                    <a:pt x="1097699" y="9060"/>
                  </a:lnTo>
                  <a:lnTo>
                    <a:pt x="1095839" y="7200"/>
                  </a:lnTo>
                  <a:lnTo>
                    <a:pt x="1095374" y="6077"/>
                  </a:lnTo>
                  <a:lnTo>
                    <a:pt x="1095374" y="3447"/>
                  </a:lnTo>
                  <a:lnTo>
                    <a:pt x="1095839" y="2324"/>
                  </a:lnTo>
                  <a:lnTo>
                    <a:pt x="1097699" y="464"/>
                  </a:lnTo>
                  <a:lnTo>
                    <a:pt x="1098822" y="0"/>
                  </a:lnTo>
                  <a:lnTo>
                    <a:pt x="1101452" y="0"/>
                  </a:lnTo>
                  <a:lnTo>
                    <a:pt x="1102575" y="464"/>
                  </a:lnTo>
                  <a:lnTo>
                    <a:pt x="1104434" y="2324"/>
                  </a:lnTo>
                  <a:lnTo>
                    <a:pt x="1104899" y="3447"/>
                  </a:lnTo>
                  <a:lnTo>
                    <a:pt x="1104899" y="6077"/>
                  </a:lnTo>
                  <a:lnTo>
                    <a:pt x="1104434" y="7200"/>
                  </a:lnTo>
                  <a:lnTo>
                    <a:pt x="1102575" y="9060"/>
                  </a:lnTo>
                  <a:lnTo>
                    <a:pt x="1101452" y="9524"/>
                  </a:lnTo>
                  <a:close/>
                </a:path>
                <a:path w="7200900" h="9525">
                  <a:moveTo>
                    <a:pt x="1149077" y="9524"/>
                  </a:moveTo>
                  <a:lnTo>
                    <a:pt x="1146447" y="9524"/>
                  </a:lnTo>
                  <a:lnTo>
                    <a:pt x="1145324" y="9060"/>
                  </a:lnTo>
                  <a:lnTo>
                    <a:pt x="1143464" y="7200"/>
                  </a:lnTo>
                  <a:lnTo>
                    <a:pt x="1142999" y="6077"/>
                  </a:lnTo>
                  <a:lnTo>
                    <a:pt x="1142999" y="3447"/>
                  </a:lnTo>
                  <a:lnTo>
                    <a:pt x="1143464" y="2324"/>
                  </a:lnTo>
                  <a:lnTo>
                    <a:pt x="1145324" y="464"/>
                  </a:lnTo>
                  <a:lnTo>
                    <a:pt x="1146447" y="0"/>
                  </a:lnTo>
                  <a:lnTo>
                    <a:pt x="1149077" y="0"/>
                  </a:lnTo>
                  <a:lnTo>
                    <a:pt x="1150200" y="464"/>
                  </a:lnTo>
                  <a:lnTo>
                    <a:pt x="1152060" y="2324"/>
                  </a:lnTo>
                  <a:lnTo>
                    <a:pt x="1152524" y="3447"/>
                  </a:lnTo>
                  <a:lnTo>
                    <a:pt x="1152524" y="6077"/>
                  </a:lnTo>
                  <a:lnTo>
                    <a:pt x="1152060" y="7200"/>
                  </a:lnTo>
                  <a:lnTo>
                    <a:pt x="1150200" y="9060"/>
                  </a:lnTo>
                  <a:lnTo>
                    <a:pt x="1149077" y="9524"/>
                  </a:lnTo>
                  <a:close/>
                </a:path>
                <a:path w="7200900" h="9525">
                  <a:moveTo>
                    <a:pt x="1196702" y="9524"/>
                  </a:moveTo>
                  <a:lnTo>
                    <a:pt x="1194072" y="9524"/>
                  </a:lnTo>
                  <a:lnTo>
                    <a:pt x="1192949" y="9060"/>
                  </a:lnTo>
                  <a:lnTo>
                    <a:pt x="1191089" y="7200"/>
                  </a:lnTo>
                  <a:lnTo>
                    <a:pt x="1190624" y="6077"/>
                  </a:lnTo>
                  <a:lnTo>
                    <a:pt x="1190624" y="3447"/>
                  </a:lnTo>
                  <a:lnTo>
                    <a:pt x="1191089" y="2324"/>
                  </a:lnTo>
                  <a:lnTo>
                    <a:pt x="1192949" y="464"/>
                  </a:lnTo>
                  <a:lnTo>
                    <a:pt x="1194072" y="0"/>
                  </a:lnTo>
                  <a:lnTo>
                    <a:pt x="1196702" y="0"/>
                  </a:lnTo>
                  <a:lnTo>
                    <a:pt x="1197825" y="464"/>
                  </a:lnTo>
                  <a:lnTo>
                    <a:pt x="1199684" y="2324"/>
                  </a:lnTo>
                  <a:lnTo>
                    <a:pt x="1200149" y="3447"/>
                  </a:lnTo>
                  <a:lnTo>
                    <a:pt x="1200149" y="6077"/>
                  </a:lnTo>
                  <a:lnTo>
                    <a:pt x="1199684" y="7200"/>
                  </a:lnTo>
                  <a:lnTo>
                    <a:pt x="1197825" y="9060"/>
                  </a:lnTo>
                  <a:lnTo>
                    <a:pt x="1196702" y="9524"/>
                  </a:lnTo>
                  <a:close/>
                </a:path>
                <a:path w="7200900" h="9525">
                  <a:moveTo>
                    <a:pt x="1244327" y="9524"/>
                  </a:moveTo>
                  <a:lnTo>
                    <a:pt x="1241697" y="9524"/>
                  </a:lnTo>
                  <a:lnTo>
                    <a:pt x="1240574" y="9060"/>
                  </a:lnTo>
                  <a:lnTo>
                    <a:pt x="1238714" y="7200"/>
                  </a:lnTo>
                  <a:lnTo>
                    <a:pt x="1238249" y="6077"/>
                  </a:lnTo>
                  <a:lnTo>
                    <a:pt x="1238249" y="3447"/>
                  </a:lnTo>
                  <a:lnTo>
                    <a:pt x="1238714" y="2324"/>
                  </a:lnTo>
                  <a:lnTo>
                    <a:pt x="1240574" y="464"/>
                  </a:lnTo>
                  <a:lnTo>
                    <a:pt x="1241697" y="0"/>
                  </a:lnTo>
                  <a:lnTo>
                    <a:pt x="1244327" y="0"/>
                  </a:lnTo>
                  <a:lnTo>
                    <a:pt x="1245449" y="464"/>
                  </a:lnTo>
                  <a:lnTo>
                    <a:pt x="1247309" y="2324"/>
                  </a:lnTo>
                  <a:lnTo>
                    <a:pt x="1247774" y="3447"/>
                  </a:lnTo>
                  <a:lnTo>
                    <a:pt x="1247774" y="6077"/>
                  </a:lnTo>
                  <a:lnTo>
                    <a:pt x="1247309" y="7200"/>
                  </a:lnTo>
                  <a:lnTo>
                    <a:pt x="1245449" y="9060"/>
                  </a:lnTo>
                  <a:lnTo>
                    <a:pt x="1244327" y="9524"/>
                  </a:lnTo>
                  <a:close/>
                </a:path>
                <a:path w="7200900" h="9525">
                  <a:moveTo>
                    <a:pt x="1291952" y="9524"/>
                  </a:moveTo>
                  <a:lnTo>
                    <a:pt x="1289322" y="9524"/>
                  </a:lnTo>
                  <a:lnTo>
                    <a:pt x="1288199" y="9060"/>
                  </a:lnTo>
                  <a:lnTo>
                    <a:pt x="1286339" y="7200"/>
                  </a:lnTo>
                  <a:lnTo>
                    <a:pt x="1285874" y="6077"/>
                  </a:lnTo>
                  <a:lnTo>
                    <a:pt x="1285874" y="3447"/>
                  </a:lnTo>
                  <a:lnTo>
                    <a:pt x="1286339" y="2324"/>
                  </a:lnTo>
                  <a:lnTo>
                    <a:pt x="1288199" y="464"/>
                  </a:lnTo>
                  <a:lnTo>
                    <a:pt x="1289322" y="0"/>
                  </a:lnTo>
                  <a:lnTo>
                    <a:pt x="1291952" y="0"/>
                  </a:lnTo>
                  <a:lnTo>
                    <a:pt x="1293074" y="464"/>
                  </a:lnTo>
                  <a:lnTo>
                    <a:pt x="1294934" y="2324"/>
                  </a:lnTo>
                  <a:lnTo>
                    <a:pt x="1295399" y="3447"/>
                  </a:lnTo>
                  <a:lnTo>
                    <a:pt x="1295399" y="6077"/>
                  </a:lnTo>
                  <a:lnTo>
                    <a:pt x="1294934" y="7200"/>
                  </a:lnTo>
                  <a:lnTo>
                    <a:pt x="1293074" y="9060"/>
                  </a:lnTo>
                  <a:lnTo>
                    <a:pt x="1291952" y="9524"/>
                  </a:lnTo>
                  <a:close/>
                </a:path>
                <a:path w="7200900" h="9525">
                  <a:moveTo>
                    <a:pt x="1339577" y="9524"/>
                  </a:moveTo>
                  <a:lnTo>
                    <a:pt x="1336947" y="9524"/>
                  </a:lnTo>
                  <a:lnTo>
                    <a:pt x="1335824" y="9060"/>
                  </a:lnTo>
                  <a:lnTo>
                    <a:pt x="1333964" y="7200"/>
                  </a:lnTo>
                  <a:lnTo>
                    <a:pt x="1333499" y="6077"/>
                  </a:lnTo>
                  <a:lnTo>
                    <a:pt x="1333499" y="3447"/>
                  </a:lnTo>
                  <a:lnTo>
                    <a:pt x="1333964" y="2324"/>
                  </a:lnTo>
                  <a:lnTo>
                    <a:pt x="1335824" y="464"/>
                  </a:lnTo>
                  <a:lnTo>
                    <a:pt x="1336947" y="0"/>
                  </a:lnTo>
                  <a:lnTo>
                    <a:pt x="1339577" y="0"/>
                  </a:lnTo>
                  <a:lnTo>
                    <a:pt x="1340700" y="464"/>
                  </a:lnTo>
                  <a:lnTo>
                    <a:pt x="1342560" y="2324"/>
                  </a:lnTo>
                  <a:lnTo>
                    <a:pt x="1343024" y="3447"/>
                  </a:lnTo>
                  <a:lnTo>
                    <a:pt x="1343024" y="6077"/>
                  </a:lnTo>
                  <a:lnTo>
                    <a:pt x="1342560" y="7200"/>
                  </a:lnTo>
                  <a:lnTo>
                    <a:pt x="1340700" y="9060"/>
                  </a:lnTo>
                  <a:lnTo>
                    <a:pt x="1339577" y="9524"/>
                  </a:lnTo>
                  <a:close/>
                </a:path>
                <a:path w="7200900" h="9525">
                  <a:moveTo>
                    <a:pt x="1387202" y="9524"/>
                  </a:moveTo>
                  <a:lnTo>
                    <a:pt x="1384572" y="9524"/>
                  </a:lnTo>
                  <a:lnTo>
                    <a:pt x="1383449" y="9060"/>
                  </a:lnTo>
                  <a:lnTo>
                    <a:pt x="1381589" y="7200"/>
                  </a:lnTo>
                  <a:lnTo>
                    <a:pt x="1381124" y="6077"/>
                  </a:lnTo>
                  <a:lnTo>
                    <a:pt x="1381124" y="3447"/>
                  </a:lnTo>
                  <a:lnTo>
                    <a:pt x="1381589" y="2324"/>
                  </a:lnTo>
                  <a:lnTo>
                    <a:pt x="1383449" y="464"/>
                  </a:lnTo>
                  <a:lnTo>
                    <a:pt x="1384572" y="0"/>
                  </a:lnTo>
                  <a:lnTo>
                    <a:pt x="1387202" y="0"/>
                  </a:lnTo>
                  <a:lnTo>
                    <a:pt x="1388324" y="464"/>
                  </a:lnTo>
                  <a:lnTo>
                    <a:pt x="1390184" y="2324"/>
                  </a:lnTo>
                  <a:lnTo>
                    <a:pt x="1390649" y="3447"/>
                  </a:lnTo>
                  <a:lnTo>
                    <a:pt x="1390649" y="6077"/>
                  </a:lnTo>
                  <a:lnTo>
                    <a:pt x="1390184" y="7200"/>
                  </a:lnTo>
                  <a:lnTo>
                    <a:pt x="1388324" y="9060"/>
                  </a:lnTo>
                  <a:lnTo>
                    <a:pt x="1387202" y="9524"/>
                  </a:lnTo>
                  <a:close/>
                </a:path>
                <a:path w="7200900" h="9525">
                  <a:moveTo>
                    <a:pt x="1434827" y="9524"/>
                  </a:moveTo>
                  <a:lnTo>
                    <a:pt x="1432197" y="9524"/>
                  </a:lnTo>
                  <a:lnTo>
                    <a:pt x="1431074" y="9060"/>
                  </a:lnTo>
                  <a:lnTo>
                    <a:pt x="1429214" y="7200"/>
                  </a:lnTo>
                  <a:lnTo>
                    <a:pt x="1428749" y="6077"/>
                  </a:lnTo>
                  <a:lnTo>
                    <a:pt x="1428749" y="3447"/>
                  </a:lnTo>
                  <a:lnTo>
                    <a:pt x="1429214" y="2324"/>
                  </a:lnTo>
                  <a:lnTo>
                    <a:pt x="1431074" y="464"/>
                  </a:lnTo>
                  <a:lnTo>
                    <a:pt x="1432197" y="0"/>
                  </a:lnTo>
                  <a:lnTo>
                    <a:pt x="1434827" y="0"/>
                  </a:lnTo>
                  <a:lnTo>
                    <a:pt x="1435949" y="464"/>
                  </a:lnTo>
                  <a:lnTo>
                    <a:pt x="1437809" y="2324"/>
                  </a:lnTo>
                  <a:lnTo>
                    <a:pt x="1438274" y="3447"/>
                  </a:lnTo>
                  <a:lnTo>
                    <a:pt x="1438274" y="6077"/>
                  </a:lnTo>
                  <a:lnTo>
                    <a:pt x="1437809" y="7200"/>
                  </a:lnTo>
                  <a:lnTo>
                    <a:pt x="1435949" y="9060"/>
                  </a:lnTo>
                  <a:lnTo>
                    <a:pt x="1434827" y="9524"/>
                  </a:lnTo>
                  <a:close/>
                </a:path>
                <a:path w="7200900" h="9525">
                  <a:moveTo>
                    <a:pt x="1482452" y="9524"/>
                  </a:moveTo>
                  <a:lnTo>
                    <a:pt x="1479822" y="9524"/>
                  </a:lnTo>
                  <a:lnTo>
                    <a:pt x="1478699" y="9060"/>
                  </a:lnTo>
                  <a:lnTo>
                    <a:pt x="1476839" y="7200"/>
                  </a:lnTo>
                  <a:lnTo>
                    <a:pt x="1476374" y="6077"/>
                  </a:lnTo>
                  <a:lnTo>
                    <a:pt x="1476374" y="3447"/>
                  </a:lnTo>
                  <a:lnTo>
                    <a:pt x="1476839" y="2324"/>
                  </a:lnTo>
                  <a:lnTo>
                    <a:pt x="1478699" y="464"/>
                  </a:lnTo>
                  <a:lnTo>
                    <a:pt x="1479822" y="0"/>
                  </a:lnTo>
                  <a:lnTo>
                    <a:pt x="1482452" y="0"/>
                  </a:lnTo>
                  <a:lnTo>
                    <a:pt x="1483574" y="464"/>
                  </a:lnTo>
                  <a:lnTo>
                    <a:pt x="1485434" y="2324"/>
                  </a:lnTo>
                  <a:lnTo>
                    <a:pt x="1485899" y="3447"/>
                  </a:lnTo>
                  <a:lnTo>
                    <a:pt x="1485899" y="6077"/>
                  </a:lnTo>
                  <a:lnTo>
                    <a:pt x="1485434" y="7200"/>
                  </a:lnTo>
                  <a:lnTo>
                    <a:pt x="1483574" y="9060"/>
                  </a:lnTo>
                  <a:lnTo>
                    <a:pt x="1482452" y="9524"/>
                  </a:lnTo>
                  <a:close/>
                </a:path>
                <a:path w="7200900" h="9525">
                  <a:moveTo>
                    <a:pt x="1530077" y="9524"/>
                  </a:moveTo>
                  <a:lnTo>
                    <a:pt x="1527447" y="9524"/>
                  </a:lnTo>
                  <a:lnTo>
                    <a:pt x="1526324" y="9060"/>
                  </a:lnTo>
                  <a:lnTo>
                    <a:pt x="1524464" y="7200"/>
                  </a:lnTo>
                  <a:lnTo>
                    <a:pt x="1523999" y="6077"/>
                  </a:lnTo>
                  <a:lnTo>
                    <a:pt x="1523999" y="3447"/>
                  </a:lnTo>
                  <a:lnTo>
                    <a:pt x="1524464" y="2324"/>
                  </a:lnTo>
                  <a:lnTo>
                    <a:pt x="1526324" y="464"/>
                  </a:lnTo>
                  <a:lnTo>
                    <a:pt x="1527447" y="0"/>
                  </a:lnTo>
                  <a:lnTo>
                    <a:pt x="1530077" y="0"/>
                  </a:lnTo>
                  <a:lnTo>
                    <a:pt x="1531199" y="464"/>
                  </a:lnTo>
                  <a:lnTo>
                    <a:pt x="1533059" y="2324"/>
                  </a:lnTo>
                  <a:lnTo>
                    <a:pt x="1533524" y="3447"/>
                  </a:lnTo>
                  <a:lnTo>
                    <a:pt x="1533524" y="6077"/>
                  </a:lnTo>
                  <a:lnTo>
                    <a:pt x="1533059" y="7200"/>
                  </a:lnTo>
                  <a:lnTo>
                    <a:pt x="1531199" y="9060"/>
                  </a:lnTo>
                  <a:lnTo>
                    <a:pt x="1530077" y="9524"/>
                  </a:lnTo>
                  <a:close/>
                </a:path>
                <a:path w="7200900" h="9525">
                  <a:moveTo>
                    <a:pt x="1577702" y="9524"/>
                  </a:moveTo>
                  <a:lnTo>
                    <a:pt x="1575072" y="9524"/>
                  </a:lnTo>
                  <a:lnTo>
                    <a:pt x="1573949" y="9060"/>
                  </a:lnTo>
                  <a:lnTo>
                    <a:pt x="1572089" y="7200"/>
                  </a:lnTo>
                  <a:lnTo>
                    <a:pt x="1571624" y="6077"/>
                  </a:lnTo>
                  <a:lnTo>
                    <a:pt x="1571624" y="3447"/>
                  </a:lnTo>
                  <a:lnTo>
                    <a:pt x="1572089" y="2324"/>
                  </a:lnTo>
                  <a:lnTo>
                    <a:pt x="1573949" y="464"/>
                  </a:lnTo>
                  <a:lnTo>
                    <a:pt x="1575072" y="0"/>
                  </a:lnTo>
                  <a:lnTo>
                    <a:pt x="1577702" y="0"/>
                  </a:lnTo>
                  <a:lnTo>
                    <a:pt x="1578825" y="464"/>
                  </a:lnTo>
                  <a:lnTo>
                    <a:pt x="1580684" y="2324"/>
                  </a:lnTo>
                  <a:lnTo>
                    <a:pt x="1581149" y="3447"/>
                  </a:lnTo>
                  <a:lnTo>
                    <a:pt x="1581149" y="6077"/>
                  </a:lnTo>
                  <a:lnTo>
                    <a:pt x="1580684" y="7200"/>
                  </a:lnTo>
                  <a:lnTo>
                    <a:pt x="1578825" y="9060"/>
                  </a:lnTo>
                  <a:lnTo>
                    <a:pt x="1577702" y="9524"/>
                  </a:lnTo>
                  <a:close/>
                </a:path>
                <a:path w="7200900" h="9525">
                  <a:moveTo>
                    <a:pt x="1625327" y="9524"/>
                  </a:moveTo>
                  <a:lnTo>
                    <a:pt x="1622697" y="9524"/>
                  </a:lnTo>
                  <a:lnTo>
                    <a:pt x="1621574" y="9060"/>
                  </a:lnTo>
                  <a:lnTo>
                    <a:pt x="1619714" y="7200"/>
                  </a:lnTo>
                  <a:lnTo>
                    <a:pt x="1619249" y="6077"/>
                  </a:lnTo>
                  <a:lnTo>
                    <a:pt x="1619249" y="3447"/>
                  </a:lnTo>
                  <a:lnTo>
                    <a:pt x="1619714" y="2324"/>
                  </a:lnTo>
                  <a:lnTo>
                    <a:pt x="1621574" y="464"/>
                  </a:lnTo>
                  <a:lnTo>
                    <a:pt x="1622697" y="0"/>
                  </a:lnTo>
                  <a:lnTo>
                    <a:pt x="1625327" y="0"/>
                  </a:lnTo>
                  <a:lnTo>
                    <a:pt x="1626449" y="464"/>
                  </a:lnTo>
                  <a:lnTo>
                    <a:pt x="1628309" y="2324"/>
                  </a:lnTo>
                  <a:lnTo>
                    <a:pt x="1628774" y="3447"/>
                  </a:lnTo>
                  <a:lnTo>
                    <a:pt x="1628774" y="6077"/>
                  </a:lnTo>
                  <a:lnTo>
                    <a:pt x="1628309" y="7200"/>
                  </a:lnTo>
                  <a:lnTo>
                    <a:pt x="1626449" y="9060"/>
                  </a:lnTo>
                  <a:lnTo>
                    <a:pt x="1625327" y="9524"/>
                  </a:lnTo>
                  <a:close/>
                </a:path>
                <a:path w="7200900" h="9525">
                  <a:moveTo>
                    <a:pt x="1672952" y="9524"/>
                  </a:moveTo>
                  <a:lnTo>
                    <a:pt x="1670322" y="9524"/>
                  </a:lnTo>
                  <a:lnTo>
                    <a:pt x="1669199" y="9060"/>
                  </a:lnTo>
                  <a:lnTo>
                    <a:pt x="1667339" y="7200"/>
                  </a:lnTo>
                  <a:lnTo>
                    <a:pt x="1666874" y="6077"/>
                  </a:lnTo>
                  <a:lnTo>
                    <a:pt x="1666874" y="3447"/>
                  </a:lnTo>
                  <a:lnTo>
                    <a:pt x="1667339" y="2324"/>
                  </a:lnTo>
                  <a:lnTo>
                    <a:pt x="1669199" y="464"/>
                  </a:lnTo>
                  <a:lnTo>
                    <a:pt x="1670322" y="0"/>
                  </a:lnTo>
                  <a:lnTo>
                    <a:pt x="1672952" y="0"/>
                  </a:lnTo>
                  <a:lnTo>
                    <a:pt x="1674074" y="464"/>
                  </a:lnTo>
                  <a:lnTo>
                    <a:pt x="1675934" y="2324"/>
                  </a:lnTo>
                  <a:lnTo>
                    <a:pt x="1676399" y="3447"/>
                  </a:lnTo>
                  <a:lnTo>
                    <a:pt x="1676399" y="6077"/>
                  </a:lnTo>
                  <a:lnTo>
                    <a:pt x="1675934" y="7200"/>
                  </a:lnTo>
                  <a:lnTo>
                    <a:pt x="1674074" y="9060"/>
                  </a:lnTo>
                  <a:lnTo>
                    <a:pt x="1672952" y="9524"/>
                  </a:lnTo>
                  <a:close/>
                </a:path>
                <a:path w="7200900" h="9525">
                  <a:moveTo>
                    <a:pt x="1720577" y="9524"/>
                  </a:moveTo>
                  <a:lnTo>
                    <a:pt x="1717947" y="9524"/>
                  </a:lnTo>
                  <a:lnTo>
                    <a:pt x="1716824" y="9060"/>
                  </a:lnTo>
                  <a:lnTo>
                    <a:pt x="1714964" y="7200"/>
                  </a:lnTo>
                  <a:lnTo>
                    <a:pt x="1714499" y="6077"/>
                  </a:lnTo>
                  <a:lnTo>
                    <a:pt x="1714499" y="3447"/>
                  </a:lnTo>
                  <a:lnTo>
                    <a:pt x="1714964" y="2324"/>
                  </a:lnTo>
                  <a:lnTo>
                    <a:pt x="1716824" y="464"/>
                  </a:lnTo>
                  <a:lnTo>
                    <a:pt x="1717947" y="0"/>
                  </a:lnTo>
                  <a:lnTo>
                    <a:pt x="1720577" y="0"/>
                  </a:lnTo>
                  <a:lnTo>
                    <a:pt x="1721700" y="464"/>
                  </a:lnTo>
                  <a:lnTo>
                    <a:pt x="1723560" y="2324"/>
                  </a:lnTo>
                  <a:lnTo>
                    <a:pt x="1724024" y="3447"/>
                  </a:lnTo>
                  <a:lnTo>
                    <a:pt x="1724024" y="6077"/>
                  </a:lnTo>
                  <a:lnTo>
                    <a:pt x="1723560" y="7200"/>
                  </a:lnTo>
                  <a:lnTo>
                    <a:pt x="1721700" y="9060"/>
                  </a:lnTo>
                  <a:lnTo>
                    <a:pt x="1720577" y="9524"/>
                  </a:lnTo>
                  <a:close/>
                </a:path>
                <a:path w="7200900" h="9525">
                  <a:moveTo>
                    <a:pt x="1768202" y="9524"/>
                  </a:moveTo>
                  <a:lnTo>
                    <a:pt x="1765572" y="9524"/>
                  </a:lnTo>
                  <a:lnTo>
                    <a:pt x="1764449" y="9060"/>
                  </a:lnTo>
                  <a:lnTo>
                    <a:pt x="1762589" y="7200"/>
                  </a:lnTo>
                  <a:lnTo>
                    <a:pt x="1762124" y="6077"/>
                  </a:lnTo>
                  <a:lnTo>
                    <a:pt x="1762124" y="3447"/>
                  </a:lnTo>
                  <a:lnTo>
                    <a:pt x="1762589" y="2324"/>
                  </a:lnTo>
                  <a:lnTo>
                    <a:pt x="1764449" y="464"/>
                  </a:lnTo>
                  <a:lnTo>
                    <a:pt x="1765572" y="0"/>
                  </a:lnTo>
                  <a:lnTo>
                    <a:pt x="1768202" y="0"/>
                  </a:lnTo>
                  <a:lnTo>
                    <a:pt x="1769324" y="464"/>
                  </a:lnTo>
                  <a:lnTo>
                    <a:pt x="1771184" y="2324"/>
                  </a:lnTo>
                  <a:lnTo>
                    <a:pt x="1771649" y="3447"/>
                  </a:lnTo>
                  <a:lnTo>
                    <a:pt x="1771649" y="6077"/>
                  </a:lnTo>
                  <a:lnTo>
                    <a:pt x="1771184" y="7200"/>
                  </a:lnTo>
                  <a:lnTo>
                    <a:pt x="1769324" y="9060"/>
                  </a:lnTo>
                  <a:lnTo>
                    <a:pt x="1768202" y="9524"/>
                  </a:lnTo>
                  <a:close/>
                </a:path>
                <a:path w="7200900" h="9525">
                  <a:moveTo>
                    <a:pt x="1815827" y="9524"/>
                  </a:moveTo>
                  <a:lnTo>
                    <a:pt x="1813197" y="9524"/>
                  </a:lnTo>
                  <a:lnTo>
                    <a:pt x="1812074" y="9060"/>
                  </a:lnTo>
                  <a:lnTo>
                    <a:pt x="1810214" y="7200"/>
                  </a:lnTo>
                  <a:lnTo>
                    <a:pt x="1809749" y="6077"/>
                  </a:lnTo>
                  <a:lnTo>
                    <a:pt x="1809749" y="3447"/>
                  </a:lnTo>
                  <a:lnTo>
                    <a:pt x="1810214" y="2324"/>
                  </a:lnTo>
                  <a:lnTo>
                    <a:pt x="1812074" y="464"/>
                  </a:lnTo>
                  <a:lnTo>
                    <a:pt x="1813197" y="0"/>
                  </a:lnTo>
                  <a:lnTo>
                    <a:pt x="1815827" y="0"/>
                  </a:lnTo>
                  <a:lnTo>
                    <a:pt x="1816950" y="464"/>
                  </a:lnTo>
                  <a:lnTo>
                    <a:pt x="1818810" y="2324"/>
                  </a:lnTo>
                  <a:lnTo>
                    <a:pt x="1819274" y="3447"/>
                  </a:lnTo>
                  <a:lnTo>
                    <a:pt x="1819274" y="6077"/>
                  </a:lnTo>
                  <a:lnTo>
                    <a:pt x="1818810" y="7200"/>
                  </a:lnTo>
                  <a:lnTo>
                    <a:pt x="1816950" y="9060"/>
                  </a:lnTo>
                  <a:lnTo>
                    <a:pt x="1815827" y="9524"/>
                  </a:lnTo>
                  <a:close/>
                </a:path>
                <a:path w="7200900" h="9525">
                  <a:moveTo>
                    <a:pt x="1863452" y="9524"/>
                  </a:moveTo>
                  <a:lnTo>
                    <a:pt x="1860822" y="9524"/>
                  </a:lnTo>
                  <a:lnTo>
                    <a:pt x="1859699" y="9060"/>
                  </a:lnTo>
                  <a:lnTo>
                    <a:pt x="1857839" y="7200"/>
                  </a:lnTo>
                  <a:lnTo>
                    <a:pt x="1857374" y="6077"/>
                  </a:lnTo>
                  <a:lnTo>
                    <a:pt x="1857374" y="3447"/>
                  </a:lnTo>
                  <a:lnTo>
                    <a:pt x="1857839" y="2324"/>
                  </a:lnTo>
                  <a:lnTo>
                    <a:pt x="1859699" y="464"/>
                  </a:lnTo>
                  <a:lnTo>
                    <a:pt x="1860822" y="0"/>
                  </a:lnTo>
                  <a:lnTo>
                    <a:pt x="1863452" y="0"/>
                  </a:lnTo>
                  <a:lnTo>
                    <a:pt x="1864574" y="464"/>
                  </a:lnTo>
                  <a:lnTo>
                    <a:pt x="1866434" y="2324"/>
                  </a:lnTo>
                  <a:lnTo>
                    <a:pt x="1866899" y="3447"/>
                  </a:lnTo>
                  <a:lnTo>
                    <a:pt x="1866899" y="6077"/>
                  </a:lnTo>
                  <a:lnTo>
                    <a:pt x="1866434" y="7200"/>
                  </a:lnTo>
                  <a:lnTo>
                    <a:pt x="1864574" y="9060"/>
                  </a:lnTo>
                  <a:lnTo>
                    <a:pt x="1863452" y="9524"/>
                  </a:lnTo>
                  <a:close/>
                </a:path>
                <a:path w="7200900" h="9525">
                  <a:moveTo>
                    <a:pt x="1911077" y="9524"/>
                  </a:moveTo>
                  <a:lnTo>
                    <a:pt x="1908447" y="9524"/>
                  </a:lnTo>
                  <a:lnTo>
                    <a:pt x="1907324" y="9060"/>
                  </a:lnTo>
                  <a:lnTo>
                    <a:pt x="1905464" y="7200"/>
                  </a:lnTo>
                  <a:lnTo>
                    <a:pt x="1904999" y="6077"/>
                  </a:lnTo>
                  <a:lnTo>
                    <a:pt x="1904999" y="3447"/>
                  </a:lnTo>
                  <a:lnTo>
                    <a:pt x="1905464" y="2324"/>
                  </a:lnTo>
                  <a:lnTo>
                    <a:pt x="1907324" y="464"/>
                  </a:lnTo>
                  <a:lnTo>
                    <a:pt x="1908447" y="0"/>
                  </a:lnTo>
                  <a:lnTo>
                    <a:pt x="1911077" y="0"/>
                  </a:lnTo>
                  <a:lnTo>
                    <a:pt x="1912199" y="464"/>
                  </a:lnTo>
                  <a:lnTo>
                    <a:pt x="1914059" y="2324"/>
                  </a:lnTo>
                  <a:lnTo>
                    <a:pt x="1914524" y="3447"/>
                  </a:lnTo>
                  <a:lnTo>
                    <a:pt x="1914524" y="6077"/>
                  </a:lnTo>
                  <a:lnTo>
                    <a:pt x="1914059" y="7200"/>
                  </a:lnTo>
                  <a:lnTo>
                    <a:pt x="1912199" y="9060"/>
                  </a:lnTo>
                  <a:lnTo>
                    <a:pt x="1911077" y="9524"/>
                  </a:lnTo>
                  <a:close/>
                </a:path>
                <a:path w="7200900" h="9525">
                  <a:moveTo>
                    <a:pt x="1958702" y="9524"/>
                  </a:moveTo>
                  <a:lnTo>
                    <a:pt x="1956072" y="9524"/>
                  </a:lnTo>
                  <a:lnTo>
                    <a:pt x="1954949" y="9060"/>
                  </a:lnTo>
                  <a:lnTo>
                    <a:pt x="1953089" y="7200"/>
                  </a:lnTo>
                  <a:lnTo>
                    <a:pt x="1952624" y="6077"/>
                  </a:lnTo>
                  <a:lnTo>
                    <a:pt x="1952624" y="3447"/>
                  </a:lnTo>
                  <a:lnTo>
                    <a:pt x="1953089" y="2324"/>
                  </a:lnTo>
                  <a:lnTo>
                    <a:pt x="1954949" y="464"/>
                  </a:lnTo>
                  <a:lnTo>
                    <a:pt x="1956072" y="0"/>
                  </a:lnTo>
                  <a:lnTo>
                    <a:pt x="1958702" y="0"/>
                  </a:lnTo>
                  <a:lnTo>
                    <a:pt x="1959824" y="464"/>
                  </a:lnTo>
                  <a:lnTo>
                    <a:pt x="1961684" y="2324"/>
                  </a:lnTo>
                  <a:lnTo>
                    <a:pt x="1962149" y="3447"/>
                  </a:lnTo>
                  <a:lnTo>
                    <a:pt x="1962149" y="6077"/>
                  </a:lnTo>
                  <a:lnTo>
                    <a:pt x="1961684" y="7200"/>
                  </a:lnTo>
                  <a:lnTo>
                    <a:pt x="1959824" y="9060"/>
                  </a:lnTo>
                  <a:lnTo>
                    <a:pt x="1958702" y="9524"/>
                  </a:lnTo>
                  <a:close/>
                </a:path>
                <a:path w="7200900" h="9525">
                  <a:moveTo>
                    <a:pt x="2006327" y="9524"/>
                  </a:moveTo>
                  <a:lnTo>
                    <a:pt x="2003697" y="9524"/>
                  </a:lnTo>
                  <a:lnTo>
                    <a:pt x="2002574" y="9060"/>
                  </a:lnTo>
                  <a:lnTo>
                    <a:pt x="2000715" y="7200"/>
                  </a:lnTo>
                  <a:lnTo>
                    <a:pt x="2000250" y="6077"/>
                  </a:lnTo>
                  <a:lnTo>
                    <a:pt x="2000250" y="3447"/>
                  </a:lnTo>
                  <a:lnTo>
                    <a:pt x="2000715" y="2324"/>
                  </a:lnTo>
                  <a:lnTo>
                    <a:pt x="2002574" y="464"/>
                  </a:lnTo>
                  <a:lnTo>
                    <a:pt x="2003697" y="0"/>
                  </a:lnTo>
                  <a:lnTo>
                    <a:pt x="2006327" y="0"/>
                  </a:lnTo>
                  <a:lnTo>
                    <a:pt x="2007450" y="464"/>
                  </a:lnTo>
                  <a:lnTo>
                    <a:pt x="2009310" y="2324"/>
                  </a:lnTo>
                  <a:lnTo>
                    <a:pt x="2009774" y="3447"/>
                  </a:lnTo>
                  <a:lnTo>
                    <a:pt x="2009774" y="6077"/>
                  </a:lnTo>
                  <a:lnTo>
                    <a:pt x="2009310" y="7200"/>
                  </a:lnTo>
                  <a:lnTo>
                    <a:pt x="2007450" y="9060"/>
                  </a:lnTo>
                  <a:lnTo>
                    <a:pt x="2006327" y="9524"/>
                  </a:lnTo>
                  <a:close/>
                </a:path>
                <a:path w="7200900" h="9525">
                  <a:moveTo>
                    <a:pt x="2053952" y="9524"/>
                  </a:moveTo>
                  <a:lnTo>
                    <a:pt x="2051322" y="9524"/>
                  </a:lnTo>
                  <a:lnTo>
                    <a:pt x="2050199" y="9060"/>
                  </a:lnTo>
                  <a:lnTo>
                    <a:pt x="2048339" y="7200"/>
                  </a:lnTo>
                  <a:lnTo>
                    <a:pt x="2047874" y="6077"/>
                  </a:lnTo>
                  <a:lnTo>
                    <a:pt x="2047874" y="3447"/>
                  </a:lnTo>
                  <a:lnTo>
                    <a:pt x="2048339" y="2324"/>
                  </a:lnTo>
                  <a:lnTo>
                    <a:pt x="2050199" y="464"/>
                  </a:lnTo>
                  <a:lnTo>
                    <a:pt x="2051322" y="0"/>
                  </a:lnTo>
                  <a:lnTo>
                    <a:pt x="2053952" y="0"/>
                  </a:lnTo>
                  <a:lnTo>
                    <a:pt x="2055074" y="464"/>
                  </a:lnTo>
                  <a:lnTo>
                    <a:pt x="2056934" y="2324"/>
                  </a:lnTo>
                  <a:lnTo>
                    <a:pt x="2057399" y="3447"/>
                  </a:lnTo>
                  <a:lnTo>
                    <a:pt x="2057399" y="6077"/>
                  </a:lnTo>
                  <a:lnTo>
                    <a:pt x="2056934" y="7200"/>
                  </a:lnTo>
                  <a:lnTo>
                    <a:pt x="2055074" y="9060"/>
                  </a:lnTo>
                  <a:lnTo>
                    <a:pt x="2053952" y="9524"/>
                  </a:lnTo>
                  <a:close/>
                </a:path>
                <a:path w="7200900" h="9525">
                  <a:moveTo>
                    <a:pt x="2101577" y="9524"/>
                  </a:moveTo>
                  <a:lnTo>
                    <a:pt x="2098947" y="9524"/>
                  </a:lnTo>
                  <a:lnTo>
                    <a:pt x="2097824" y="9060"/>
                  </a:lnTo>
                  <a:lnTo>
                    <a:pt x="2095964" y="7200"/>
                  </a:lnTo>
                  <a:lnTo>
                    <a:pt x="2095499" y="6077"/>
                  </a:lnTo>
                  <a:lnTo>
                    <a:pt x="2095499" y="3447"/>
                  </a:lnTo>
                  <a:lnTo>
                    <a:pt x="2095964" y="2324"/>
                  </a:lnTo>
                  <a:lnTo>
                    <a:pt x="2097824" y="464"/>
                  </a:lnTo>
                  <a:lnTo>
                    <a:pt x="2098947" y="0"/>
                  </a:lnTo>
                  <a:lnTo>
                    <a:pt x="2101577" y="0"/>
                  </a:lnTo>
                  <a:lnTo>
                    <a:pt x="2102699" y="464"/>
                  </a:lnTo>
                  <a:lnTo>
                    <a:pt x="2104559" y="2324"/>
                  </a:lnTo>
                  <a:lnTo>
                    <a:pt x="2105024" y="3447"/>
                  </a:lnTo>
                  <a:lnTo>
                    <a:pt x="2105024" y="6077"/>
                  </a:lnTo>
                  <a:lnTo>
                    <a:pt x="2104559" y="7200"/>
                  </a:lnTo>
                  <a:lnTo>
                    <a:pt x="2102699" y="9060"/>
                  </a:lnTo>
                  <a:lnTo>
                    <a:pt x="2101577" y="9524"/>
                  </a:lnTo>
                  <a:close/>
                </a:path>
                <a:path w="7200900" h="9525">
                  <a:moveTo>
                    <a:pt x="2149202" y="9524"/>
                  </a:moveTo>
                  <a:lnTo>
                    <a:pt x="2146572" y="9524"/>
                  </a:lnTo>
                  <a:lnTo>
                    <a:pt x="2145449" y="9060"/>
                  </a:lnTo>
                  <a:lnTo>
                    <a:pt x="2143589" y="7200"/>
                  </a:lnTo>
                  <a:lnTo>
                    <a:pt x="2143124" y="6077"/>
                  </a:lnTo>
                  <a:lnTo>
                    <a:pt x="2143124" y="3447"/>
                  </a:lnTo>
                  <a:lnTo>
                    <a:pt x="2143589" y="2324"/>
                  </a:lnTo>
                  <a:lnTo>
                    <a:pt x="2145449" y="464"/>
                  </a:lnTo>
                  <a:lnTo>
                    <a:pt x="2146572" y="0"/>
                  </a:lnTo>
                  <a:lnTo>
                    <a:pt x="2149202" y="0"/>
                  </a:lnTo>
                  <a:lnTo>
                    <a:pt x="2150324" y="464"/>
                  </a:lnTo>
                  <a:lnTo>
                    <a:pt x="2152184" y="2324"/>
                  </a:lnTo>
                  <a:lnTo>
                    <a:pt x="2152649" y="3447"/>
                  </a:lnTo>
                  <a:lnTo>
                    <a:pt x="2152649" y="6077"/>
                  </a:lnTo>
                  <a:lnTo>
                    <a:pt x="2152184" y="7200"/>
                  </a:lnTo>
                  <a:lnTo>
                    <a:pt x="2150324" y="9060"/>
                  </a:lnTo>
                  <a:lnTo>
                    <a:pt x="2149202" y="9524"/>
                  </a:lnTo>
                  <a:close/>
                </a:path>
                <a:path w="7200900" h="9525">
                  <a:moveTo>
                    <a:pt x="2196827" y="9524"/>
                  </a:moveTo>
                  <a:lnTo>
                    <a:pt x="2194197" y="9524"/>
                  </a:lnTo>
                  <a:lnTo>
                    <a:pt x="2193074" y="9060"/>
                  </a:lnTo>
                  <a:lnTo>
                    <a:pt x="2191214" y="7200"/>
                  </a:lnTo>
                  <a:lnTo>
                    <a:pt x="2190749" y="6077"/>
                  </a:lnTo>
                  <a:lnTo>
                    <a:pt x="2190749" y="3447"/>
                  </a:lnTo>
                  <a:lnTo>
                    <a:pt x="2191214" y="2324"/>
                  </a:lnTo>
                  <a:lnTo>
                    <a:pt x="2193074" y="464"/>
                  </a:lnTo>
                  <a:lnTo>
                    <a:pt x="2194197" y="0"/>
                  </a:lnTo>
                  <a:lnTo>
                    <a:pt x="2196827" y="0"/>
                  </a:lnTo>
                  <a:lnTo>
                    <a:pt x="2197949" y="464"/>
                  </a:lnTo>
                  <a:lnTo>
                    <a:pt x="2199809" y="2324"/>
                  </a:lnTo>
                  <a:lnTo>
                    <a:pt x="2200274" y="3447"/>
                  </a:lnTo>
                  <a:lnTo>
                    <a:pt x="2200274" y="6077"/>
                  </a:lnTo>
                  <a:lnTo>
                    <a:pt x="2199809" y="7200"/>
                  </a:lnTo>
                  <a:lnTo>
                    <a:pt x="2197949" y="9060"/>
                  </a:lnTo>
                  <a:lnTo>
                    <a:pt x="2196827" y="9524"/>
                  </a:lnTo>
                  <a:close/>
                </a:path>
                <a:path w="7200900" h="9525">
                  <a:moveTo>
                    <a:pt x="2244452" y="9524"/>
                  </a:moveTo>
                  <a:lnTo>
                    <a:pt x="2241822" y="9524"/>
                  </a:lnTo>
                  <a:lnTo>
                    <a:pt x="2240699" y="9060"/>
                  </a:lnTo>
                  <a:lnTo>
                    <a:pt x="2238839" y="7200"/>
                  </a:lnTo>
                  <a:lnTo>
                    <a:pt x="2238374" y="6077"/>
                  </a:lnTo>
                  <a:lnTo>
                    <a:pt x="2238374" y="3447"/>
                  </a:lnTo>
                  <a:lnTo>
                    <a:pt x="2238839" y="2324"/>
                  </a:lnTo>
                  <a:lnTo>
                    <a:pt x="2240699" y="464"/>
                  </a:lnTo>
                  <a:lnTo>
                    <a:pt x="2241822" y="0"/>
                  </a:lnTo>
                  <a:lnTo>
                    <a:pt x="2244452" y="0"/>
                  </a:lnTo>
                  <a:lnTo>
                    <a:pt x="2245574" y="464"/>
                  </a:lnTo>
                  <a:lnTo>
                    <a:pt x="2247434" y="2324"/>
                  </a:lnTo>
                  <a:lnTo>
                    <a:pt x="2247899" y="3447"/>
                  </a:lnTo>
                  <a:lnTo>
                    <a:pt x="2247899" y="6077"/>
                  </a:lnTo>
                  <a:lnTo>
                    <a:pt x="2247434" y="7200"/>
                  </a:lnTo>
                  <a:lnTo>
                    <a:pt x="2245574" y="9060"/>
                  </a:lnTo>
                  <a:lnTo>
                    <a:pt x="2244452" y="9524"/>
                  </a:lnTo>
                  <a:close/>
                </a:path>
                <a:path w="7200900" h="9525">
                  <a:moveTo>
                    <a:pt x="2292077" y="9524"/>
                  </a:moveTo>
                  <a:lnTo>
                    <a:pt x="2289447" y="9524"/>
                  </a:lnTo>
                  <a:lnTo>
                    <a:pt x="2288324" y="9060"/>
                  </a:lnTo>
                  <a:lnTo>
                    <a:pt x="2286464" y="7200"/>
                  </a:lnTo>
                  <a:lnTo>
                    <a:pt x="2285999" y="6077"/>
                  </a:lnTo>
                  <a:lnTo>
                    <a:pt x="2285999" y="3447"/>
                  </a:lnTo>
                  <a:lnTo>
                    <a:pt x="2286464" y="2324"/>
                  </a:lnTo>
                  <a:lnTo>
                    <a:pt x="2288324" y="464"/>
                  </a:lnTo>
                  <a:lnTo>
                    <a:pt x="2289447" y="0"/>
                  </a:lnTo>
                  <a:lnTo>
                    <a:pt x="2292077" y="0"/>
                  </a:lnTo>
                  <a:lnTo>
                    <a:pt x="2293200" y="464"/>
                  </a:lnTo>
                  <a:lnTo>
                    <a:pt x="2295059" y="2324"/>
                  </a:lnTo>
                  <a:lnTo>
                    <a:pt x="2295524" y="3447"/>
                  </a:lnTo>
                  <a:lnTo>
                    <a:pt x="2295524" y="6077"/>
                  </a:lnTo>
                  <a:lnTo>
                    <a:pt x="2295059" y="7200"/>
                  </a:lnTo>
                  <a:lnTo>
                    <a:pt x="2293200" y="9060"/>
                  </a:lnTo>
                  <a:lnTo>
                    <a:pt x="2292077" y="9524"/>
                  </a:lnTo>
                  <a:close/>
                </a:path>
                <a:path w="7200900" h="9525">
                  <a:moveTo>
                    <a:pt x="2339702" y="9524"/>
                  </a:moveTo>
                  <a:lnTo>
                    <a:pt x="2337072" y="9524"/>
                  </a:lnTo>
                  <a:lnTo>
                    <a:pt x="2335949" y="9060"/>
                  </a:lnTo>
                  <a:lnTo>
                    <a:pt x="2334089" y="7200"/>
                  </a:lnTo>
                  <a:lnTo>
                    <a:pt x="2333624" y="6077"/>
                  </a:lnTo>
                  <a:lnTo>
                    <a:pt x="2333624" y="3447"/>
                  </a:lnTo>
                  <a:lnTo>
                    <a:pt x="2334089" y="2324"/>
                  </a:lnTo>
                  <a:lnTo>
                    <a:pt x="2335949" y="464"/>
                  </a:lnTo>
                  <a:lnTo>
                    <a:pt x="2337072" y="0"/>
                  </a:lnTo>
                  <a:lnTo>
                    <a:pt x="2339702" y="0"/>
                  </a:lnTo>
                  <a:lnTo>
                    <a:pt x="2340824" y="464"/>
                  </a:lnTo>
                  <a:lnTo>
                    <a:pt x="2342684" y="2324"/>
                  </a:lnTo>
                  <a:lnTo>
                    <a:pt x="2343149" y="3447"/>
                  </a:lnTo>
                  <a:lnTo>
                    <a:pt x="2343149" y="6077"/>
                  </a:lnTo>
                  <a:lnTo>
                    <a:pt x="2342684" y="7200"/>
                  </a:lnTo>
                  <a:lnTo>
                    <a:pt x="2340824" y="9060"/>
                  </a:lnTo>
                  <a:lnTo>
                    <a:pt x="2339702" y="9524"/>
                  </a:lnTo>
                  <a:close/>
                </a:path>
                <a:path w="7200900" h="9525">
                  <a:moveTo>
                    <a:pt x="2387327" y="9524"/>
                  </a:moveTo>
                  <a:lnTo>
                    <a:pt x="2384697" y="9524"/>
                  </a:lnTo>
                  <a:lnTo>
                    <a:pt x="2383574" y="9060"/>
                  </a:lnTo>
                  <a:lnTo>
                    <a:pt x="2381714" y="7200"/>
                  </a:lnTo>
                  <a:lnTo>
                    <a:pt x="2381249" y="6077"/>
                  </a:lnTo>
                  <a:lnTo>
                    <a:pt x="2381249" y="3447"/>
                  </a:lnTo>
                  <a:lnTo>
                    <a:pt x="2381714" y="2324"/>
                  </a:lnTo>
                  <a:lnTo>
                    <a:pt x="2383574" y="464"/>
                  </a:lnTo>
                  <a:lnTo>
                    <a:pt x="2384697" y="0"/>
                  </a:lnTo>
                  <a:lnTo>
                    <a:pt x="2387327" y="0"/>
                  </a:lnTo>
                  <a:lnTo>
                    <a:pt x="2388449" y="464"/>
                  </a:lnTo>
                  <a:lnTo>
                    <a:pt x="2390309" y="2324"/>
                  </a:lnTo>
                  <a:lnTo>
                    <a:pt x="2390774" y="3447"/>
                  </a:lnTo>
                  <a:lnTo>
                    <a:pt x="2390774" y="6077"/>
                  </a:lnTo>
                  <a:lnTo>
                    <a:pt x="2390309" y="7200"/>
                  </a:lnTo>
                  <a:lnTo>
                    <a:pt x="2388449" y="9060"/>
                  </a:lnTo>
                  <a:lnTo>
                    <a:pt x="2387327" y="9524"/>
                  </a:lnTo>
                  <a:close/>
                </a:path>
                <a:path w="7200900" h="9525">
                  <a:moveTo>
                    <a:pt x="2434952" y="9524"/>
                  </a:moveTo>
                  <a:lnTo>
                    <a:pt x="2432322" y="9524"/>
                  </a:lnTo>
                  <a:lnTo>
                    <a:pt x="2431199" y="9060"/>
                  </a:lnTo>
                  <a:lnTo>
                    <a:pt x="2429339" y="7200"/>
                  </a:lnTo>
                  <a:lnTo>
                    <a:pt x="2428874" y="6077"/>
                  </a:lnTo>
                  <a:lnTo>
                    <a:pt x="2428874" y="3447"/>
                  </a:lnTo>
                  <a:lnTo>
                    <a:pt x="2429339" y="2324"/>
                  </a:lnTo>
                  <a:lnTo>
                    <a:pt x="2431199" y="464"/>
                  </a:lnTo>
                  <a:lnTo>
                    <a:pt x="2432322" y="0"/>
                  </a:lnTo>
                  <a:lnTo>
                    <a:pt x="2434952" y="0"/>
                  </a:lnTo>
                  <a:lnTo>
                    <a:pt x="2436074" y="464"/>
                  </a:lnTo>
                  <a:lnTo>
                    <a:pt x="2437934" y="2324"/>
                  </a:lnTo>
                  <a:lnTo>
                    <a:pt x="2438399" y="3447"/>
                  </a:lnTo>
                  <a:lnTo>
                    <a:pt x="2438399" y="6077"/>
                  </a:lnTo>
                  <a:lnTo>
                    <a:pt x="2437934" y="7200"/>
                  </a:lnTo>
                  <a:lnTo>
                    <a:pt x="2436074" y="9060"/>
                  </a:lnTo>
                  <a:lnTo>
                    <a:pt x="2434952" y="9524"/>
                  </a:lnTo>
                  <a:close/>
                </a:path>
                <a:path w="7200900" h="9525">
                  <a:moveTo>
                    <a:pt x="2482577" y="9524"/>
                  </a:moveTo>
                  <a:lnTo>
                    <a:pt x="2479947" y="9524"/>
                  </a:lnTo>
                  <a:lnTo>
                    <a:pt x="2478824" y="9060"/>
                  </a:lnTo>
                  <a:lnTo>
                    <a:pt x="2476964" y="7200"/>
                  </a:lnTo>
                  <a:lnTo>
                    <a:pt x="2476499" y="6077"/>
                  </a:lnTo>
                  <a:lnTo>
                    <a:pt x="2476499" y="3447"/>
                  </a:lnTo>
                  <a:lnTo>
                    <a:pt x="2476964" y="2324"/>
                  </a:lnTo>
                  <a:lnTo>
                    <a:pt x="2478824" y="464"/>
                  </a:lnTo>
                  <a:lnTo>
                    <a:pt x="2479947" y="0"/>
                  </a:lnTo>
                  <a:lnTo>
                    <a:pt x="2482577" y="0"/>
                  </a:lnTo>
                  <a:lnTo>
                    <a:pt x="2483699" y="464"/>
                  </a:lnTo>
                  <a:lnTo>
                    <a:pt x="2485559" y="2324"/>
                  </a:lnTo>
                  <a:lnTo>
                    <a:pt x="2486024" y="3447"/>
                  </a:lnTo>
                  <a:lnTo>
                    <a:pt x="2486024" y="6077"/>
                  </a:lnTo>
                  <a:lnTo>
                    <a:pt x="2485559" y="7200"/>
                  </a:lnTo>
                  <a:lnTo>
                    <a:pt x="2483699" y="9060"/>
                  </a:lnTo>
                  <a:lnTo>
                    <a:pt x="2482577" y="9524"/>
                  </a:lnTo>
                  <a:close/>
                </a:path>
                <a:path w="7200900" h="9525">
                  <a:moveTo>
                    <a:pt x="2530202" y="9524"/>
                  </a:moveTo>
                  <a:lnTo>
                    <a:pt x="2527572" y="9524"/>
                  </a:lnTo>
                  <a:lnTo>
                    <a:pt x="2526449" y="9060"/>
                  </a:lnTo>
                  <a:lnTo>
                    <a:pt x="2524589" y="7200"/>
                  </a:lnTo>
                  <a:lnTo>
                    <a:pt x="2524124" y="6077"/>
                  </a:lnTo>
                  <a:lnTo>
                    <a:pt x="2524124" y="3447"/>
                  </a:lnTo>
                  <a:lnTo>
                    <a:pt x="2524589" y="2324"/>
                  </a:lnTo>
                  <a:lnTo>
                    <a:pt x="2526449" y="464"/>
                  </a:lnTo>
                  <a:lnTo>
                    <a:pt x="2527572" y="0"/>
                  </a:lnTo>
                  <a:lnTo>
                    <a:pt x="2530202" y="0"/>
                  </a:lnTo>
                  <a:lnTo>
                    <a:pt x="2531325" y="464"/>
                  </a:lnTo>
                  <a:lnTo>
                    <a:pt x="2533184" y="2324"/>
                  </a:lnTo>
                  <a:lnTo>
                    <a:pt x="2533649" y="3447"/>
                  </a:lnTo>
                  <a:lnTo>
                    <a:pt x="2533649" y="6077"/>
                  </a:lnTo>
                  <a:lnTo>
                    <a:pt x="2533184" y="7200"/>
                  </a:lnTo>
                  <a:lnTo>
                    <a:pt x="2531325" y="9060"/>
                  </a:lnTo>
                  <a:lnTo>
                    <a:pt x="2530202" y="9524"/>
                  </a:lnTo>
                  <a:close/>
                </a:path>
                <a:path w="7200900" h="9525">
                  <a:moveTo>
                    <a:pt x="2577827" y="9524"/>
                  </a:moveTo>
                  <a:lnTo>
                    <a:pt x="2575197" y="9524"/>
                  </a:lnTo>
                  <a:lnTo>
                    <a:pt x="2574074" y="9060"/>
                  </a:lnTo>
                  <a:lnTo>
                    <a:pt x="2572214" y="7200"/>
                  </a:lnTo>
                  <a:lnTo>
                    <a:pt x="2571749" y="6077"/>
                  </a:lnTo>
                  <a:lnTo>
                    <a:pt x="2571749" y="3447"/>
                  </a:lnTo>
                  <a:lnTo>
                    <a:pt x="2572214" y="2324"/>
                  </a:lnTo>
                  <a:lnTo>
                    <a:pt x="2574074" y="464"/>
                  </a:lnTo>
                  <a:lnTo>
                    <a:pt x="2575197" y="0"/>
                  </a:lnTo>
                  <a:lnTo>
                    <a:pt x="2577827" y="0"/>
                  </a:lnTo>
                  <a:lnTo>
                    <a:pt x="2578950" y="464"/>
                  </a:lnTo>
                  <a:lnTo>
                    <a:pt x="2580809" y="2324"/>
                  </a:lnTo>
                  <a:lnTo>
                    <a:pt x="2581274" y="3447"/>
                  </a:lnTo>
                  <a:lnTo>
                    <a:pt x="2581274" y="6077"/>
                  </a:lnTo>
                  <a:lnTo>
                    <a:pt x="2580809" y="7200"/>
                  </a:lnTo>
                  <a:lnTo>
                    <a:pt x="2578950" y="9060"/>
                  </a:lnTo>
                  <a:lnTo>
                    <a:pt x="2577827" y="9524"/>
                  </a:lnTo>
                  <a:close/>
                </a:path>
                <a:path w="7200900" h="9525">
                  <a:moveTo>
                    <a:pt x="2625452" y="9524"/>
                  </a:moveTo>
                  <a:lnTo>
                    <a:pt x="2622822" y="9524"/>
                  </a:lnTo>
                  <a:lnTo>
                    <a:pt x="2621699" y="9060"/>
                  </a:lnTo>
                  <a:lnTo>
                    <a:pt x="2619840" y="7200"/>
                  </a:lnTo>
                  <a:lnTo>
                    <a:pt x="2619374" y="6077"/>
                  </a:lnTo>
                  <a:lnTo>
                    <a:pt x="2619374" y="3447"/>
                  </a:lnTo>
                  <a:lnTo>
                    <a:pt x="2619840" y="2324"/>
                  </a:lnTo>
                  <a:lnTo>
                    <a:pt x="2621699" y="464"/>
                  </a:lnTo>
                  <a:lnTo>
                    <a:pt x="2622822" y="0"/>
                  </a:lnTo>
                  <a:lnTo>
                    <a:pt x="2625452" y="0"/>
                  </a:lnTo>
                  <a:lnTo>
                    <a:pt x="2626575" y="464"/>
                  </a:lnTo>
                  <a:lnTo>
                    <a:pt x="2628434" y="2324"/>
                  </a:lnTo>
                  <a:lnTo>
                    <a:pt x="2628899" y="3447"/>
                  </a:lnTo>
                  <a:lnTo>
                    <a:pt x="2628899" y="6077"/>
                  </a:lnTo>
                  <a:lnTo>
                    <a:pt x="2628434" y="7200"/>
                  </a:lnTo>
                  <a:lnTo>
                    <a:pt x="2626575" y="9060"/>
                  </a:lnTo>
                  <a:lnTo>
                    <a:pt x="2625452" y="9524"/>
                  </a:lnTo>
                  <a:close/>
                </a:path>
                <a:path w="7200900" h="9525">
                  <a:moveTo>
                    <a:pt x="2673077" y="9524"/>
                  </a:moveTo>
                  <a:lnTo>
                    <a:pt x="2670447" y="9524"/>
                  </a:lnTo>
                  <a:lnTo>
                    <a:pt x="2669324" y="9060"/>
                  </a:lnTo>
                  <a:lnTo>
                    <a:pt x="2667464" y="7200"/>
                  </a:lnTo>
                  <a:lnTo>
                    <a:pt x="2666999" y="6077"/>
                  </a:lnTo>
                  <a:lnTo>
                    <a:pt x="2666999" y="3447"/>
                  </a:lnTo>
                  <a:lnTo>
                    <a:pt x="2667464" y="2324"/>
                  </a:lnTo>
                  <a:lnTo>
                    <a:pt x="2669324" y="464"/>
                  </a:lnTo>
                  <a:lnTo>
                    <a:pt x="2670447" y="0"/>
                  </a:lnTo>
                  <a:lnTo>
                    <a:pt x="2673077" y="0"/>
                  </a:lnTo>
                  <a:lnTo>
                    <a:pt x="2674200" y="464"/>
                  </a:lnTo>
                  <a:lnTo>
                    <a:pt x="2676059" y="2324"/>
                  </a:lnTo>
                  <a:lnTo>
                    <a:pt x="2676524" y="3447"/>
                  </a:lnTo>
                  <a:lnTo>
                    <a:pt x="2676524" y="6077"/>
                  </a:lnTo>
                  <a:lnTo>
                    <a:pt x="2676059" y="7200"/>
                  </a:lnTo>
                  <a:lnTo>
                    <a:pt x="2674200" y="9060"/>
                  </a:lnTo>
                  <a:lnTo>
                    <a:pt x="2673077" y="9524"/>
                  </a:lnTo>
                  <a:close/>
                </a:path>
                <a:path w="7200900" h="9525">
                  <a:moveTo>
                    <a:pt x="2720702" y="9524"/>
                  </a:moveTo>
                  <a:lnTo>
                    <a:pt x="2718072" y="9524"/>
                  </a:lnTo>
                  <a:lnTo>
                    <a:pt x="2716949" y="9060"/>
                  </a:lnTo>
                  <a:lnTo>
                    <a:pt x="2715089" y="7200"/>
                  </a:lnTo>
                  <a:lnTo>
                    <a:pt x="2714624" y="6077"/>
                  </a:lnTo>
                  <a:lnTo>
                    <a:pt x="2714624" y="3447"/>
                  </a:lnTo>
                  <a:lnTo>
                    <a:pt x="2715089" y="2324"/>
                  </a:lnTo>
                  <a:lnTo>
                    <a:pt x="2716949" y="464"/>
                  </a:lnTo>
                  <a:lnTo>
                    <a:pt x="2718072" y="0"/>
                  </a:lnTo>
                  <a:lnTo>
                    <a:pt x="2720702" y="0"/>
                  </a:lnTo>
                  <a:lnTo>
                    <a:pt x="2721824" y="464"/>
                  </a:lnTo>
                  <a:lnTo>
                    <a:pt x="2723684" y="2324"/>
                  </a:lnTo>
                  <a:lnTo>
                    <a:pt x="2724149" y="3447"/>
                  </a:lnTo>
                  <a:lnTo>
                    <a:pt x="2724149" y="6077"/>
                  </a:lnTo>
                  <a:lnTo>
                    <a:pt x="2723684" y="7200"/>
                  </a:lnTo>
                  <a:lnTo>
                    <a:pt x="2721824" y="9060"/>
                  </a:lnTo>
                  <a:lnTo>
                    <a:pt x="2720702" y="9524"/>
                  </a:lnTo>
                  <a:close/>
                </a:path>
                <a:path w="7200900" h="9525">
                  <a:moveTo>
                    <a:pt x="2768327" y="9524"/>
                  </a:moveTo>
                  <a:lnTo>
                    <a:pt x="2765697" y="9524"/>
                  </a:lnTo>
                  <a:lnTo>
                    <a:pt x="2764574" y="9060"/>
                  </a:lnTo>
                  <a:lnTo>
                    <a:pt x="2762714" y="7200"/>
                  </a:lnTo>
                  <a:lnTo>
                    <a:pt x="2762249" y="6077"/>
                  </a:lnTo>
                  <a:lnTo>
                    <a:pt x="2762249" y="3447"/>
                  </a:lnTo>
                  <a:lnTo>
                    <a:pt x="2762714" y="2324"/>
                  </a:lnTo>
                  <a:lnTo>
                    <a:pt x="2764574" y="464"/>
                  </a:lnTo>
                  <a:lnTo>
                    <a:pt x="2765697" y="0"/>
                  </a:lnTo>
                  <a:lnTo>
                    <a:pt x="2768327" y="0"/>
                  </a:lnTo>
                  <a:lnTo>
                    <a:pt x="2769450" y="464"/>
                  </a:lnTo>
                  <a:lnTo>
                    <a:pt x="2771309" y="2324"/>
                  </a:lnTo>
                  <a:lnTo>
                    <a:pt x="2771774" y="3447"/>
                  </a:lnTo>
                  <a:lnTo>
                    <a:pt x="2771774" y="6077"/>
                  </a:lnTo>
                  <a:lnTo>
                    <a:pt x="2771309" y="7200"/>
                  </a:lnTo>
                  <a:lnTo>
                    <a:pt x="2769450" y="9060"/>
                  </a:lnTo>
                  <a:lnTo>
                    <a:pt x="2768327" y="9524"/>
                  </a:lnTo>
                  <a:close/>
                </a:path>
                <a:path w="7200900" h="9525">
                  <a:moveTo>
                    <a:pt x="2815952" y="9524"/>
                  </a:moveTo>
                  <a:lnTo>
                    <a:pt x="2813322" y="9524"/>
                  </a:lnTo>
                  <a:lnTo>
                    <a:pt x="2812199" y="9060"/>
                  </a:lnTo>
                  <a:lnTo>
                    <a:pt x="2810339" y="7200"/>
                  </a:lnTo>
                  <a:lnTo>
                    <a:pt x="2809874" y="6077"/>
                  </a:lnTo>
                  <a:lnTo>
                    <a:pt x="2809874" y="3447"/>
                  </a:lnTo>
                  <a:lnTo>
                    <a:pt x="2810339" y="2324"/>
                  </a:lnTo>
                  <a:lnTo>
                    <a:pt x="2812199" y="464"/>
                  </a:lnTo>
                  <a:lnTo>
                    <a:pt x="2813322" y="0"/>
                  </a:lnTo>
                  <a:lnTo>
                    <a:pt x="2815952" y="0"/>
                  </a:lnTo>
                  <a:lnTo>
                    <a:pt x="2817074" y="464"/>
                  </a:lnTo>
                  <a:lnTo>
                    <a:pt x="2818934" y="2324"/>
                  </a:lnTo>
                  <a:lnTo>
                    <a:pt x="2819399" y="3447"/>
                  </a:lnTo>
                  <a:lnTo>
                    <a:pt x="2819399" y="6077"/>
                  </a:lnTo>
                  <a:lnTo>
                    <a:pt x="2818934" y="7200"/>
                  </a:lnTo>
                  <a:lnTo>
                    <a:pt x="2817074" y="9060"/>
                  </a:lnTo>
                  <a:lnTo>
                    <a:pt x="2815952" y="9524"/>
                  </a:lnTo>
                  <a:close/>
                </a:path>
                <a:path w="7200900" h="9525">
                  <a:moveTo>
                    <a:pt x="2863577" y="9524"/>
                  </a:moveTo>
                  <a:lnTo>
                    <a:pt x="2860947" y="9524"/>
                  </a:lnTo>
                  <a:lnTo>
                    <a:pt x="2859824" y="9060"/>
                  </a:lnTo>
                  <a:lnTo>
                    <a:pt x="2857964" y="7200"/>
                  </a:lnTo>
                  <a:lnTo>
                    <a:pt x="2857499" y="6077"/>
                  </a:lnTo>
                  <a:lnTo>
                    <a:pt x="2857499" y="3447"/>
                  </a:lnTo>
                  <a:lnTo>
                    <a:pt x="2857964" y="2324"/>
                  </a:lnTo>
                  <a:lnTo>
                    <a:pt x="2859824" y="464"/>
                  </a:lnTo>
                  <a:lnTo>
                    <a:pt x="2860947" y="0"/>
                  </a:lnTo>
                  <a:lnTo>
                    <a:pt x="2863577" y="0"/>
                  </a:lnTo>
                  <a:lnTo>
                    <a:pt x="2864700" y="464"/>
                  </a:lnTo>
                  <a:lnTo>
                    <a:pt x="2866559" y="2324"/>
                  </a:lnTo>
                  <a:lnTo>
                    <a:pt x="2867024" y="3447"/>
                  </a:lnTo>
                  <a:lnTo>
                    <a:pt x="2867024" y="6077"/>
                  </a:lnTo>
                  <a:lnTo>
                    <a:pt x="2866559" y="7200"/>
                  </a:lnTo>
                  <a:lnTo>
                    <a:pt x="2864700" y="9060"/>
                  </a:lnTo>
                  <a:lnTo>
                    <a:pt x="2863577" y="9524"/>
                  </a:lnTo>
                  <a:close/>
                </a:path>
                <a:path w="7200900" h="9525">
                  <a:moveTo>
                    <a:pt x="2911202" y="9524"/>
                  </a:moveTo>
                  <a:lnTo>
                    <a:pt x="2908572" y="9524"/>
                  </a:lnTo>
                  <a:lnTo>
                    <a:pt x="2907449" y="9060"/>
                  </a:lnTo>
                  <a:lnTo>
                    <a:pt x="2905589" y="7200"/>
                  </a:lnTo>
                  <a:lnTo>
                    <a:pt x="2905124" y="6077"/>
                  </a:lnTo>
                  <a:lnTo>
                    <a:pt x="2905124" y="3447"/>
                  </a:lnTo>
                  <a:lnTo>
                    <a:pt x="2905589" y="2324"/>
                  </a:lnTo>
                  <a:lnTo>
                    <a:pt x="2907449" y="464"/>
                  </a:lnTo>
                  <a:lnTo>
                    <a:pt x="2908572" y="0"/>
                  </a:lnTo>
                  <a:lnTo>
                    <a:pt x="2911202" y="0"/>
                  </a:lnTo>
                  <a:lnTo>
                    <a:pt x="2912325" y="464"/>
                  </a:lnTo>
                  <a:lnTo>
                    <a:pt x="2914184" y="2324"/>
                  </a:lnTo>
                  <a:lnTo>
                    <a:pt x="2914649" y="3447"/>
                  </a:lnTo>
                  <a:lnTo>
                    <a:pt x="2914649" y="6077"/>
                  </a:lnTo>
                  <a:lnTo>
                    <a:pt x="2914184" y="7200"/>
                  </a:lnTo>
                  <a:lnTo>
                    <a:pt x="2912325" y="9060"/>
                  </a:lnTo>
                  <a:lnTo>
                    <a:pt x="2911202" y="9524"/>
                  </a:lnTo>
                  <a:close/>
                </a:path>
                <a:path w="7200900" h="9525">
                  <a:moveTo>
                    <a:pt x="2958827" y="9524"/>
                  </a:moveTo>
                  <a:lnTo>
                    <a:pt x="2956197" y="9524"/>
                  </a:lnTo>
                  <a:lnTo>
                    <a:pt x="2955074" y="9060"/>
                  </a:lnTo>
                  <a:lnTo>
                    <a:pt x="2953214" y="7200"/>
                  </a:lnTo>
                  <a:lnTo>
                    <a:pt x="2952749" y="6077"/>
                  </a:lnTo>
                  <a:lnTo>
                    <a:pt x="2952749" y="3447"/>
                  </a:lnTo>
                  <a:lnTo>
                    <a:pt x="2953214" y="2324"/>
                  </a:lnTo>
                  <a:lnTo>
                    <a:pt x="2955074" y="464"/>
                  </a:lnTo>
                  <a:lnTo>
                    <a:pt x="2956197" y="0"/>
                  </a:lnTo>
                  <a:lnTo>
                    <a:pt x="2958827" y="0"/>
                  </a:lnTo>
                  <a:lnTo>
                    <a:pt x="2959949" y="464"/>
                  </a:lnTo>
                  <a:lnTo>
                    <a:pt x="2961809" y="2324"/>
                  </a:lnTo>
                  <a:lnTo>
                    <a:pt x="2962274" y="3447"/>
                  </a:lnTo>
                  <a:lnTo>
                    <a:pt x="2962274" y="6077"/>
                  </a:lnTo>
                  <a:lnTo>
                    <a:pt x="2961809" y="7200"/>
                  </a:lnTo>
                  <a:lnTo>
                    <a:pt x="2959949" y="9060"/>
                  </a:lnTo>
                  <a:lnTo>
                    <a:pt x="2958827" y="9524"/>
                  </a:lnTo>
                  <a:close/>
                </a:path>
                <a:path w="7200900" h="9525">
                  <a:moveTo>
                    <a:pt x="3006452" y="9524"/>
                  </a:moveTo>
                  <a:lnTo>
                    <a:pt x="3003822" y="9524"/>
                  </a:lnTo>
                  <a:lnTo>
                    <a:pt x="3002699" y="9060"/>
                  </a:lnTo>
                  <a:lnTo>
                    <a:pt x="3000839" y="7200"/>
                  </a:lnTo>
                  <a:lnTo>
                    <a:pt x="3000374" y="6077"/>
                  </a:lnTo>
                  <a:lnTo>
                    <a:pt x="3000374" y="3447"/>
                  </a:lnTo>
                  <a:lnTo>
                    <a:pt x="3000839" y="2324"/>
                  </a:lnTo>
                  <a:lnTo>
                    <a:pt x="3002699" y="464"/>
                  </a:lnTo>
                  <a:lnTo>
                    <a:pt x="3003822" y="0"/>
                  </a:lnTo>
                  <a:lnTo>
                    <a:pt x="3006452" y="0"/>
                  </a:lnTo>
                  <a:lnTo>
                    <a:pt x="3007574" y="464"/>
                  </a:lnTo>
                  <a:lnTo>
                    <a:pt x="3009434" y="2324"/>
                  </a:lnTo>
                  <a:lnTo>
                    <a:pt x="3009899" y="3447"/>
                  </a:lnTo>
                  <a:lnTo>
                    <a:pt x="3009899" y="6077"/>
                  </a:lnTo>
                  <a:lnTo>
                    <a:pt x="3009434" y="7200"/>
                  </a:lnTo>
                  <a:lnTo>
                    <a:pt x="3007574" y="9060"/>
                  </a:lnTo>
                  <a:lnTo>
                    <a:pt x="3006452" y="9524"/>
                  </a:lnTo>
                  <a:close/>
                </a:path>
                <a:path w="7200900" h="9525">
                  <a:moveTo>
                    <a:pt x="3054077" y="9524"/>
                  </a:moveTo>
                  <a:lnTo>
                    <a:pt x="3051447" y="9524"/>
                  </a:lnTo>
                  <a:lnTo>
                    <a:pt x="3050324" y="9060"/>
                  </a:lnTo>
                  <a:lnTo>
                    <a:pt x="3048464" y="7200"/>
                  </a:lnTo>
                  <a:lnTo>
                    <a:pt x="3047999" y="6077"/>
                  </a:lnTo>
                  <a:lnTo>
                    <a:pt x="3047999" y="3447"/>
                  </a:lnTo>
                  <a:lnTo>
                    <a:pt x="3048464" y="2324"/>
                  </a:lnTo>
                  <a:lnTo>
                    <a:pt x="3050324" y="464"/>
                  </a:lnTo>
                  <a:lnTo>
                    <a:pt x="3051447" y="0"/>
                  </a:lnTo>
                  <a:lnTo>
                    <a:pt x="3054077" y="0"/>
                  </a:lnTo>
                  <a:lnTo>
                    <a:pt x="3055199" y="464"/>
                  </a:lnTo>
                  <a:lnTo>
                    <a:pt x="3057059" y="2324"/>
                  </a:lnTo>
                  <a:lnTo>
                    <a:pt x="3057524" y="3447"/>
                  </a:lnTo>
                  <a:lnTo>
                    <a:pt x="3057524" y="6077"/>
                  </a:lnTo>
                  <a:lnTo>
                    <a:pt x="3057059" y="7200"/>
                  </a:lnTo>
                  <a:lnTo>
                    <a:pt x="3055199" y="9060"/>
                  </a:lnTo>
                  <a:lnTo>
                    <a:pt x="3054077" y="9524"/>
                  </a:lnTo>
                  <a:close/>
                </a:path>
                <a:path w="7200900" h="9525">
                  <a:moveTo>
                    <a:pt x="3101702" y="9524"/>
                  </a:moveTo>
                  <a:lnTo>
                    <a:pt x="3099072" y="9524"/>
                  </a:lnTo>
                  <a:lnTo>
                    <a:pt x="3097949" y="9060"/>
                  </a:lnTo>
                  <a:lnTo>
                    <a:pt x="3096089" y="7200"/>
                  </a:lnTo>
                  <a:lnTo>
                    <a:pt x="3095624" y="6077"/>
                  </a:lnTo>
                  <a:lnTo>
                    <a:pt x="3095624" y="3447"/>
                  </a:lnTo>
                  <a:lnTo>
                    <a:pt x="3096089" y="2324"/>
                  </a:lnTo>
                  <a:lnTo>
                    <a:pt x="3097949" y="464"/>
                  </a:lnTo>
                  <a:lnTo>
                    <a:pt x="3099072" y="0"/>
                  </a:lnTo>
                  <a:lnTo>
                    <a:pt x="3101702" y="0"/>
                  </a:lnTo>
                  <a:lnTo>
                    <a:pt x="3102825" y="464"/>
                  </a:lnTo>
                  <a:lnTo>
                    <a:pt x="3104684" y="2324"/>
                  </a:lnTo>
                  <a:lnTo>
                    <a:pt x="3105149" y="3447"/>
                  </a:lnTo>
                  <a:lnTo>
                    <a:pt x="3105149" y="6077"/>
                  </a:lnTo>
                  <a:lnTo>
                    <a:pt x="3104684" y="7200"/>
                  </a:lnTo>
                  <a:lnTo>
                    <a:pt x="3102825" y="9060"/>
                  </a:lnTo>
                  <a:lnTo>
                    <a:pt x="3101702" y="9524"/>
                  </a:lnTo>
                  <a:close/>
                </a:path>
                <a:path w="7200900" h="9525">
                  <a:moveTo>
                    <a:pt x="3149327" y="9524"/>
                  </a:moveTo>
                  <a:lnTo>
                    <a:pt x="3146697" y="9524"/>
                  </a:lnTo>
                  <a:lnTo>
                    <a:pt x="3145574" y="9060"/>
                  </a:lnTo>
                  <a:lnTo>
                    <a:pt x="3143714" y="7200"/>
                  </a:lnTo>
                  <a:lnTo>
                    <a:pt x="3143249" y="6077"/>
                  </a:lnTo>
                  <a:lnTo>
                    <a:pt x="3143249" y="3447"/>
                  </a:lnTo>
                  <a:lnTo>
                    <a:pt x="3143714" y="2324"/>
                  </a:lnTo>
                  <a:lnTo>
                    <a:pt x="3145574" y="464"/>
                  </a:lnTo>
                  <a:lnTo>
                    <a:pt x="3146697" y="0"/>
                  </a:lnTo>
                  <a:lnTo>
                    <a:pt x="3149327" y="0"/>
                  </a:lnTo>
                  <a:lnTo>
                    <a:pt x="3150450" y="464"/>
                  </a:lnTo>
                  <a:lnTo>
                    <a:pt x="3152309" y="2324"/>
                  </a:lnTo>
                  <a:lnTo>
                    <a:pt x="3152774" y="3447"/>
                  </a:lnTo>
                  <a:lnTo>
                    <a:pt x="3152774" y="6077"/>
                  </a:lnTo>
                  <a:lnTo>
                    <a:pt x="3152309" y="7200"/>
                  </a:lnTo>
                  <a:lnTo>
                    <a:pt x="3150450" y="9060"/>
                  </a:lnTo>
                  <a:lnTo>
                    <a:pt x="3149327" y="9524"/>
                  </a:lnTo>
                  <a:close/>
                </a:path>
                <a:path w="7200900" h="9525">
                  <a:moveTo>
                    <a:pt x="3196952" y="9524"/>
                  </a:moveTo>
                  <a:lnTo>
                    <a:pt x="3194322" y="9524"/>
                  </a:lnTo>
                  <a:lnTo>
                    <a:pt x="3193199" y="9060"/>
                  </a:lnTo>
                  <a:lnTo>
                    <a:pt x="3191339" y="7200"/>
                  </a:lnTo>
                  <a:lnTo>
                    <a:pt x="3190874" y="6077"/>
                  </a:lnTo>
                  <a:lnTo>
                    <a:pt x="3190874" y="3447"/>
                  </a:lnTo>
                  <a:lnTo>
                    <a:pt x="3191339" y="2324"/>
                  </a:lnTo>
                  <a:lnTo>
                    <a:pt x="3193199" y="464"/>
                  </a:lnTo>
                  <a:lnTo>
                    <a:pt x="3194322" y="0"/>
                  </a:lnTo>
                  <a:lnTo>
                    <a:pt x="3196952" y="0"/>
                  </a:lnTo>
                  <a:lnTo>
                    <a:pt x="3198074" y="464"/>
                  </a:lnTo>
                  <a:lnTo>
                    <a:pt x="3199934" y="2324"/>
                  </a:lnTo>
                  <a:lnTo>
                    <a:pt x="3200399" y="3447"/>
                  </a:lnTo>
                  <a:lnTo>
                    <a:pt x="3200399" y="6077"/>
                  </a:lnTo>
                  <a:lnTo>
                    <a:pt x="3199934" y="7200"/>
                  </a:lnTo>
                  <a:lnTo>
                    <a:pt x="3198074" y="9060"/>
                  </a:lnTo>
                  <a:lnTo>
                    <a:pt x="3196952" y="9524"/>
                  </a:lnTo>
                  <a:close/>
                </a:path>
                <a:path w="7200900" h="9525">
                  <a:moveTo>
                    <a:pt x="3244577" y="9524"/>
                  </a:moveTo>
                  <a:lnTo>
                    <a:pt x="3241947" y="9524"/>
                  </a:lnTo>
                  <a:lnTo>
                    <a:pt x="3240824" y="9060"/>
                  </a:lnTo>
                  <a:lnTo>
                    <a:pt x="3238964" y="7200"/>
                  </a:lnTo>
                  <a:lnTo>
                    <a:pt x="3238499" y="6077"/>
                  </a:lnTo>
                  <a:lnTo>
                    <a:pt x="3238499" y="3447"/>
                  </a:lnTo>
                  <a:lnTo>
                    <a:pt x="3238964" y="2324"/>
                  </a:lnTo>
                  <a:lnTo>
                    <a:pt x="3240824" y="464"/>
                  </a:lnTo>
                  <a:lnTo>
                    <a:pt x="3241947" y="0"/>
                  </a:lnTo>
                  <a:lnTo>
                    <a:pt x="3244577" y="0"/>
                  </a:lnTo>
                  <a:lnTo>
                    <a:pt x="3245699" y="464"/>
                  </a:lnTo>
                  <a:lnTo>
                    <a:pt x="3247559" y="2324"/>
                  </a:lnTo>
                  <a:lnTo>
                    <a:pt x="3248024" y="3447"/>
                  </a:lnTo>
                  <a:lnTo>
                    <a:pt x="3248024" y="6077"/>
                  </a:lnTo>
                  <a:lnTo>
                    <a:pt x="3247559" y="7200"/>
                  </a:lnTo>
                  <a:lnTo>
                    <a:pt x="3245699" y="9060"/>
                  </a:lnTo>
                  <a:lnTo>
                    <a:pt x="3244577" y="9524"/>
                  </a:lnTo>
                  <a:close/>
                </a:path>
                <a:path w="7200900" h="9525">
                  <a:moveTo>
                    <a:pt x="3292202" y="9524"/>
                  </a:moveTo>
                  <a:lnTo>
                    <a:pt x="3289572" y="9524"/>
                  </a:lnTo>
                  <a:lnTo>
                    <a:pt x="3288449" y="9060"/>
                  </a:lnTo>
                  <a:lnTo>
                    <a:pt x="3286589" y="7200"/>
                  </a:lnTo>
                  <a:lnTo>
                    <a:pt x="3286124" y="6077"/>
                  </a:lnTo>
                  <a:lnTo>
                    <a:pt x="3286124" y="3447"/>
                  </a:lnTo>
                  <a:lnTo>
                    <a:pt x="3286589" y="2324"/>
                  </a:lnTo>
                  <a:lnTo>
                    <a:pt x="3288449" y="464"/>
                  </a:lnTo>
                  <a:lnTo>
                    <a:pt x="3289572" y="0"/>
                  </a:lnTo>
                  <a:lnTo>
                    <a:pt x="3292202" y="0"/>
                  </a:lnTo>
                  <a:lnTo>
                    <a:pt x="3293325" y="464"/>
                  </a:lnTo>
                  <a:lnTo>
                    <a:pt x="3295184" y="2324"/>
                  </a:lnTo>
                  <a:lnTo>
                    <a:pt x="3295649" y="3447"/>
                  </a:lnTo>
                  <a:lnTo>
                    <a:pt x="3295649" y="6077"/>
                  </a:lnTo>
                  <a:lnTo>
                    <a:pt x="3295184" y="7200"/>
                  </a:lnTo>
                  <a:lnTo>
                    <a:pt x="3293325" y="9060"/>
                  </a:lnTo>
                  <a:lnTo>
                    <a:pt x="3292202" y="9524"/>
                  </a:lnTo>
                  <a:close/>
                </a:path>
                <a:path w="7200900" h="9525">
                  <a:moveTo>
                    <a:pt x="3339827" y="9524"/>
                  </a:moveTo>
                  <a:lnTo>
                    <a:pt x="3337197" y="9524"/>
                  </a:lnTo>
                  <a:lnTo>
                    <a:pt x="3336074" y="9060"/>
                  </a:lnTo>
                  <a:lnTo>
                    <a:pt x="3334214" y="7200"/>
                  </a:lnTo>
                  <a:lnTo>
                    <a:pt x="3333749" y="6077"/>
                  </a:lnTo>
                  <a:lnTo>
                    <a:pt x="3333749" y="3447"/>
                  </a:lnTo>
                  <a:lnTo>
                    <a:pt x="3334214" y="2324"/>
                  </a:lnTo>
                  <a:lnTo>
                    <a:pt x="3336074" y="464"/>
                  </a:lnTo>
                  <a:lnTo>
                    <a:pt x="3337197" y="0"/>
                  </a:lnTo>
                  <a:lnTo>
                    <a:pt x="3339827" y="0"/>
                  </a:lnTo>
                  <a:lnTo>
                    <a:pt x="3340950" y="464"/>
                  </a:lnTo>
                  <a:lnTo>
                    <a:pt x="3342809" y="2324"/>
                  </a:lnTo>
                  <a:lnTo>
                    <a:pt x="3343274" y="3447"/>
                  </a:lnTo>
                  <a:lnTo>
                    <a:pt x="3343274" y="6077"/>
                  </a:lnTo>
                  <a:lnTo>
                    <a:pt x="3342809" y="7200"/>
                  </a:lnTo>
                  <a:lnTo>
                    <a:pt x="3340950" y="9060"/>
                  </a:lnTo>
                  <a:lnTo>
                    <a:pt x="3339827" y="9524"/>
                  </a:lnTo>
                  <a:close/>
                </a:path>
                <a:path w="7200900" h="9525">
                  <a:moveTo>
                    <a:pt x="3387452" y="9524"/>
                  </a:moveTo>
                  <a:lnTo>
                    <a:pt x="3384822" y="9524"/>
                  </a:lnTo>
                  <a:lnTo>
                    <a:pt x="3383699" y="9060"/>
                  </a:lnTo>
                  <a:lnTo>
                    <a:pt x="3381839" y="7200"/>
                  </a:lnTo>
                  <a:lnTo>
                    <a:pt x="3381374" y="6077"/>
                  </a:lnTo>
                  <a:lnTo>
                    <a:pt x="3381374" y="3447"/>
                  </a:lnTo>
                  <a:lnTo>
                    <a:pt x="3381839" y="2324"/>
                  </a:lnTo>
                  <a:lnTo>
                    <a:pt x="3383699" y="464"/>
                  </a:lnTo>
                  <a:lnTo>
                    <a:pt x="3384822" y="0"/>
                  </a:lnTo>
                  <a:lnTo>
                    <a:pt x="3387452" y="0"/>
                  </a:lnTo>
                  <a:lnTo>
                    <a:pt x="3388575" y="464"/>
                  </a:lnTo>
                  <a:lnTo>
                    <a:pt x="3390434" y="2324"/>
                  </a:lnTo>
                  <a:lnTo>
                    <a:pt x="3390899" y="3447"/>
                  </a:lnTo>
                  <a:lnTo>
                    <a:pt x="3390899" y="6077"/>
                  </a:lnTo>
                  <a:lnTo>
                    <a:pt x="3390434" y="7200"/>
                  </a:lnTo>
                  <a:lnTo>
                    <a:pt x="3388575" y="9060"/>
                  </a:lnTo>
                  <a:lnTo>
                    <a:pt x="3387452" y="9524"/>
                  </a:lnTo>
                  <a:close/>
                </a:path>
                <a:path w="7200900" h="9525">
                  <a:moveTo>
                    <a:pt x="3435077" y="9524"/>
                  </a:moveTo>
                  <a:lnTo>
                    <a:pt x="3432447" y="9524"/>
                  </a:lnTo>
                  <a:lnTo>
                    <a:pt x="3431324" y="9060"/>
                  </a:lnTo>
                  <a:lnTo>
                    <a:pt x="3429464" y="7200"/>
                  </a:lnTo>
                  <a:lnTo>
                    <a:pt x="3428999" y="6077"/>
                  </a:lnTo>
                  <a:lnTo>
                    <a:pt x="3428999" y="3447"/>
                  </a:lnTo>
                  <a:lnTo>
                    <a:pt x="3429464" y="2324"/>
                  </a:lnTo>
                  <a:lnTo>
                    <a:pt x="3431324" y="464"/>
                  </a:lnTo>
                  <a:lnTo>
                    <a:pt x="3432447" y="0"/>
                  </a:lnTo>
                  <a:lnTo>
                    <a:pt x="3435077" y="0"/>
                  </a:lnTo>
                  <a:lnTo>
                    <a:pt x="3436199" y="464"/>
                  </a:lnTo>
                  <a:lnTo>
                    <a:pt x="3438059" y="2324"/>
                  </a:lnTo>
                  <a:lnTo>
                    <a:pt x="3438524" y="3447"/>
                  </a:lnTo>
                  <a:lnTo>
                    <a:pt x="3438524" y="6077"/>
                  </a:lnTo>
                  <a:lnTo>
                    <a:pt x="3438059" y="7200"/>
                  </a:lnTo>
                  <a:lnTo>
                    <a:pt x="3436199" y="9060"/>
                  </a:lnTo>
                  <a:lnTo>
                    <a:pt x="3435077" y="9524"/>
                  </a:lnTo>
                  <a:close/>
                </a:path>
                <a:path w="7200900" h="9525">
                  <a:moveTo>
                    <a:pt x="3482702" y="9524"/>
                  </a:moveTo>
                  <a:lnTo>
                    <a:pt x="3480072" y="9524"/>
                  </a:lnTo>
                  <a:lnTo>
                    <a:pt x="3478949" y="9060"/>
                  </a:lnTo>
                  <a:lnTo>
                    <a:pt x="3477089" y="7200"/>
                  </a:lnTo>
                  <a:lnTo>
                    <a:pt x="3476624" y="6077"/>
                  </a:lnTo>
                  <a:lnTo>
                    <a:pt x="3476624" y="3447"/>
                  </a:lnTo>
                  <a:lnTo>
                    <a:pt x="3477089" y="2324"/>
                  </a:lnTo>
                  <a:lnTo>
                    <a:pt x="3478949" y="464"/>
                  </a:lnTo>
                  <a:lnTo>
                    <a:pt x="3480072" y="0"/>
                  </a:lnTo>
                  <a:lnTo>
                    <a:pt x="3482702" y="0"/>
                  </a:lnTo>
                  <a:lnTo>
                    <a:pt x="3483824" y="464"/>
                  </a:lnTo>
                  <a:lnTo>
                    <a:pt x="3485684" y="2324"/>
                  </a:lnTo>
                  <a:lnTo>
                    <a:pt x="3486149" y="3447"/>
                  </a:lnTo>
                  <a:lnTo>
                    <a:pt x="3486149" y="6077"/>
                  </a:lnTo>
                  <a:lnTo>
                    <a:pt x="3485684" y="7200"/>
                  </a:lnTo>
                  <a:lnTo>
                    <a:pt x="3483824" y="9060"/>
                  </a:lnTo>
                  <a:lnTo>
                    <a:pt x="3482702" y="9524"/>
                  </a:lnTo>
                  <a:close/>
                </a:path>
                <a:path w="7200900" h="9525">
                  <a:moveTo>
                    <a:pt x="3530327" y="9524"/>
                  </a:moveTo>
                  <a:lnTo>
                    <a:pt x="3527697" y="9524"/>
                  </a:lnTo>
                  <a:lnTo>
                    <a:pt x="3526574" y="9060"/>
                  </a:lnTo>
                  <a:lnTo>
                    <a:pt x="3524714" y="7200"/>
                  </a:lnTo>
                  <a:lnTo>
                    <a:pt x="3524249" y="6077"/>
                  </a:lnTo>
                  <a:lnTo>
                    <a:pt x="3524249" y="3447"/>
                  </a:lnTo>
                  <a:lnTo>
                    <a:pt x="3524714" y="2324"/>
                  </a:lnTo>
                  <a:lnTo>
                    <a:pt x="3526574" y="464"/>
                  </a:lnTo>
                  <a:lnTo>
                    <a:pt x="3527697" y="0"/>
                  </a:lnTo>
                  <a:lnTo>
                    <a:pt x="3530327" y="0"/>
                  </a:lnTo>
                  <a:lnTo>
                    <a:pt x="3531449" y="464"/>
                  </a:lnTo>
                  <a:lnTo>
                    <a:pt x="3533309" y="2324"/>
                  </a:lnTo>
                  <a:lnTo>
                    <a:pt x="3533774" y="3447"/>
                  </a:lnTo>
                  <a:lnTo>
                    <a:pt x="3533774" y="6077"/>
                  </a:lnTo>
                  <a:lnTo>
                    <a:pt x="3533309" y="7200"/>
                  </a:lnTo>
                  <a:lnTo>
                    <a:pt x="3531449" y="9060"/>
                  </a:lnTo>
                  <a:lnTo>
                    <a:pt x="3530327" y="9524"/>
                  </a:lnTo>
                  <a:close/>
                </a:path>
                <a:path w="7200900" h="9525">
                  <a:moveTo>
                    <a:pt x="3577952" y="9524"/>
                  </a:moveTo>
                  <a:lnTo>
                    <a:pt x="3575322" y="9524"/>
                  </a:lnTo>
                  <a:lnTo>
                    <a:pt x="3574199" y="9060"/>
                  </a:lnTo>
                  <a:lnTo>
                    <a:pt x="3572339" y="7200"/>
                  </a:lnTo>
                  <a:lnTo>
                    <a:pt x="3571874" y="6077"/>
                  </a:lnTo>
                  <a:lnTo>
                    <a:pt x="3571874" y="3447"/>
                  </a:lnTo>
                  <a:lnTo>
                    <a:pt x="3572339" y="2324"/>
                  </a:lnTo>
                  <a:lnTo>
                    <a:pt x="3574199" y="464"/>
                  </a:lnTo>
                  <a:lnTo>
                    <a:pt x="3575322" y="0"/>
                  </a:lnTo>
                  <a:lnTo>
                    <a:pt x="3577952" y="0"/>
                  </a:lnTo>
                  <a:lnTo>
                    <a:pt x="3579074" y="464"/>
                  </a:lnTo>
                  <a:lnTo>
                    <a:pt x="3580934" y="2324"/>
                  </a:lnTo>
                  <a:lnTo>
                    <a:pt x="3581399" y="3447"/>
                  </a:lnTo>
                  <a:lnTo>
                    <a:pt x="3581399" y="6077"/>
                  </a:lnTo>
                  <a:lnTo>
                    <a:pt x="3580934" y="7200"/>
                  </a:lnTo>
                  <a:lnTo>
                    <a:pt x="3579074" y="9060"/>
                  </a:lnTo>
                  <a:lnTo>
                    <a:pt x="3577952" y="9524"/>
                  </a:lnTo>
                  <a:close/>
                </a:path>
                <a:path w="7200900" h="9525">
                  <a:moveTo>
                    <a:pt x="3625577" y="9524"/>
                  </a:moveTo>
                  <a:lnTo>
                    <a:pt x="3622947" y="9524"/>
                  </a:lnTo>
                  <a:lnTo>
                    <a:pt x="3621824" y="9060"/>
                  </a:lnTo>
                  <a:lnTo>
                    <a:pt x="3619964" y="7200"/>
                  </a:lnTo>
                  <a:lnTo>
                    <a:pt x="3619499" y="6077"/>
                  </a:lnTo>
                  <a:lnTo>
                    <a:pt x="3619499" y="3447"/>
                  </a:lnTo>
                  <a:lnTo>
                    <a:pt x="3619964" y="2324"/>
                  </a:lnTo>
                  <a:lnTo>
                    <a:pt x="3621824" y="464"/>
                  </a:lnTo>
                  <a:lnTo>
                    <a:pt x="3622947" y="0"/>
                  </a:lnTo>
                  <a:lnTo>
                    <a:pt x="3625577" y="0"/>
                  </a:lnTo>
                  <a:lnTo>
                    <a:pt x="3626699" y="464"/>
                  </a:lnTo>
                  <a:lnTo>
                    <a:pt x="3628559" y="2324"/>
                  </a:lnTo>
                  <a:lnTo>
                    <a:pt x="3629024" y="3447"/>
                  </a:lnTo>
                  <a:lnTo>
                    <a:pt x="3629024" y="6077"/>
                  </a:lnTo>
                  <a:lnTo>
                    <a:pt x="3628559" y="7200"/>
                  </a:lnTo>
                  <a:lnTo>
                    <a:pt x="3626699" y="9060"/>
                  </a:lnTo>
                  <a:lnTo>
                    <a:pt x="3625577" y="9524"/>
                  </a:lnTo>
                  <a:close/>
                </a:path>
                <a:path w="7200900" h="9525">
                  <a:moveTo>
                    <a:pt x="3673202" y="9524"/>
                  </a:moveTo>
                  <a:lnTo>
                    <a:pt x="3670572" y="9524"/>
                  </a:lnTo>
                  <a:lnTo>
                    <a:pt x="3669449" y="9060"/>
                  </a:lnTo>
                  <a:lnTo>
                    <a:pt x="3667589" y="7200"/>
                  </a:lnTo>
                  <a:lnTo>
                    <a:pt x="3667124" y="6077"/>
                  </a:lnTo>
                  <a:lnTo>
                    <a:pt x="3667124" y="3447"/>
                  </a:lnTo>
                  <a:lnTo>
                    <a:pt x="3667589" y="2324"/>
                  </a:lnTo>
                  <a:lnTo>
                    <a:pt x="3669449" y="464"/>
                  </a:lnTo>
                  <a:lnTo>
                    <a:pt x="3670572" y="0"/>
                  </a:lnTo>
                  <a:lnTo>
                    <a:pt x="3673202" y="0"/>
                  </a:lnTo>
                  <a:lnTo>
                    <a:pt x="3674325" y="464"/>
                  </a:lnTo>
                  <a:lnTo>
                    <a:pt x="3676185" y="2324"/>
                  </a:lnTo>
                  <a:lnTo>
                    <a:pt x="3676649" y="3447"/>
                  </a:lnTo>
                  <a:lnTo>
                    <a:pt x="3676649" y="6077"/>
                  </a:lnTo>
                  <a:lnTo>
                    <a:pt x="3676185" y="7200"/>
                  </a:lnTo>
                  <a:lnTo>
                    <a:pt x="3674325" y="9060"/>
                  </a:lnTo>
                  <a:lnTo>
                    <a:pt x="3673202" y="9524"/>
                  </a:lnTo>
                  <a:close/>
                </a:path>
                <a:path w="7200900" h="9525">
                  <a:moveTo>
                    <a:pt x="3720827" y="9524"/>
                  </a:moveTo>
                  <a:lnTo>
                    <a:pt x="3718197" y="9524"/>
                  </a:lnTo>
                  <a:lnTo>
                    <a:pt x="3717074" y="9060"/>
                  </a:lnTo>
                  <a:lnTo>
                    <a:pt x="3715214" y="7200"/>
                  </a:lnTo>
                  <a:lnTo>
                    <a:pt x="3714749" y="6077"/>
                  </a:lnTo>
                  <a:lnTo>
                    <a:pt x="3714749" y="3447"/>
                  </a:lnTo>
                  <a:lnTo>
                    <a:pt x="3715214" y="2324"/>
                  </a:lnTo>
                  <a:lnTo>
                    <a:pt x="3717074" y="464"/>
                  </a:lnTo>
                  <a:lnTo>
                    <a:pt x="3718197" y="0"/>
                  </a:lnTo>
                  <a:lnTo>
                    <a:pt x="3720827" y="0"/>
                  </a:lnTo>
                  <a:lnTo>
                    <a:pt x="3721949" y="464"/>
                  </a:lnTo>
                  <a:lnTo>
                    <a:pt x="3723809" y="2324"/>
                  </a:lnTo>
                  <a:lnTo>
                    <a:pt x="3724274" y="3447"/>
                  </a:lnTo>
                  <a:lnTo>
                    <a:pt x="3724274" y="6077"/>
                  </a:lnTo>
                  <a:lnTo>
                    <a:pt x="3723809" y="7200"/>
                  </a:lnTo>
                  <a:lnTo>
                    <a:pt x="3721949" y="9060"/>
                  </a:lnTo>
                  <a:lnTo>
                    <a:pt x="3720827" y="9524"/>
                  </a:lnTo>
                  <a:close/>
                </a:path>
                <a:path w="7200900" h="9525">
                  <a:moveTo>
                    <a:pt x="3768451" y="9524"/>
                  </a:moveTo>
                  <a:lnTo>
                    <a:pt x="3765822" y="9524"/>
                  </a:lnTo>
                  <a:lnTo>
                    <a:pt x="3764699" y="9060"/>
                  </a:lnTo>
                  <a:lnTo>
                    <a:pt x="3762839" y="7200"/>
                  </a:lnTo>
                  <a:lnTo>
                    <a:pt x="3762374" y="6077"/>
                  </a:lnTo>
                  <a:lnTo>
                    <a:pt x="3762374" y="3447"/>
                  </a:lnTo>
                  <a:lnTo>
                    <a:pt x="3762839" y="2324"/>
                  </a:lnTo>
                  <a:lnTo>
                    <a:pt x="3764699" y="464"/>
                  </a:lnTo>
                  <a:lnTo>
                    <a:pt x="3765822" y="0"/>
                  </a:lnTo>
                  <a:lnTo>
                    <a:pt x="3768451" y="0"/>
                  </a:lnTo>
                  <a:lnTo>
                    <a:pt x="3769574" y="464"/>
                  </a:lnTo>
                  <a:lnTo>
                    <a:pt x="3771434" y="2324"/>
                  </a:lnTo>
                  <a:lnTo>
                    <a:pt x="3771899" y="3447"/>
                  </a:lnTo>
                  <a:lnTo>
                    <a:pt x="3771899" y="6077"/>
                  </a:lnTo>
                  <a:lnTo>
                    <a:pt x="3771434" y="7200"/>
                  </a:lnTo>
                  <a:lnTo>
                    <a:pt x="3769574" y="9060"/>
                  </a:lnTo>
                  <a:lnTo>
                    <a:pt x="3768451" y="9524"/>
                  </a:lnTo>
                  <a:close/>
                </a:path>
                <a:path w="7200900" h="9525">
                  <a:moveTo>
                    <a:pt x="3816077" y="9524"/>
                  </a:moveTo>
                  <a:lnTo>
                    <a:pt x="3813447" y="9524"/>
                  </a:lnTo>
                  <a:lnTo>
                    <a:pt x="3812324" y="9060"/>
                  </a:lnTo>
                  <a:lnTo>
                    <a:pt x="3810464" y="7200"/>
                  </a:lnTo>
                  <a:lnTo>
                    <a:pt x="3809999" y="6077"/>
                  </a:lnTo>
                  <a:lnTo>
                    <a:pt x="3809999" y="3447"/>
                  </a:lnTo>
                  <a:lnTo>
                    <a:pt x="3810464" y="2324"/>
                  </a:lnTo>
                  <a:lnTo>
                    <a:pt x="3812324" y="464"/>
                  </a:lnTo>
                  <a:lnTo>
                    <a:pt x="3813447" y="0"/>
                  </a:lnTo>
                  <a:lnTo>
                    <a:pt x="3816077" y="0"/>
                  </a:lnTo>
                  <a:lnTo>
                    <a:pt x="3817199" y="464"/>
                  </a:lnTo>
                  <a:lnTo>
                    <a:pt x="3819059" y="2324"/>
                  </a:lnTo>
                  <a:lnTo>
                    <a:pt x="3819524" y="3447"/>
                  </a:lnTo>
                  <a:lnTo>
                    <a:pt x="3819524" y="6077"/>
                  </a:lnTo>
                  <a:lnTo>
                    <a:pt x="3819059" y="7200"/>
                  </a:lnTo>
                  <a:lnTo>
                    <a:pt x="3817199" y="9060"/>
                  </a:lnTo>
                  <a:lnTo>
                    <a:pt x="3816077" y="9524"/>
                  </a:lnTo>
                  <a:close/>
                </a:path>
                <a:path w="7200900" h="9525">
                  <a:moveTo>
                    <a:pt x="3863702" y="9524"/>
                  </a:moveTo>
                  <a:lnTo>
                    <a:pt x="3861072" y="9524"/>
                  </a:lnTo>
                  <a:lnTo>
                    <a:pt x="3859949" y="9060"/>
                  </a:lnTo>
                  <a:lnTo>
                    <a:pt x="3858089" y="7200"/>
                  </a:lnTo>
                  <a:lnTo>
                    <a:pt x="3857624" y="6077"/>
                  </a:lnTo>
                  <a:lnTo>
                    <a:pt x="3857624" y="3447"/>
                  </a:lnTo>
                  <a:lnTo>
                    <a:pt x="3858089" y="2324"/>
                  </a:lnTo>
                  <a:lnTo>
                    <a:pt x="3859949" y="464"/>
                  </a:lnTo>
                  <a:lnTo>
                    <a:pt x="3861072" y="0"/>
                  </a:lnTo>
                  <a:lnTo>
                    <a:pt x="3863702" y="0"/>
                  </a:lnTo>
                  <a:lnTo>
                    <a:pt x="3864824" y="464"/>
                  </a:lnTo>
                  <a:lnTo>
                    <a:pt x="3866684" y="2324"/>
                  </a:lnTo>
                  <a:lnTo>
                    <a:pt x="3867149" y="3447"/>
                  </a:lnTo>
                  <a:lnTo>
                    <a:pt x="3867149" y="6077"/>
                  </a:lnTo>
                  <a:lnTo>
                    <a:pt x="3866684" y="7200"/>
                  </a:lnTo>
                  <a:lnTo>
                    <a:pt x="3864824" y="9060"/>
                  </a:lnTo>
                  <a:lnTo>
                    <a:pt x="3863702" y="9524"/>
                  </a:lnTo>
                  <a:close/>
                </a:path>
                <a:path w="7200900" h="9525">
                  <a:moveTo>
                    <a:pt x="3911327" y="9524"/>
                  </a:moveTo>
                  <a:lnTo>
                    <a:pt x="3908697" y="9524"/>
                  </a:lnTo>
                  <a:lnTo>
                    <a:pt x="3907574" y="9060"/>
                  </a:lnTo>
                  <a:lnTo>
                    <a:pt x="3905714" y="7200"/>
                  </a:lnTo>
                  <a:lnTo>
                    <a:pt x="3905249" y="6077"/>
                  </a:lnTo>
                  <a:lnTo>
                    <a:pt x="3905249" y="3447"/>
                  </a:lnTo>
                  <a:lnTo>
                    <a:pt x="3905714" y="2324"/>
                  </a:lnTo>
                  <a:lnTo>
                    <a:pt x="3907574" y="464"/>
                  </a:lnTo>
                  <a:lnTo>
                    <a:pt x="3908697" y="0"/>
                  </a:lnTo>
                  <a:lnTo>
                    <a:pt x="3911327" y="0"/>
                  </a:lnTo>
                  <a:lnTo>
                    <a:pt x="3912449" y="464"/>
                  </a:lnTo>
                  <a:lnTo>
                    <a:pt x="3914309" y="2324"/>
                  </a:lnTo>
                  <a:lnTo>
                    <a:pt x="3914774" y="3447"/>
                  </a:lnTo>
                  <a:lnTo>
                    <a:pt x="3914774" y="6077"/>
                  </a:lnTo>
                  <a:lnTo>
                    <a:pt x="3914309" y="7200"/>
                  </a:lnTo>
                  <a:lnTo>
                    <a:pt x="3912449" y="9060"/>
                  </a:lnTo>
                  <a:lnTo>
                    <a:pt x="3911327" y="9524"/>
                  </a:lnTo>
                  <a:close/>
                </a:path>
                <a:path w="7200900" h="9525">
                  <a:moveTo>
                    <a:pt x="3958952" y="9524"/>
                  </a:moveTo>
                  <a:lnTo>
                    <a:pt x="3956322" y="9524"/>
                  </a:lnTo>
                  <a:lnTo>
                    <a:pt x="3955199" y="9060"/>
                  </a:lnTo>
                  <a:lnTo>
                    <a:pt x="3953339" y="7200"/>
                  </a:lnTo>
                  <a:lnTo>
                    <a:pt x="3952874" y="6077"/>
                  </a:lnTo>
                  <a:lnTo>
                    <a:pt x="3952874" y="3447"/>
                  </a:lnTo>
                  <a:lnTo>
                    <a:pt x="3953339" y="2324"/>
                  </a:lnTo>
                  <a:lnTo>
                    <a:pt x="3955199" y="464"/>
                  </a:lnTo>
                  <a:lnTo>
                    <a:pt x="3956322" y="0"/>
                  </a:lnTo>
                  <a:lnTo>
                    <a:pt x="3958952" y="0"/>
                  </a:lnTo>
                  <a:lnTo>
                    <a:pt x="3960074" y="464"/>
                  </a:lnTo>
                  <a:lnTo>
                    <a:pt x="3961934" y="2324"/>
                  </a:lnTo>
                  <a:lnTo>
                    <a:pt x="3962399" y="3447"/>
                  </a:lnTo>
                  <a:lnTo>
                    <a:pt x="3962399" y="6077"/>
                  </a:lnTo>
                  <a:lnTo>
                    <a:pt x="3961934" y="7200"/>
                  </a:lnTo>
                  <a:lnTo>
                    <a:pt x="3960074" y="9060"/>
                  </a:lnTo>
                  <a:lnTo>
                    <a:pt x="3958952" y="9524"/>
                  </a:lnTo>
                  <a:close/>
                </a:path>
                <a:path w="7200900" h="9525">
                  <a:moveTo>
                    <a:pt x="4006577" y="9524"/>
                  </a:moveTo>
                  <a:lnTo>
                    <a:pt x="4003947" y="9524"/>
                  </a:lnTo>
                  <a:lnTo>
                    <a:pt x="4002824" y="9060"/>
                  </a:lnTo>
                  <a:lnTo>
                    <a:pt x="4000964" y="7200"/>
                  </a:lnTo>
                  <a:lnTo>
                    <a:pt x="4000499" y="6077"/>
                  </a:lnTo>
                  <a:lnTo>
                    <a:pt x="4000499" y="3447"/>
                  </a:lnTo>
                  <a:lnTo>
                    <a:pt x="4000964" y="2324"/>
                  </a:lnTo>
                  <a:lnTo>
                    <a:pt x="4002824" y="464"/>
                  </a:lnTo>
                  <a:lnTo>
                    <a:pt x="4003947" y="0"/>
                  </a:lnTo>
                  <a:lnTo>
                    <a:pt x="4006577" y="0"/>
                  </a:lnTo>
                  <a:lnTo>
                    <a:pt x="4007699" y="464"/>
                  </a:lnTo>
                  <a:lnTo>
                    <a:pt x="4009559" y="2324"/>
                  </a:lnTo>
                  <a:lnTo>
                    <a:pt x="4010024" y="3447"/>
                  </a:lnTo>
                  <a:lnTo>
                    <a:pt x="4010024" y="6077"/>
                  </a:lnTo>
                  <a:lnTo>
                    <a:pt x="4009559" y="7200"/>
                  </a:lnTo>
                  <a:lnTo>
                    <a:pt x="4007699" y="9060"/>
                  </a:lnTo>
                  <a:lnTo>
                    <a:pt x="4006577" y="9524"/>
                  </a:lnTo>
                  <a:close/>
                </a:path>
                <a:path w="7200900" h="9525">
                  <a:moveTo>
                    <a:pt x="4054202" y="9524"/>
                  </a:moveTo>
                  <a:lnTo>
                    <a:pt x="4051572" y="9524"/>
                  </a:lnTo>
                  <a:lnTo>
                    <a:pt x="4050449" y="9060"/>
                  </a:lnTo>
                  <a:lnTo>
                    <a:pt x="4048589" y="7200"/>
                  </a:lnTo>
                  <a:lnTo>
                    <a:pt x="4048124" y="6077"/>
                  </a:lnTo>
                  <a:lnTo>
                    <a:pt x="4048124" y="3447"/>
                  </a:lnTo>
                  <a:lnTo>
                    <a:pt x="4048589" y="2324"/>
                  </a:lnTo>
                  <a:lnTo>
                    <a:pt x="4050449" y="464"/>
                  </a:lnTo>
                  <a:lnTo>
                    <a:pt x="4051572" y="0"/>
                  </a:lnTo>
                  <a:lnTo>
                    <a:pt x="4054202" y="0"/>
                  </a:lnTo>
                  <a:lnTo>
                    <a:pt x="4055324" y="464"/>
                  </a:lnTo>
                  <a:lnTo>
                    <a:pt x="4057184" y="2324"/>
                  </a:lnTo>
                  <a:lnTo>
                    <a:pt x="4057649" y="3447"/>
                  </a:lnTo>
                  <a:lnTo>
                    <a:pt x="4057649" y="6077"/>
                  </a:lnTo>
                  <a:lnTo>
                    <a:pt x="4057184" y="7200"/>
                  </a:lnTo>
                  <a:lnTo>
                    <a:pt x="4055324" y="9060"/>
                  </a:lnTo>
                  <a:lnTo>
                    <a:pt x="4054202" y="9524"/>
                  </a:lnTo>
                  <a:close/>
                </a:path>
                <a:path w="7200900" h="9525">
                  <a:moveTo>
                    <a:pt x="4101827" y="9524"/>
                  </a:moveTo>
                  <a:lnTo>
                    <a:pt x="4099196" y="9524"/>
                  </a:lnTo>
                  <a:lnTo>
                    <a:pt x="4098074" y="9060"/>
                  </a:lnTo>
                  <a:lnTo>
                    <a:pt x="4096214" y="7200"/>
                  </a:lnTo>
                  <a:lnTo>
                    <a:pt x="4095749" y="6077"/>
                  </a:lnTo>
                  <a:lnTo>
                    <a:pt x="4095749" y="3447"/>
                  </a:lnTo>
                  <a:lnTo>
                    <a:pt x="4096214" y="2324"/>
                  </a:lnTo>
                  <a:lnTo>
                    <a:pt x="4098074" y="464"/>
                  </a:lnTo>
                  <a:lnTo>
                    <a:pt x="4099196" y="0"/>
                  </a:lnTo>
                  <a:lnTo>
                    <a:pt x="4101827" y="0"/>
                  </a:lnTo>
                  <a:lnTo>
                    <a:pt x="4102949" y="464"/>
                  </a:lnTo>
                  <a:lnTo>
                    <a:pt x="4104809" y="2324"/>
                  </a:lnTo>
                  <a:lnTo>
                    <a:pt x="4105274" y="3447"/>
                  </a:lnTo>
                  <a:lnTo>
                    <a:pt x="4105274" y="6077"/>
                  </a:lnTo>
                  <a:lnTo>
                    <a:pt x="4104809" y="7200"/>
                  </a:lnTo>
                  <a:lnTo>
                    <a:pt x="4102949" y="9060"/>
                  </a:lnTo>
                  <a:lnTo>
                    <a:pt x="4101827" y="9524"/>
                  </a:lnTo>
                  <a:close/>
                </a:path>
                <a:path w="7200900" h="9525">
                  <a:moveTo>
                    <a:pt x="4149452" y="9524"/>
                  </a:moveTo>
                  <a:lnTo>
                    <a:pt x="4146822" y="9524"/>
                  </a:lnTo>
                  <a:lnTo>
                    <a:pt x="4145699" y="9060"/>
                  </a:lnTo>
                  <a:lnTo>
                    <a:pt x="4143839" y="7200"/>
                  </a:lnTo>
                  <a:lnTo>
                    <a:pt x="4143374" y="6077"/>
                  </a:lnTo>
                  <a:lnTo>
                    <a:pt x="4143374" y="3447"/>
                  </a:lnTo>
                  <a:lnTo>
                    <a:pt x="4143839" y="2324"/>
                  </a:lnTo>
                  <a:lnTo>
                    <a:pt x="4145699" y="464"/>
                  </a:lnTo>
                  <a:lnTo>
                    <a:pt x="4146822" y="0"/>
                  </a:lnTo>
                  <a:lnTo>
                    <a:pt x="4149452" y="0"/>
                  </a:lnTo>
                  <a:lnTo>
                    <a:pt x="4150574" y="464"/>
                  </a:lnTo>
                  <a:lnTo>
                    <a:pt x="4152434" y="2324"/>
                  </a:lnTo>
                  <a:lnTo>
                    <a:pt x="4152899" y="3447"/>
                  </a:lnTo>
                  <a:lnTo>
                    <a:pt x="4152899" y="6077"/>
                  </a:lnTo>
                  <a:lnTo>
                    <a:pt x="4152434" y="7200"/>
                  </a:lnTo>
                  <a:lnTo>
                    <a:pt x="4150574" y="9060"/>
                  </a:lnTo>
                  <a:lnTo>
                    <a:pt x="4149452" y="9524"/>
                  </a:lnTo>
                  <a:close/>
                </a:path>
                <a:path w="7200900" h="9525">
                  <a:moveTo>
                    <a:pt x="4197077" y="9524"/>
                  </a:moveTo>
                  <a:lnTo>
                    <a:pt x="4194447" y="9524"/>
                  </a:lnTo>
                  <a:lnTo>
                    <a:pt x="4193324" y="9060"/>
                  </a:lnTo>
                  <a:lnTo>
                    <a:pt x="4191464" y="7200"/>
                  </a:lnTo>
                  <a:lnTo>
                    <a:pt x="4190999" y="6077"/>
                  </a:lnTo>
                  <a:lnTo>
                    <a:pt x="4190999" y="3447"/>
                  </a:lnTo>
                  <a:lnTo>
                    <a:pt x="4191464" y="2324"/>
                  </a:lnTo>
                  <a:lnTo>
                    <a:pt x="4193324" y="464"/>
                  </a:lnTo>
                  <a:lnTo>
                    <a:pt x="4194447" y="0"/>
                  </a:lnTo>
                  <a:lnTo>
                    <a:pt x="4197077" y="0"/>
                  </a:lnTo>
                  <a:lnTo>
                    <a:pt x="4198199" y="464"/>
                  </a:lnTo>
                  <a:lnTo>
                    <a:pt x="4200059" y="2324"/>
                  </a:lnTo>
                  <a:lnTo>
                    <a:pt x="4200524" y="3447"/>
                  </a:lnTo>
                  <a:lnTo>
                    <a:pt x="4200524" y="6077"/>
                  </a:lnTo>
                  <a:lnTo>
                    <a:pt x="4200059" y="7200"/>
                  </a:lnTo>
                  <a:lnTo>
                    <a:pt x="4198199" y="9060"/>
                  </a:lnTo>
                  <a:lnTo>
                    <a:pt x="4197077" y="9524"/>
                  </a:lnTo>
                  <a:close/>
                </a:path>
                <a:path w="7200900" h="9525">
                  <a:moveTo>
                    <a:pt x="4244702" y="9524"/>
                  </a:moveTo>
                  <a:lnTo>
                    <a:pt x="4242072" y="9524"/>
                  </a:lnTo>
                  <a:lnTo>
                    <a:pt x="4240949" y="9060"/>
                  </a:lnTo>
                  <a:lnTo>
                    <a:pt x="4239089" y="7200"/>
                  </a:lnTo>
                  <a:lnTo>
                    <a:pt x="4238624" y="6077"/>
                  </a:lnTo>
                  <a:lnTo>
                    <a:pt x="4238624" y="3447"/>
                  </a:lnTo>
                  <a:lnTo>
                    <a:pt x="4239089" y="2324"/>
                  </a:lnTo>
                  <a:lnTo>
                    <a:pt x="4240949" y="464"/>
                  </a:lnTo>
                  <a:lnTo>
                    <a:pt x="4242072" y="0"/>
                  </a:lnTo>
                  <a:lnTo>
                    <a:pt x="4244702" y="0"/>
                  </a:lnTo>
                  <a:lnTo>
                    <a:pt x="4245824" y="464"/>
                  </a:lnTo>
                  <a:lnTo>
                    <a:pt x="4247684" y="2324"/>
                  </a:lnTo>
                  <a:lnTo>
                    <a:pt x="4248149" y="3447"/>
                  </a:lnTo>
                  <a:lnTo>
                    <a:pt x="4248149" y="6077"/>
                  </a:lnTo>
                  <a:lnTo>
                    <a:pt x="4247684" y="7200"/>
                  </a:lnTo>
                  <a:lnTo>
                    <a:pt x="4245824" y="9060"/>
                  </a:lnTo>
                  <a:lnTo>
                    <a:pt x="4244702" y="9524"/>
                  </a:lnTo>
                  <a:close/>
                </a:path>
                <a:path w="7200900" h="9525">
                  <a:moveTo>
                    <a:pt x="4292327" y="9524"/>
                  </a:moveTo>
                  <a:lnTo>
                    <a:pt x="4289697" y="9524"/>
                  </a:lnTo>
                  <a:lnTo>
                    <a:pt x="4288574" y="9060"/>
                  </a:lnTo>
                  <a:lnTo>
                    <a:pt x="4286714" y="7200"/>
                  </a:lnTo>
                  <a:lnTo>
                    <a:pt x="4286249" y="6077"/>
                  </a:lnTo>
                  <a:lnTo>
                    <a:pt x="4286249" y="3447"/>
                  </a:lnTo>
                  <a:lnTo>
                    <a:pt x="4286714" y="2324"/>
                  </a:lnTo>
                  <a:lnTo>
                    <a:pt x="4288574" y="464"/>
                  </a:lnTo>
                  <a:lnTo>
                    <a:pt x="4289697" y="0"/>
                  </a:lnTo>
                  <a:lnTo>
                    <a:pt x="4292327" y="0"/>
                  </a:lnTo>
                  <a:lnTo>
                    <a:pt x="4293449" y="464"/>
                  </a:lnTo>
                  <a:lnTo>
                    <a:pt x="4295309" y="2324"/>
                  </a:lnTo>
                  <a:lnTo>
                    <a:pt x="4295774" y="3447"/>
                  </a:lnTo>
                  <a:lnTo>
                    <a:pt x="4295774" y="6077"/>
                  </a:lnTo>
                  <a:lnTo>
                    <a:pt x="4295309" y="7200"/>
                  </a:lnTo>
                  <a:lnTo>
                    <a:pt x="4293449" y="9060"/>
                  </a:lnTo>
                  <a:lnTo>
                    <a:pt x="4292327" y="9524"/>
                  </a:lnTo>
                  <a:close/>
                </a:path>
                <a:path w="7200900" h="9525">
                  <a:moveTo>
                    <a:pt x="4339952" y="9524"/>
                  </a:moveTo>
                  <a:lnTo>
                    <a:pt x="4337322" y="9524"/>
                  </a:lnTo>
                  <a:lnTo>
                    <a:pt x="4336199" y="9060"/>
                  </a:lnTo>
                  <a:lnTo>
                    <a:pt x="4334339" y="7200"/>
                  </a:lnTo>
                  <a:lnTo>
                    <a:pt x="4333874" y="6077"/>
                  </a:lnTo>
                  <a:lnTo>
                    <a:pt x="4333874" y="3447"/>
                  </a:lnTo>
                  <a:lnTo>
                    <a:pt x="4334339" y="2324"/>
                  </a:lnTo>
                  <a:lnTo>
                    <a:pt x="4336199" y="464"/>
                  </a:lnTo>
                  <a:lnTo>
                    <a:pt x="4337322" y="0"/>
                  </a:lnTo>
                  <a:lnTo>
                    <a:pt x="4339952" y="0"/>
                  </a:lnTo>
                  <a:lnTo>
                    <a:pt x="4341074" y="464"/>
                  </a:lnTo>
                  <a:lnTo>
                    <a:pt x="4342934" y="2324"/>
                  </a:lnTo>
                  <a:lnTo>
                    <a:pt x="4343399" y="3447"/>
                  </a:lnTo>
                  <a:lnTo>
                    <a:pt x="4343399" y="6077"/>
                  </a:lnTo>
                  <a:lnTo>
                    <a:pt x="4342934" y="7200"/>
                  </a:lnTo>
                  <a:lnTo>
                    <a:pt x="4341074" y="9060"/>
                  </a:lnTo>
                  <a:lnTo>
                    <a:pt x="4339952" y="9524"/>
                  </a:lnTo>
                  <a:close/>
                </a:path>
                <a:path w="7200900" h="9525">
                  <a:moveTo>
                    <a:pt x="4387577" y="9524"/>
                  </a:moveTo>
                  <a:lnTo>
                    <a:pt x="4384947" y="9524"/>
                  </a:lnTo>
                  <a:lnTo>
                    <a:pt x="4383824" y="9060"/>
                  </a:lnTo>
                  <a:lnTo>
                    <a:pt x="4381964" y="7200"/>
                  </a:lnTo>
                  <a:lnTo>
                    <a:pt x="4381499" y="6077"/>
                  </a:lnTo>
                  <a:lnTo>
                    <a:pt x="4381499" y="3447"/>
                  </a:lnTo>
                  <a:lnTo>
                    <a:pt x="4381964" y="2324"/>
                  </a:lnTo>
                  <a:lnTo>
                    <a:pt x="4383824" y="464"/>
                  </a:lnTo>
                  <a:lnTo>
                    <a:pt x="4384947" y="0"/>
                  </a:lnTo>
                  <a:lnTo>
                    <a:pt x="4387577" y="0"/>
                  </a:lnTo>
                  <a:lnTo>
                    <a:pt x="4388699" y="464"/>
                  </a:lnTo>
                  <a:lnTo>
                    <a:pt x="4390559" y="2324"/>
                  </a:lnTo>
                  <a:lnTo>
                    <a:pt x="4391024" y="3447"/>
                  </a:lnTo>
                  <a:lnTo>
                    <a:pt x="4391024" y="6077"/>
                  </a:lnTo>
                  <a:lnTo>
                    <a:pt x="4390559" y="7200"/>
                  </a:lnTo>
                  <a:lnTo>
                    <a:pt x="4388699" y="9060"/>
                  </a:lnTo>
                  <a:lnTo>
                    <a:pt x="4387577" y="9524"/>
                  </a:lnTo>
                  <a:close/>
                </a:path>
                <a:path w="7200900" h="9525">
                  <a:moveTo>
                    <a:pt x="4435201" y="9524"/>
                  </a:moveTo>
                  <a:lnTo>
                    <a:pt x="4432571" y="9524"/>
                  </a:lnTo>
                  <a:lnTo>
                    <a:pt x="4431449" y="9060"/>
                  </a:lnTo>
                  <a:lnTo>
                    <a:pt x="4429589" y="7200"/>
                  </a:lnTo>
                  <a:lnTo>
                    <a:pt x="4429124" y="6077"/>
                  </a:lnTo>
                  <a:lnTo>
                    <a:pt x="4429124" y="3447"/>
                  </a:lnTo>
                  <a:lnTo>
                    <a:pt x="4429589" y="2324"/>
                  </a:lnTo>
                  <a:lnTo>
                    <a:pt x="4431449" y="464"/>
                  </a:lnTo>
                  <a:lnTo>
                    <a:pt x="4432571" y="0"/>
                  </a:lnTo>
                  <a:lnTo>
                    <a:pt x="4435201" y="0"/>
                  </a:lnTo>
                  <a:lnTo>
                    <a:pt x="4436324" y="464"/>
                  </a:lnTo>
                  <a:lnTo>
                    <a:pt x="4438184" y="2324"/>
                  </a:lnTo>
                  <a:lnTo>
                    <a:pt x="4438649" y="3447"/>
                  </a:lnTo>
                  <a:lnTo>
                    <a:pt x="4438649" y="6077"/>
                  </a:lnTo>
                  <a:lnTo>
                    <a:pt x="4438184" y="7200"/>
                  </a:lnTo>
                  <a:lnTo>
                    <a:pt x="4436324" y="9060"/>
                  </a:lnTo>
                  <a:lnTo>
                    <a:pt x="4435201" y="9524"/>
                  </a:lnTo>
                  <a:close/>
                </a:path>
                <a:path w="7200900" h="9525">
                  <a:moveTo>
                    <a:pt x="4482827" y="9524"/>
                  </a:moveTo>
                  <a:lnTo>
                    <a:pt x="4480197" y="9524"/>
                  </a:lnTo>
                  <a:lnTo>
                    <a:pt x="4479074" y="9060"/>
                  </a:lnTo>
                  <a:lnTo>
                    <a:pt x="4477214" y="7200"/>
                  </a:lnTo>
                  <a:lnTo>
                    <a:pt x="4476749" y="6077"/>
                  </a:lnTo>
                  <a:lnTo>
                    <a:pt x="4476749" y="3447"/>
                  </a:lnTo>
                  <a:lnTo>
                    <a:pt x="4477214" y="2324"/>
                  </a:lnTo>
                  <a:lnTo>
                    <a:pt x="4479074" y="464"/>
                  </a:lnTo>
                  <a:lnTo>
                    <a:pt x="4480197" y="0"/>
                  </a:lnTo>
                  <a:lnTo>
                    <a:pt x="4482827" y="0"/>
                  </a:lnTo>
                  <a:lnTo>
                    <a:pt x="4483949" y="464"/>
                  </a:lnTo>
                  <a:lnTo>
                    <a:pt x="4485809" y="2324"/>
                  </a:lnTo>
                  <a:lnTo>
                    <a:pt x="4486274" y="3447"/>
                  </a:lnTo>
                  <a:lnTo>
                    <a:pt x="4486274" y="6077"/>
                  </a:lnTo>
                  <a:lnTo>
                    <a:pt x="4485809" y="7200"/>
                  </a:lnTo>
                  <a:lnTo>
                    <a:pt x="4483949" y="9060"/>
                  </a:lnTo>
                  <a:lnTo>
                    <a:pt x="4482827" y="9524"/>
                  </a:lnTo>
                  <a:close/>
                </a:path>
                <a:path w="7200900" h="9525">
                  <a:moveTo>
                    <a:pt x="4530452" y="9524"/>
                  </a:moveTo>
                  <a:lnTo>
                    <a:pt x="4527822" y="9524"/>
                  </a:lnTo>
                  <a:lnTo>
                    <a:pt x="4526699" y="9060"/>
                  </a:lnTo>
                  <a:lnTo>
                    <a:pt x="4524839" y="7200"/>
                  </a:lnTo>
                  <a:lnTo>
                    <a:pt x="4524374" y="6077"/>
                  </a:lnTo>
                  <a:lnTo>
                    <a:pt x="4524374" y="3447"/>
                  </a:lnTo>
                  <a:lnTo>
                    <a:pt x="4524839" y="2324"/>
                  </a:lnTo>
                  <a:lnTo>
                    <a:pt x="4526699" y="464"/>
                  </a:lnTo>
                  <a:lnTo>
                    <a:pt x="4527822" y="0"/>
                  </a:lnTo>
                  <a:lnTo>
                    <a:pt x="4530452" y="0"/>
                  </a:lnTo>
                  <a:lnTo>
                    <a:pt x="4531574" y="464"/>
                  </a:lnTo>
                  <a:lnTo>
                    <a:pt x="4533434" y="2324"/>
                  </a:lnTo>
                  <a:lnTo>
                    <a:pt x="4533899" y="3447"/>
                  </a:lnTo>
                  <a:lnTo>
                    <a:pt x="4533899" y="6077"/>
                  </a:lnTo>
                  <a:lnTo>
                    <a:pt x="4533434" y="7200"/>
                  </a:lnTo>
                  <a:lnTo>
                    <a:pt x="4531574" y="9060"/>
                  </a:lnTo>
                  <a:lnTo>
                    <a:pt x="4530452" y="9524"/>
                  </a:lnTo>
                  <a:close/>
                </a:path>
                <a:path w="7200900" h="9525">
                  <a:moveTo>
                    <a:pt x="4578077" y="9524"/>
                  </a:moveTo>
                  <a:lnTo>
                    <a:pt x="4575447" y="9524"/>
                  </a:lnTo>
                  <a:lnTo>
                    <a:pt x="4574324" y="9060"/>
                  </a:lnTo>
                  <a:lnTo>
                    <a:pt x="4572464" y="7200"/>
                  </a:lnTo>
                  <a:lnTo>
                    <a:pt x="4571999" y="6077"/>
                  </a:lnTo>
                  <a:lnTo>
                    <a:pt x="4571999" y="3447"/>
                  </a:lnTo>
                  <a:lnTo>
                    <a:pt x="4572464" y="2324"/>
                  </a:lnTo>
                  <a:lnTo>
                    <a:pt x="4574324" y="464"/>
                  </a:lnTo>
                  <a:lnTo>
                    <a:pt x="4575447" y="0"/>
                  </a:lnTo>
                  <a:lnTo>
                    <a:pt x="4578077" y="0"/>
                  </a:lnTo>
                  <a:lnTo>
                    <a:pt x="4579199" y="464"/>
                  </a:lnTo>
                  <a:lnTo>
                    <a:pt x="4581059" y="2324"/>
                  </a:lnTo>
                  <a:lnTo>
                    <a:pt x="4581525" y="3447"/>
                  </a:lnTo>
                  <a:lnTo>
                    <a:pt x="4581525" y="6077"/>
                  </a:lnTo>
                  <a:lnTo>
                    <a:pt x="4581059" y="7200"/>
                  </a:lnTo>
                  <a:lnTo>
                    <a:pt x="4579199" y="9060"/>
                  </a:lnTo>
                  <a:lnTo>
                    <a:pt x="4578077" y="9524"/>
                  </a:lnTo>
                  <a:close/>
                </a:path>
                <a:path w="7200900" h="9525">
                  <a:moveTo>
                    <a:pt x="4625702" y="9524"/>
                  </a:moveTo>
                  <a:lnTo>
                    <a:pt x="4623072" y="9524"/>
                  </a:lnTo>
                  <a:lnTo>
                    <a:pt x="4621949" y="9060"/>
                  </a:lnTo>
                  <a:lnTo>
                    <a:pt x="4620089" y="7200"/>
                  </a:lnTo>
                  <a:lnTo>
                    <a:pt x="4619624" y="6077"/>
                  </a:lnTo>
                  <a:lnTo>
                    <a:pt x="4619624" y="3447"/>
                  </a:lnTo>
                  <a:lnTo>
                    <a:pt x="4620089" y="2324"/>
                  </a:lnTo>
                  <a:lnTo>
                    <a:pt x="4621949" y="464"/>
                  </a:lnTo>
                  <a:lnTo>
                    <a:pt x="4623072" y="0"/>
                  </a:lnTo>
                  <a:lnTo>
                    <a:pt x="4625702" y="0"/>
                  </a:lnTo>
                  <a:lnTo>
                    <a:pt x="4626824" y="464"/>
                  </a:lnTo>
                  <a:lnTo>
                    <a:pt x="4628684" y="2324"/>
                  </a:lnTo>
                  <a:lnTo>
                    <a:pt x="4629149" y="3447"/>
                  </a:lnTo>
                  <a:lnTo>
                    <a:pt x="4629149" y="6077"/>
                  </a:lnTo>
                  <a:lnTo>
                    <a:pt x="4628684" y="7200"/>
                  </a:lnTo>
                  <a:lnTo>
                    <a:pt x="4626824" y="9060"/>
                  </a:lnTo>
                  <a:lnTo>
                    <a:pt x="4625702" y="9524"/>
                  </a:lnTo>
                  <a:close/>
                </a:path>
                <a:path w="7200900" h="9525">
                  <a:moveTo>
                    <a:pt x="4673326" y="9524"/>
                  </a:moveTo>
                  <a:lnTo>
                    <a:pt x="4670696" y="9524"/>
                  </a:lnTo>
                  <a:lnTo>
                    <a:pt x="4669574" y="9060"/>
                  </a:lnTo>
                  <a:lnTo>
                    <a:pt x="4667714" y="7200"/>
                  </a:lnTo>
                  <a:lnTo>
                    <a:pt x="4667249" y="6077"/>
                  </a:lnTo>
                  <a:lnTo>
                    <a:pt x="4667249" y="3447"/>
                  </a:lnTo>
                  <a:lnTo>
                    <a:pt x="4667714" y="2324"/>
                  </a:lnTo>
                  <a:lnTo>
                    <a:pt x="4669574" y="464"/>
                  </a:lnTo>
                  <a:lnTo>
                    <a:pt x="4670696" y="0"/>
                  </a:lnTo>
                  <a:lnTo>
                    <a:pt x="4673326" y="0"/>
                  </a:lnTo>
                  <a:lnTo>
                    <a:pt x="4674449" y="464"/>
                  </a:lnTo>
                  <a:lnTo>
                    <a:pt x="4676309" y="2324"/>
                  </a:lnTo>
                  <a:lnTo>
                    <a:pt x="4676774" y="3447"/>
                  </a:lnTo>
                  <a:lnTo>
                    <a:pt x="4676774" y="6077"/>
                  </a:lnTo>
                  <a:lnTo>
                    <a:pt x="4676309" y="7200"/>
                  </a:lnTo>
                  <a:lnTo>
                    <a:pt x="4674449" y="9060"/>
                  </a:lnTo>
                  <a:lnTo>
                    <a:pt x="4673326" y="9524"/>
                  </a:lnTo>
                  <a:close/>
                </a:path>
                <a:path w="7200900" h="9525">
                  <a:moveTo>
                    <a:pt x="4720952" y="9524"/>
                  </a:moveTo>
                  <a:lnTo>
                    <a:pt x="4718322" y="9524"/>
                  </a:lnTo>
                  <a:lnTo>
                    <a:pt x="4717199" y="9060"/>
                  </a:lnTo>
                  <a:lnTo>
                    <a:pt x="4715339" y="7200"/>
                  </a:lnTo>
                  <a:lnTo>
                    <a:pt x="4714874" y="6077"/>
                  </a:lnTo>
                  <a:lnTo>
                    <a:pt x="4714874" y="3447"/>
                  </a:lnTo>
                  <a:lnTo>
                    <a:pt x="4715339" y="2324"/>
                  </a:lnTo>
                  <a:lnTo>
                    <a:pt x="4717199" y="464"/>
                  </a:lnTo>
                  <a:lnTo>
                    <a:pt x="4718322" y="0"/>
                  </a:lnTo>
                  <a:lnTo>
                    <a:pt x="4720952" y="0"/>
                  </a:lnTo>
                  <a:lnTo>
                    <a:pt x="4722074" y="464"/>
                  </a:lnTo>
                  <a:lnTo>
                    <a:pt x="4723934" y="2324"/>
                  </a:lnTo>
                  <a:lnTo>
                    <a:pt x="4724399" y="3447"/>
                  </a:lnTo>
                  <a:lnTo>
                    <a:pt x="4724399" y="6077"/>
                  </a:lnTo>
                  <a:lnTo>
                    <a:pt x="4723934" y="7200"/>
                  </a:lnTo>
                  <a:lnTo>
                    <a:pt x="4722074" y="9060"/>
                  </a:lnTo>
                  <a:lnTo>
                    <a:pt x="4720952" y="9524"/>
                  </a:lnTo>
                  <a:close/>
                </a:path>
                <a:path w="7200900" h="9525">
                  <a:moveTo>
                    <a:pt x="4768577" y="9524"/>
                  </a:moveTo>
                  <a:lnTo>
                    <a:pt x="4765947" y="9524"/>
                  </a:lnTo>
                  <a:lnTo>
                    <a:pt x="4764824" y="9060"/>
                  </a:lnTo>
                  <a:lnTo>
                    <a:pt x="4762964" y="7200"/>
                  </a:lnTo>
                  <a:lnTo>
                    <a:pt x="4762499" y="6077"/>
                  </a:lnTo>
                  <a:lnTo>
                    <a:pt x="4762499" y="3447"/>
                  </a:lnTo>
                  <a:lnTo>
                    <a:pt x="4762964" y="2324"/>
                  </a:lnTo>
                  <a:lnTo>
                    <a:pt x="4764824" y="464"/>
                  </a:lnTo>
                  <a:lnTo>
                    <a:pt x="4765947" y="0"/>
                  </a:lnTo>
                  <a:lnTo>
                    <a:pt x="4768577" y="0"/>
                  </a:lnTo>
                  <a:lnTo>
                    <a:pt x="4769699" y="464"/>
                  </a:lnTo>
                  <a:lnTo>
                    <a:pt x="4771559" y="2324"/>
                  </a:lnTo>
                  <a:lnTo>
                    <a:pt x="4772024" y="3447"/>
                  </a:lnTo>
                  <a:lnTo>
                    <a:pt x="4772024" y="6077"/>
                  </a:lnTo>
                  <a:lnTo>
                    <a:pt x="4771559" y="7200"/>
                  </a:lnTo>
                  <a:lnTo>
                    <a:pt x="4769699" y="9060"/>
                  </a:lnTo>
                  <a:lnTo>
                    <a:pt x="4768577" y="9524"/>
                  </a:lnTo>
                  <a:close/>
                </a:path>
                <a:path w="7200900" h="9525">
                  <a:moveTo>
                    <a:pt x="4816202" y="9524"/>
                  </a:moveTo>
                  <a:lnTo>
                    <a:pt x="4813572" y="9524"/>
                  </a:lnTo>
                  <a:lnTo>
                    <a:pt x="4812449" y="9060"/>
                  </a:lnTo>
                  <a:lnTo>
                    <a:pt x="4810589" y="7200"/>
                  </a:lnTo>
                  <a:lnTo>
                    <a:pt x="4810124" y="6077"/>
                  </a:lnTo>
                  <a:lnTo>
                    <a:pt x="4810124" y="3447"/>
                  </a:lnTo>
                  <a:lnTo>
                    <a:pt x="4810589" y="2324"/>
                  </a:lnTo>
                  <a:lnTo>
                    <a:pt x="4812449" y="464"/>
                  </a:lnTo>
                  <a:lnTo>
                    <a:pt x="4813572" y="0"/>
                  </a:lnTo>
                  <a:lnTo>
                    <a:pt x="4816202" y="0"/>
                  </a:lnTo>
                  <a:lnTo>
                    <a:pt x="4817324" y="464"/>
                  </a:lnTo>
                  <a:lnTo>
                    <a:pt x="4819184" y="2324"/>
                  </a:lnTo>
                  <a:lnTo>
                    <a:pt x="4819649" y="3447"/>
                  </a:lnTo>
                  <a:lnTo>
                    <a:pt x="4819649" y="6077"/>
                  </a:lnTo>
                  <a:lnTo>
                    <a:pt x="4819184" y="7200"/>
                  </a:lnTo>
                  <a:lnTo>
                    <a:pt x="4817324" y="9060"/>
                  </a:lnTo>
                  <a:lnTo>
                    <a:pt x="4816202" y="9524"/>
                  </a:lnTo>
                  <a:close/>
                </a:path>
                <a:path w="7200900" h="9525">
                  <a:moveTo>
                    <a:pt x="4863827" y="9524"/>
                  </a:moveTo>
                  <a:lnTo>
                    <a:pt x="4861196" y="9524"/>
                  </a:lnTo>
                  <a:lnTo>
                    <a:pt x="4860074" y="9060"/>
                  </a:lnTo>
                  <a:lnTo>
                    <a:pt x="4858214" y="7200"/>
                  </a:lnTo>
                  <a:lnTo>
                    <a:pt x="4857749" y="6077"/>
                  </a:lnTo>
                  <a:lnTo>
                    <a:pt x="4857749" y="3447"/>
                  </a:lnTo>
                  <a:lnTo>
                    <a:pt x="4858214" y="2324"/>
                  </a:lnTo>
                  <a:lnTo>
                    <a:pt x="4860074" y="464"/>
                  </a:lnTo>
                  <a:lnTo>
                    <a:pt x="4861196" y="0"/>
                  </a:lnTo>
                  <a:lnTo>
                    <a:pt x="4863827" y="0"/>
                  </a:lnTo>
                  <a:lnTo>
                    <a:pt x="4864949" y="464"/>
                  </a:lnTo>
                  <a:lnTo>
                    <a:pt x="4866809" y="2324"/>
                  </a:lnTo>
                  <a:lnTo>
                    <a:pt x="4867274" y="3447"/>
                  </a:lnTo>
                  <a:lnTo>
                    <a:pt x="4867274" y="6077"/>
                  </a:lnTo>
                  <a:lnTo>
                    <a:pt x="4866809" y="7200"/>
                  </a:lnTo>
                  <a:lnTo>
                    <a:pt x="4864949" y="9060"/>
                  </a:lnTo>
                  <a:lnTo>
                    <a:pt x="4863827" y="9524"/>
                  </a:lnTo>
                  <a:close/>
                </a:path>
                <a:path w="7200900" h="9525">
                  <a:moveTo>
                    <a:pt x="4911452" y="9524"/>
                  </a:moveTo>
                  <a:lnTo>
                    <a:pt x="4908821" y="9524"/>
                  </a:lnTo>
                  <a:lnTo>
                    <a:pt x="4907699" y="9060"/>
                  </a:lnTo>
                  <a:lnTo>
                    <a:pt x="4905839" y="7200"/>
                  </a:lnTo>
                  <a:lnTo>
                    <a:pt x="4905374" y="6077"/>
                  </a:lnTo>
                  <a:lnTo>
                    <a:pt x="4905374" y="3447"/>
                  </a:lnTo>
                  <a:lnTo>
                    <a:pt x="4905839" y="2324"/>
                  </a:lnTo>
                  <a:lnTo>
                    <a:pt x="4907699" y="464"/>
                  </a:lnTo>
                  <a:lnTo>
                    <a:pt x="4908821" y="0"/>
                  </a:lnTo>
                  <a:lnTo>
                    <a:pt x="4911452" y="0"/>
                  </a:lnTo>
                  <a:lnTo>
                    <a:pt x="4912574" y="464"/>
                  </a:lnTo>
                  <a:lnTo>
                    <a:pt x="4914434" y="2324"/>
                  </a:lnTo>
                  <a:lnTo>
                    <a:pt x="4914899" y="3447"/>
                  </a:lnTo>
                  <a:lnTo>
                    <a:pt x="4914899" y="6077"/>
                  </a:lnTo>
                  <a:lnTo>
                    <a:pt x="4914434" y="7200"/>
                  </a:lnTo>
                  <a:lnTo>
                    <a:pt x="4912574" y="9060"/>
                  </a:lnTo>
                  <a:lnTo>
                    <a:pt x="4911452" y="9524"/>
                  </a:lnTo>
                  <a:close/>
                </a:path>
                <a:path w="7200900" h="9525">
                  <a:moveTo>
                    <a:pt x="4959077" y="9524"/>
                  </a:moveTo>
                  <a:lnTo>
                    <a:pt x="4956446" y="9524"/>
                  </a:lnTo>
                  <a:lnTo>
                    <a:pt x="4955324" y="9060"/>
                  </a:lnTo>
                  <a:lnTo>
                    <a:pt x="4953464" y="7200"/>
                  </a:lnTo>
                  <a:lnTo>
                    <a:pt x="4952999" y="6077"/>
                  </a:lnTo>
                  <a:lnTo>
                    <a:pt x="4952999" y="3447"/>
                  </a:lnTo>
                  <a:lnTo>
                    <a:pt x="4953464" y="2324"/>
                  </a:lnTo>
                  <a:lnTo>
                    <a:pt x="4955324" y="464"/>
                  </a:lnTo>
                  <a:lnTo>
                    <a:pt x="4956446" y="0"/>
                  </a:lnTo>
                  <a:lnTo>
                    <a:pt x="4959077" y="0"/>
                  </a:lnTo>
                  <a:lnTo>
                    <a:pt x="4960199" y="464"/>
                  </a:lnTo>
                  <a:lnTo>
                    <a:pt x="4962059" y="2324"/>
                  </a:lnTo>
                  <a:lnTo>
                    <a:pt x="4962524" y="3447"/>
                  </a:lnTo>
                  <a:lnTo>
                    <a:pt x="4962524" y="6077"/>
                  </a:lnTo>
                  <a:lnTo>
                    <a:pt x="4962059" y="7200"/>
                  </a:lnTo>
                  <a:lnTo>
                    <a:pt x="4960199" y="9060"/>
                  </a:lnTo>
                  <a:lnTo>
                    <a:pt x="4959077" y="9524"/>
                  </a:lnTo>
                  <a:close/>
                </a:path>
                <a:path w="7200900" h="9525">
                  <a:moveTo>
                    <a:pt x="5006702" y="9524"/>
                  </a:moveTo>
                  <a:lnTo>
                    <a:pt x="5004071" y="9524"/>
                  </a:lnTo>
                  <a:lnTo>
                    <a:pt x="5002949" y="9060"/>
                  </a:lnTo>
                  <a:lnTo>
                    <a:pt x="5001089" y="7200"/>
                  </a:lnTo>
                  <a:lnTo>
                    <a:pt x="5000624" y="6077"/>
                  </a:lnTo>
                  <a:lnTo>
                    <a:pt x="5000624" y="3447"/>
                  </a:lnTo>
                  <a:lnTo>
                    <a:pt x="5001089" y="2324"/>
                  </a:lnTo>
                  <a:lnTo>
                    <a:pt x="5002949" y="464"/>
                  </a:lnTo>
                  <a:lnTo>
                    <a:pt x="5004071" y="0"/>
                  </a:lnTo>
                  <a:lnTo>
                    <a:pt x="5006702" y="0"/>
                  </a:lnTo>
                  <a:lnTo>
                    <a:pt x="5007824" y="464"/>
                  </a:lnTo>
                  <a:lnTo>
                    <a:pt x="5009684" y="2324"/>
                  </a:lnTo>
                  <a:lnTo>
                    <a:pt x="5010149" y="3447"/>
                  </a:lnTo>
                  <a:lnTo>
                    <a:pt x="5010149" y="6077"/>
                  </a:lnTo>
                  <a:lnTo>
                    <a:pt x="5009684" y="7200"/>
                  </a:lnTo>
                  <a:lnTo>
                    <a:pt x="5007824" y="9060"/>
                  </a:lnTo>
                  <a:lnTo>
                    <a:pt x="5006702" y="9524"/>
                  </a:lnTo>
                  <a:close/>
                </a:path>
                <a:path w="7200900" h="9525">
                  <a:moveTo>
                    <a:pt x="5054326" y="9524"/>
                  </a:moveTo>
                  <a:lnTo>
                    <a:pt x="5051696" y="9524"/>
                  </a:lnTo>
                  <a:lnTo>
                    <a:pt x="5050574" y="9060"/>
                  </a:lnTo>
                  <a:lnTo>
                    <a:pt x="5048714" y="7200"/>
                  </a:lnTo>
                  <a:lnTo>
                    <a:pt x="5048249" y="6077"/>
                  </a:lnTo>
                  <a:lnTo>
                    <a:pt x="5048249" y="3447"/>
                  </a:lnTo>
                  <a:lnTo>
                    <a:pt x="5048714" y="2324"/>
                  </a:lnTo>
                  <a:lnTo>
                    <a:pt x="5050574" y="464"/>
                  </a:lnTo>
                  <a:lnTo>
                    <a:pt x="5051696" y="0"/>
                  </a:lnTo>
                  <a:lnTo>
                    <a:pt x="5054326" y="0"/>
                  </a:lnTo>
                  <a:lnTo>
                    <a:pt x="5055449" y="464"/>
                  </a:lnTo>
                  <a:lnTo>
                    <a:pt x="5057309" y="2324"/>
                  </a:lnTo>
                  <a:lnTo>
                    <a:pt x="5057774" y="3447"/>
                  </a:lnTo>
                  <a:lnTo>
                    <a:pt x="5057774" y="6077"/>
                  </a:lnTo>
                  <a:lnTo>
                    <a:pt x="5057309" y="7200"/>
                  </a:lnTo>
                  <a:lnTo>
                    <a:pt x="5055449" y="9060"/>
                  </a:lnTo>
                  <a:lnTo>
                    <a:pt x="5054326" y="9524"/>
                  </a:lnTo>
                  <a:close/>
                </a:path>
                <a:path w="7200900" h="9525">
                  <a:moveTo>
                    <a:pt x="5101951" y="9524"/>
                  </a:moveTo>
                  <a:lnTo>
                    <a:pt x="5099322" y="9524"/>
                  </a:lnTo>
                  <a:lnTo>
                    <a:pt x="5098199" y="9060"/>
                  </a:lnTo>
                  <a:lnTo>
                    <a:pt x="5096339" y="7200"/>
                  </a:lnTo>
                  <a:lnTo>
                    <a:pt x="5095874" y="6077"/>
                  </a:lnTo>
                  <a:lnTo>
                    <a:pt x="5095874" y="3447"/>
                  </a:lnTo>
                  <a:lnTo>
                    <a:pt x="5096339" y="2324"/>
                  </a:lnTo>
                  <a:lnTo>
                    <a:pt x="5098199" y="464"/>
                  </a:lnTo>
                  <a:lnTo>
                    <a:pt x="5099322" y="0"/>
                  </a:lnTo>
                  <a:lnTo>
                    <a:pt x="5101951" y="0"/>
                  </a:lnTo>
                  <a:lnTo>
                    <a:pt x="5103074" y="464"/>
                  </a:lnTo>
                  <a:lnTo>
                    <a:pt x="5104934" y="2324"/>
                  </a:lnTo>
                  <a:lnTo>
                    <a:pt x="5105399" y="3447"/>
                  </a:lnTo>
                  <a:lnTo>
                    <a:pt x="5105399" y="6077"/>
                  </a:lnTo>
                  <a:lnTo>
                    <a:pt x="5104934" y="7200"/>
                  </a:lnTo>
                  <a:lnTo>
                    <a:pt x="5103074" y="9060"/>
                  </a:lnTo>
                  <a:lnTo>
                    <a:pt x="5101951" y="9524"/>
                  </a:lnTo>
                  <a:close/>
                </a:path>
                <a:path w="7200900" h="9525">
                  <a:moveTo>
                    <a:pt x="5149577" y="9524"/>
                  </a:moveTo>
                  <a:lnTo>
                    <a:pt x="5146946" y="9524"/>
                  </a:lnTo>
                  <a:lnTo>
                    <a:pt x="5145824" y="9060"/>
                  </a:lnTo>
                  <a:lnTo>
                    <a:pt x="5143964" y="7200"/>
                  </a:lnTo>
                  <a:lnTo>
                    <a:pt x="5143499" y="6077"/>
                  </a:lnTo>
                  <a:lnTo>
                    <a:pt x="5143499" y="3447"/>
                  </a:lnTo>
                  <a:lnTo>
                    <a:pt x="5143964" y="2324"/>
                  </a:lnTo>
                  <a:lnTo>
                    <a:pt x="5145824" y="464"/>
                  </a:lnTo>
                  <a:lnTo>
                    <a:pt x="5146946" y="0"/>
                  </a:lnTo>
                  <a:lnTo>
                    <a:pt x="5149577" y="0"/>
                  </a:lnTo>
                  <a:lnTo>
                    <a:pt x="5150699" y="464"/>
                  </a:lnTo>
                  <a:lnTo>
                    <a:pt x="5152559" y="2324"/>
                  </a:lnTo>
                  <a:lnTo>
                    <a:pt x="5153024" y="3447"/>
                  </a:lnTo>
                  <a:lnTo>
                    <a:pt x="5153024" y="6077"/>
                  </a:lnTo>
                  <a:lnTo>
                    <a:pt x="5152559" y="7200"/>
                  </a:lnTo>
                  <a:lnTo>
                    <a:pt x="5150699" y="9060"/>
                  </a:lnTo>
                  <a:lnTo>
                    <a:pt x="5149577" y="9524"/>
                  </a:lnTo>
                  <a:close/>
                </a:path>
                <a:path w="7200900" h="9525">
                  <a:moveTo>
                    <a:pt x="5197202" y="9524"/>
                  </a:moveTo>
                  <a:lnTo>
                    <a:pt x="5194571" y="9524"/>
                  </a:lnTo>
                  <a:lnTo>
                    <a:pt x="5193449" y="9060"/>
                  </a:lnTo>
                  <a:lnTo>
                    <a:pt x="5191589" y="7200"/>
                  </a:lnTo>
                  <a:lnTo>
                    <a:pt x="5191124" y="6077"/>
                  </a:lnTo>
                  <a:lnTo>
                    <a:pt x="5191124" y="3447"/>
                  </a:lnTo>
                  <a:lnTo>
                    <a:pt x="5191589" y="2324"/>
                  </a:lnTo>
                  <a:lnTo>
                    <a:pt x="5193449" y="464"/>
                  </a:lnTo>
                  <a:lnTo>
                    <a:pt x="5194571" y="0"/>
                  </a:lnTo>
                  <a:lnTo>
                    <a:pt x="5197202" y="0"/>
                  </a:lnTo>
                  <a:lnTo>
                    <a:pt x="5198324" y="464"/>
                  </a:lnTo>
                  <a:lnTo>
                    <a:pt x="5200184" y="2324"/>
                  </a:lnTo>
                  <a:lnTo>
                    <a:pt x="5200649" y="3447"/>
                  </a:lnTo>
                  <a:lnTo>
                    <a:pt x="5200649" y="6077"/>
                  </a:lnTo>
                  <a:lnTo>
                    <a:pt x="5200184" y="7200"/>
                  </a:lnTo>
                  <a:lnTo>
                    <a:pt x="5198324" y="9060"/>
                  </a:lnTo>
                  <a:lnTo>
                    <a:pt x="5197202" y="9524"/>
                  </a:lnTo>
                  <a:close/>
                </a:path>
                <a:path w="7200900" h="9525">
                  <a:moveTo>
                    <a:pt x="5244827" y="9524"/>
                  </a:moveTo>
                  <a:lnTo>
                    <a:pt x="5242196" y="9524"/>
                  </a:lnTo>
                  <a:lnTo>
                    <a:pt x="5241074" y="9060"/>
                  </a:lnTo>
                  <a:lnTo>
                    <a:pt x="5239214" y="7200"/>
                  </a:lnTo>
                  <a:lnTo>
                    <a:pt x="5238749" y="6077"/>
                  </a:lnTo>
                  <a:lnTo>
                    <a:pt x="5238749" y="3447"/>
                  </a:lnTo>
                  <a:lnTo>
                    <a:pt x="5239214" y="2324"/>
                  </a:lnTo>
                  <a:lnTo>
                    <a:pt x="5241074" y="464"/>
                  </a:lnTo>
                  <a:lnTo>
                    <a:pt x="5242196" y="0"/>
                  </a:lnTo>
                  <a:lnTo>
                    <a:pt x="5244827" y="0"/>
                  </a:lnTo>
                  <a:lnTo>
                    <a:pt x="5245949" y="464"/>
                  </a:lnTo>
                  <a:lnTo>
                    <a:pt x="5247809" y="2324"/>
                  </a:lnTo>
                  <a:lnTo>
                    <a:pt x="5248274" y="3447"/>
                  </a:lnTo>
                  <a:lnTo>
                    <a:pt x="5248274" y="6077"/>
                  </a:lnTo>
                  <a:lnTo>
                    <a:pt x="5247809" y="7200"/>
                  </a:lnTo>
                  <a:lnTo>
                    <a:pt x="5245949" y="9060"/>
                  </a:lnTo>
                  <a:lnTo>
                    <a:pt x="5244827" y="9524"/>
                  </a:lnTo>
                  <a:close/>
                </a:path>
                <a:path w="7200900" h="9525">
                  <a:moveTo>
                    <a:pt x="5292452" y="9524"/>
                  </a:moveTo>
                  <a:lnTo>
                    <a:pt x="5289821" y="9524"/>
                  </a:lnTo>
                  <a:lnTo>
                    <a:pt x="5288699" y="9060"/>
                  </a:lnTo>
                  <a:lnTo>
                    <a:pt x="5286839" y="7200"/>
                  </a:lnTo>
                  <a:lnTo>
                    <a:pt x="5286374" y="6077"/>
                  </a:lnTo>
                  <a:lnTo>
                    <a:pt x="5286374" y="3447"/>
                  </a:lnTo>
                  <a:lnTo>
                    <a:pt x="5286839" y="2324"/>
                  </a:lnTo>
                  <a:lnTo>
                    <a:pt x="5288699" y="464"/>
                  </a:lnTo>
                  <a:lnTo>
                    <a:pt x="5289821" y="0"/>
                  </a:lnTo>
                  <a:lnTo>
                    <a:pt x="5292452" y="0"/>
                  </a:lnTo>
                  <a:lnTo>
                    <a:pt x="5293574" y="464"/>
                  </a:lnTo>
                  <a:lnTo>
                    <a:pt x="5295434" y="2324"/>
                  </a:lnTo>
                  <a:lnTo>
                    <a:pt x="5295899" y="3447"/>
                  </a:lnTo>
                  <a:lnTo>
                    <a:pt x="5295899" y="6077"/>
                  </a:lnTo>
                  <a:lnTo>
                    <a:pt x="5295434" y="7200"/>
                  </a:lnTo>
                  <a:lnTo>
                    <a:pt x="5293574" y="9060"/>
                  </a:lnTo>
                  <a:lnTo>
                    <a:pt x="5292452" y="9524"/>
                  </a:lnTo>
                  <a:close/>
                </a:path>
                <a:path w="7200900" h="9525">
                  <a:moveTo>
                    <a:pt x="5340077" y="9524"/>
                  </a:moveTo>
                  <a:lnTo>
                    <a:pt x="5337446" y="9524"/>
                  </a:lnTo>
                  <a:lnTo>
                    <a:pt x="5336324" y="9060"/>
                  </a:lnTo>
                  <a:lnTo>
                    <a:pt x="5334464" y="7200"/>
                  </a:lnTo>
                  <a:lnTo>
                    <a:pt x="5333999" y="6077"/>
                  </a:lnTo>
                  <a:lnTo>
                    <a:pt x="5333999" y="3447"/>
                  </a:lnTo>
                  <a:lnTo>
                    <a:pt x="5334464" y="2324"/>
                  </a:lnTo>
                  <a:lnTo>
                    <a:pt x="5336324" y="464"/>
                  </a:lnTo>
                  <a:lnTo>
                    <a:pt x="5337446" y="0"/>
                  </a:lnTo>
                  <a:lnTo>
                    <a:pt x="5340077" y="0"/>
                  </a:lnTo>
                  <a:lnTo>
                    <a:pt x="5341199" y="464"/>
                  </a:lnTo>
                  <a:lnTo>
                    <a:pt x="5343059" y="2324"/>
                  </a:lnTo>
                  <a:lnTo>
                    <a:pt x="5343524" y="3447"/>
                  </a:lnTo>
                  <a:lnTo>
                    <a:pt x="5343524" y="6077"/>
                  </a:lnTo>
                  <a:lnTo>
                    <a:pt x="5343059" y="7200"/>
                  </a:lnTo>
                  <a:lnTo>
                    <a:pt x="5341199" y="9060"/>
                  </a:lnTo>
                  <a:lnTo>
                    <a:pt x="5340077" y="9524"/>
                  </a:lnTo>
                  <a:close/>
                </a:path>
                <a:path w="7200900" h="9525">
                  <a:moveTo>
                    <a:pt x="5387702" y="9524"/>
                  </a:moveTo>
                  <a:lnTo>
                    <a:pt x="5385071" y="9524"/>
                  </a:lnTo>
                  <a:lnTo>
                    <a:pt x="5383949" y="9060"/>
                  </a:lnTo>
                  <a:lnTo>
                    <a:pt x="5382089" y="7200"/>
                  </a:lnTo>
                  <a:lnTo>
                    <a:pt x="5381624" y="6077"/>
                  </a:lnTo>
                  <a:lnTo>
                    <a:pt x="5381624" y="3447"/>
                  </a:lnTo>
                  <a:lnTo>
                    <a:pt x="5382089" y="2324"/>
                  </a:lnTo>
                  <a:lnTo>
                    <a:pt x="5383949" y="464"/>
                  </a:lnTo>
                  <a:lnTo>
                    <a:pt x="5385071" y="0"/>
                  </a:lnTo>
                  <a:lnTo>
                    <a:pt x="5387702" y="0"/>
                  </a:lnTo>
                  <a:lnTo>
                    <a:pt x="5388824" y="464"/>
                  </a:lnTo>
                  <a:lnTo>
                    <a:pt x="5390684" y="2324"/>
                  </a:lnTo>
                  <a:lnTo>
                    <a:pt x="5391149" y="3447"/>
                  </a:lnTo>
                  <a:lnTo>
                    <a:pt x="5391149" y="6077"/>
                  </a:lnTo>
                  <a:lnTo>
                    <a:pt x="5390684" y="7200"/>
                  </a:lnTo>
                  <a:lnTo>
                    <a:pt x="5388824" y="9060"/>
                  </a:lnTo>
                  <a:lnTo>
                    <a:pt x="5387702" y="9524"/>
                  </a:lnTo>
                  <a:close/>
                </a:path>
                <a:path w="7200900" h="9525">
                  <a:moveTo>
                    <a:pt x="5435327" y="9524"/>
                  </a:moveTo>
                  <a:lnTo>
                    <a:pt x="5432696" y="9524"/>
                  </a:lnTo>
                  <a:lnTo>
                    <a:pt x="5431574" y="9060"/>
                  </a:lnTo>
                  <a:lnTo>
                    <a:pt x="5429714" y="7200"/>
                  </a:lnTo>
                  <a:lnTo>
                    <a:pt x="5429249" y="6077"/>
                  </a:lnTo>
                  <a:lnTo>
                    <a:pt x="5429249" y="3447"/>
                  </a:lnTo>
                  <a:lnTo>
                    <a:pt x="5429714" y="2324"/>
                  </a:lnTo>
                  <a:lnTo>
                    <a:pt x="5431574" y="464"/>
                  </a:lnTo>
                  <a:lnTo>
                    <a:pt x="5432696" y="0"/>
                  </a:lnTo>
                  <a:lnTo>
                    <a:pt x="5435327" y="0"/>
                  </a:lnTo>
                  <a:lnTo>
                    <a:pt x="5436449" y="464"/>
                  </a:lnTo>
                  <a:lnTo>
                    <a:pt x="5438309" y="2324"/>
                  </a:lnTo>
                  <a:lnTo>
                    <a:pt x="5438774" y="3447"/>
                  </a:lnTo>
                  <a:lnTo>
                    <a:pt x="5438774" y="6077"/>
                  </a:lnTo>
                  <a:lnTo>
                    <a:pt x="5438309" y="7200"/>
                  </a:lnTo>
                  <a:lnTo>
                    <a:pt x="5436449" y="9060"/>
                  </a:lnTo>
                  <a:lnTo>
                    <a:pt x="5435327" y="9524"/>
                  </a:lnTo>
                  <a:close/>
                </a:path>
                <a:path w="7200900" h="9525">
                  <a:moveTo>
                    <a:pt x="5482952" y="9524"/>
                  </a:moveTo>
                  <a:lnTo>
                    <a:pt x="5480321" y="9524"/>
                  </a:lnTo>
                  <a:lnTo>
                    <a:pt x="5479199" y="9060"/>
                  </a:lnTo>
                  <a:lnTo>
                    <a:pt x="5477339" y="7200"/>
                  </a:lnTo>
                  <a:lnTo>
                    <a:pt x="5476874" y="6077"/>
                  </a:lnTo>
                  <a:lnTo>
                    <a:pt x="5476874" y="3447"/>
                  </a:lnTo>
                  <a:lnTo>
                    <a:pt x="5477339" y="2324"/>
                  </a:lnTo>
                  <a:lnTo>
                    <a:pt x="5479199" y="464"/>
                  </a:lnTo>
                  <a:lnTo>
                    <a:pt x="5480321" y="0"/>
                  </a:lnTo>
                  <a:lnTo>
                    <a:pt x="5482952" y="0"/>
                  </a:lnTo>
                  <a:lnTo>
                    <a:pt x="5484074" y="464"/>
                  </a:lnTo>
                  <a:lnTo>
                    <a:pt x="5485934" y="2324"/>
                  </a:lnTo>
                  <a:lnTo>
                    <a:pt x="5486399" y="3447"/>
                  </a:lnTo>
                  <a:lnTo>
                    <a:pt x="5486399" y="6077"/>
                  </a:lnTo>
                  <a:lnTo>
                    <a:pt x="5485934" y="7200"/>
                  </a:lnTo>
                  <a:lnTo>
                    <a:pt x="5484074" y="9060"/>
                  </a:lnTo>
                  <a:lnTo>
                    <a:pt x="5482952" y="9524"/>
                  </a:lnTo>
                  <a:close/>
                </a:path>
                <a:path w="7200900" h="9525">
                  <a:moveTo>
                    <a:pt x="5530576" y="9524"/>
                  </a:moveTo>
                  <a:lnTo>
                    <a:pt x="5527946" y="9524"/>
                  </a:lnTo>
                  <a:lnTo>
                    <a:pt x="5526824" y="9060"/>
                  </a:lnTo>
                  <a:lnTo>
                    <a:pt x="5524964" y="7200"/>
                  </a:lnTo>
                  <a:lnTo>
                    <a:pt x="5524499" y="6077"/>
                  </a:lnTo>
                  <a:lnTo>
                    <a:pt x="5524499" y="3447"/>
                  </a:lnTo>
                  <a:lnTo>
                    <a:pt x="5524964" y="2324"/>
                  </a:lnTo>
                  <a:lnTo>
                    <a:pt x="5526824" y="464"/>
                  </a:lnTo>
                  <a:lnTo>
                    <a:pt x="5527946" y="0"/>
                  </a:lnTo>
                  <a:lnTo>
                    <a:pt x="5530576" y="0"/>
                  </a:lnTo>
                  <a:lnTo>
                    <a:pt x="5531699" y="464"/>
                  </a:lnTo>
                  <a:lnTo>
                    <a:pt x="5533559" y="2324"/>
                  </a:lnTo>
                  <a:lnTo>
                    <a:pt x="5534024" y="3447"/>
                  </a:lnTo>
                  <a:lnTo>
                    <a:pt x="5534024" y="6077"/>
                  </a:lnTo>
                  <a:lnTo>
                    <a:pt x="5533559" y="7200"/>
                  </a:lnTo>
                  <a:lnTo>
                    <a:pt x="5531699" y="9060"/>
                  </a:lnTo>
                  <a:lnTo>
                    <a:pt x="5530576" y="9524"/>
                  </a:lnTo>
                  <a:close/>
                </a:path>
                <a:path w="7200900" h="9525">
                  <a:moveTo>
                    <a:pt x="5578201" y="9524"/>
                  </a:moveTo>
                  <a:lnTo>
                    <a:pt x="5575571" y="9524"/>
                  </a:lnTo>
                  <a:lnTo>
                    <a:pt x="5574449" y="9060"/>
                  </a:lnTo>
                  <a:lnTo>
                    <a:pt x="5572589" y="7200"/>
                  </a:lnTo>
                  <a:lnTo>
                    <a:pt x="5572124" y="6077"/>
                  </a:lnTo>
                  <a:lnTo>
                    <a:pt x="5572124" y="3447"/>
                  </a:lnTo>
                  <a:lnTo>
                    <a:pt x="5572589" y="2324"/>
                  </a:lnTo>
                  <a:lnTo>
                    <a:pt x="5574449" y="464"/>
                  </a:lnTo>
                  <a:lnTo>
                    <a:pt x="5575571" y="0"/>
                  </a:lnTo>
                  <a:lnTo>
                    <a:pt x="5578201" y="0"/>
                  </a:lnTo>
                  <a:lnTo>
                    <a:pt x="5579324" y="464"/>
                  </a:lnTo>
                  <a:lnTo>
                    <a:pt x="5581184" y="2324"/>
                  </a:lnTo>
                  <a:lnTo>
                    <a:pt x="5581649" y="3447"/>
                  </a:lnTo>
                  <a:lnTo>
                    <a:pt x="5581649" y="6077"/>
                  </a:lnTo>
                  <a:lnTo>
                    <a:pt x="5581184" y="7200"/>
                  </a:lnTo>
                  <a:lnTo>
                    <a:pt x="5579324" y="9060"/>
                  </a:lnTo>
                  <a:lnTo>
                    <a:pt x="5578201" y="9524"/>
                  </a:lnTo>
                  <a:close/>
                </a:path>
                <a:path w="7200900" h="9525">
                  <a:moveTo>
                    <a:pt x="5625826" y="9524"/>
                  </a:moveTo>
                  <a:lnTo>
                    <a:pt x="5623196" y="9524"/>
                  </a:lnTo>
                  <a:lnTo>
                    <a:pt x="5622074" y="9060"/>
                  </a:lnTo>
                  <a:lnTo>
                    <a:pt x="5620214" y="7200"/>
                  </a:lnTo>
                  <a:lnTo>
                    <a:pt x="5619749" y="6077"/>
                  </a:lnTo>
                  <a:lnTo>
                    <a:pt x="5619749" y="3447"/>
                  </a:lnTo>
                  <a:lnTo>
                    <a:pt x="5620214" y="2324"/>
                  </a:lnTo>
                  <a:lnTo>
                    <a:pt x="5622074" y="464"/>
                  </a:lnTo>
                  <a:lnTo>
                    <a:pt x="5623196" y="0"/>
                  </a:lnTo>
                  <a:lnTo>
                    <a:pt x="5625826" y="0"/>
                  </a:lnTo>
                  <a:lnTo>
                    <a:pt x="5626949" y="464"/>
                  </a:lnTo>
                  <a:lnTo>
                    <a:pt x="5628809" y="2324"/>
                  </a:lnTo>
                  <a:lnTo>
                    <a:pt x="5629274" y="3447"/>
                  </a:lnTo>
                  <a:lnTo>
                    <a:pt x="5629274" y="6077"/>
                  </a:lnTo>
                  <a:lnTo>
                    <a:pt x="5628809" y="7200"/>
                  </a:lnTo>
                  <a:lnTo>
                    <a:pt x="5626949" y="9060"/>
                  </a:lnTo>
                  <a:lnTo>
                    <a:pt x="5625826" y="9524"/>
                  </a:lnTo>
                  <a:close/>
                </a:path>
                <a:path w="7200900" h="9525">
                  <a:moveTo>
                    <a:pt x="5673452" y="9524"/>
                  </a:moveTo>
                  <a:lnTo>
                    <a:pt x="5670821" y="9524"/>
                  </a:lnTo>
                  <a:lnTo>
                    <a:pt x="5669699" y="9060"/>
                  </a:lnTo>
                  <a:lnTo>
                    <a:pt x="5667839" y="7200"/>
                  </a:lnTo>
                  <a:lnTo>
                    <a:pt x="5667374" y="6077"/>
                  </a:lnTo>
                  <a:lnTo>
                    <a:pt x="5667374" y="3447"/>
                  </a:lnTo>
                  <a:lnTo>
                    <a:pt x="5667839" y="2324"/>
                  </a:lnTo>
                  <a:lnTo>
                    <a:pt x="5669699" y="464"/>
                  </a:lnTo>
                  <a:lnTo>
                    <a:pt x="5670821" y="0"/>
                  </a:lnTo>
                  <a:lnTo>
                    <a:pt x="5673452" y="0"/>
                  </a:lnTo>
                  <a:lnTo>
                    <a:pt x="5674574" y="464"/>
                  </a:lnTo>
                  <a:lnTo>
                    <a:pt x="5676434" y="2324"/>
                  </a:lnTo>
                  <a:lnTo>
                    <a:pt x="5676899" y="3447"/>
                  </a:lnTo>
                  <a:lnTo>
                    <a:pt x="5676899" y="6077"/>
                  </a:lnTo>
                  <a:lnTo>
                    <a:pt x="5676434" y="7200"/>
                  </a:lnTo>
                  <a:lnTo>
                    <a:pt x="5674574" y="9060"/>
                  </a:lnTo>
                  <a:lnTo>
                    <a:pt x="5673452" y="9524"/>
                  </a:lnTo>
                  <a:close/>
                </a:path>
                <a:path w="7200900" h="9525">
                  <a:moveTo>
                    <a:pt x="5721077" y="9524"/>
                  </a:moveTo>
                  <a:lnTo>
                    <a:pt x="5718446" y="9524"/>
                  </a:lnTo>
                  <a:lnTo>
                    <a:pt x="5717324" y="9060"/>
                  </a:lnTo>
                  <a:lnTo>
                    <a:pt x="5715464" y="7200"/>
                  </a:lnTo>
                  <a:lnTo>
                    <a:pt x="5714999" y="6077"/>
                  </a:lnTo>
                  <a:lnTo>
                    <a:pt x="5714999" y="3447"/>
                  </a:lnTo>
                  <a:lnTo>
                    <a:pt x="5715464" y="2324"/>
                  </a:lnTo>
                  <a:lnTo>
                    <a:pt x="5717324" y="464"/>
                  </a:lnTo>
                  <a:lnTo>
                    <a:pt x="5718446" y="0"/>
                  </a:lnTo>
                  <a:lnTo>
                    <a:pt x="5721077" y="0"/>
                  </a:lnTo>
                  <a:lnTo>
                    <a:pt x="5722199" y="464"/>
                  </a:lnTo>
                  <a:lnTo>
                    <a:pt x="5724059" y="2324"/>
                  </a:lnTo>
                  <a:lnTo>
                    <a:pt x="5724524" y="3447"/>
                  </a:lnTo>
                  <a:lnTo>
                    <a:pt x="5724524" y="6077"/>
                  </a:lnTo>
                  <a:lnTo>
                    <a:pt x="5724059" y="7200"/>
                  </a:lnTo>
                  <a:lnTo>
                    <a:pt x="5722199" y="9060"/>
                  </a:lnTo>
                  <a:lnTo>
                    <a:pt x="5721077" y="9524"/>
                  </a:lnTo>
                  <a:close/>
                </a:path>
                <a:path w="7200900" h="9525">
                  <a:moveTo>
                    <a:pt x="5768701" y="9524"/>
                  </a:moveTo>
                  <a:lnTo>
                    <a:pt x="5766071" y="9524"/>
                  </a:lnTo>
                  <a:lnTo>
                    <a:pt x="5764949" y="9060"/>
                  </a:lnTo>
                  <a:lnTo>
                    <a:pt x="5763089" y="7200"/>
                  </a:lnTo>
                  <a:lnTo>
                    <a:pt x="5762624" y="6077"/>
                  </a:lnTo>
                  <a:lnTo>
                    <a:pt x="5762624" y="3447"/>
                  </a:lnTo>
                  <a:lnTo>
                    <a:pt x="5763089" y="2324"/>
                  </a:lnTo>
                  <a:lnTo>
                    <a:pt x="5764949" y="464"/>
                  </a:lnTo>
                  <a:lnTo>
                    <a:pt x="5766071" y="0"/>
                  </a:lnTo>
                  <a:lnTo>
                    <a:pt x="5768701" y="0"/>
                  </a:lnTo>
                  <a:lnTo>
                    <a:pt x="5769824" y="464"/>
                  </a:lnTo>
                  <a:lnTo>
                    <a:pt x="5771684" y="2324"/>
                  </a:lnTo>
                  <a:lnTo>
                    <a:pt x="5772149" y="3447"/>
                  </a:lnTo>
                  <a:lnTo>
                    <a:pt x="5772149" y="6077"/>
                  </a:lnTo>
                  <a:lnTo>
                    <a:pt x="5771684" y="7200"/>
                  </a:lnTo>
                  <a:lnTo>
                    <a:pt x="5769824" y="9060"/>
                  </a:lnTo>
                  <a:lnTo>
                    <a:pt x="5768701" y="9524"/>
                  </a:lnTo>
                  <a:close/>
                </a:path>
                <a:path w="7200900" h="9525">
                  <a:moveTo>
                    <a:pt x="5816327" y="9524"/>
                  </a:moveTo>
                  <a:lnTo>
                    <a:pt x="5813696" y="9524"/>
                  </a:lnTo>
                  <a:lnTo>
                    <a:pt x="5812574" y="9060"/>
                  </a:lnTo>
                  <a:lnTo>
                    <a:pt x="5810714" y="7200"/>
                  </a:lnTo>
                  <a:lnTo>
                    <a:pt x="5810249" y="6077"/>
                  </a:lnTo>
                  <a:lnTo>
                    <a:pt x="5810249" y="3447"/>
                  </a:lnTo>
                  <a:lnTo>
                    <a:pt x="5810714" y="2324"/>
                  </a:lnTo>
                  <a:lnTo>
                    <a:pt x="5812574" y="464"/>
                  </a:lnTo>
                  <a:lnTo>
                    <a:pt x="5813696" y="0"/>
                  </a:lnTo>
                  <a:lnTo>
                    <a:pt x="5816327" y="0"/>
                  </a:lnTo>
                  <a:lnTo>
                    <a:pt x="5817449" y="464"/>
                  </a:lnTo>
                  <a:lnTo>
                    <a:pt x="5819309" y="2324"/>
                  </a:lnTo>
                  <a:lnTo>
                    <a:pt x="5819774" y="3447"/>
                  </a:lnTo>
                  <a:lnTo>
                    <a:pt x="5819774" y="6077"/>
                  </a:lnTo>
                  <a:lnTo>
                    <a:pt x="5819309" y="7200"/>
                  </a:lnTo>
                  <a:lnTo>
                    <a:pt x="5817449" y="9060"/>
                  </a:lnTo>
                  <a:lnTo>
                    <a:pt x="5816327" y="9524"/>
                  </a:lnTo>
                  <a:close/>
                </a:path>
                <a:path w="7200900" h="9525">
                  <a:moveTo>
                    <a:pt x="5863952" y="9524"/>
                  </a:moveTo>
                  <a:lnTo>
                    <a:pt x="5861321" y="9524"/>
                  </a:lnTo>
                  <a:lnTo>
                    <a:pt x="5860199" y="9060"/>
                  </a:lnTo>
                  <a:lnTo>
                    <a:pt x="5858339" y="7200"/>
                  </a:lnTo>
                  <a:lnTo>
                    <a:pt x="5857874" y="6077"/>
                  </a:lnTo>
                  <a:lnTo>
                    <a:pt x="5857874" y="3447"/>
                  </a:lnTo>
                  <a:lnTo>
                    <a:pt x="5858339" y="2324"/>
                  </a:lnTo>
                  <a:lnTo>
                    <a:pt x="5860199" y="464"/>
                  </a:lnTo>
                  <a:lnTo>
                    <a:pt x="5861321" y="0"/>
                  </a:lnTo>
                  <a:lnTo>
                    <a:pt x="5863952" y="0"/>
                  </a:lnTo>
                  <a:lnTo>
                    <a:pt x="5865074" y="464"/>
                  </a:lnTo>
                  <a:lnTo>
                    <a:pt x="5866934" y="2324"/>
                  </a:lnTo>
                  <a:lnTo>
                    <a:pt x="5867399" y="3447"/>
                  </a:lnTo>
                  <a:lnTo>
                    <a:pt x="5867399" y="6077"/>
                  </a:lnTo>
                  <a:lnTo>
                    <a:pt x="5866934" y="7200"/>
                  </a:lnTo>
                  <a:lnTo>
                    <a:pt x="5865074" y="9060"/>
                  </a:lnTo>
                  <a:lnTo>
                    <a:pt x="5863952" y="9524"/>
                  </a:lnTo>
                  <a:close/>
                </a:path>
                <a:path w="7200900" h="9525">
                  <a:moveTo>
                    <a:pt x="5911577" y="9524"/>
                  </a:moveTo>
                  <a:lnTo>
                    <a:pt x="5908946" y="9524"/>
                  </a:lnTo>
                  <a:lnTo>
                    <a:pt x="5907824" y="9060"/>
                  </a:lnTo>
                  <a:lnTo>
                    <a:pt x="5905964" y="7200"/>
                  </a:lnTo>
                  <a:lnTo>
                    <a:pt x="5905499" y="6077"/>
                  </a:lnTo>
                  <a:lnTo>
                    <a:pt x="5905499" y="3447"/>
                  </a:lnTo>
                  <a:lnTo>
                    <a:pt x="5905964" y="2324"/>
                  </a:lnTo>
                  <a:lnTo>
                    <a:pt x="5907824" y="464"/>
                  </a:lnTo>
                  <a:lnTo>
                    <a:pt x="5908946" y="0"/>
                  </a:lnTo>
                  <a:lnTo>
                    <a:pt x="5911577" y="0"/>
                  </a:lnTo>
                  <a:lnTo>
                    <a:pt x="5912699" y="464"/>
                  </a:lnTo>
                  <a:lnTo>
                    <a:pt x="5914559" y="2324"/>
                  </a:lnTo>
                  <a:lnTo>
                    <a:pt x="5915024" y="3447"/>
                  </a:lnTo>
                  <a:lnTo>
                    <a:pt x="5915024" y="6077"/>
                  </a:lnTo>
                  <a:lnTo>
                    <a:pt x="5914559" y="7200"/>
                  </a:lnTo>
                  <a:lnTo>
                    <a:pt x="5912699" y="9060"/>
                  </a:lnTo>
                  <a:lnTo>
                    <a:pt x="5911577" y="9524"/>
                  </a:lnTo>
                  <a:close/>
                </a:path>
                <a:path w="7200900" h="9525">
                  <a:moveTo>
                    <a:pt x="5959202" y="9524"/>
                  </a:moveTo>
                  <a:lnTo>
                    <a:pt x="5956571" y="9524"/>
                  </a:lnTo>
                  <a:lnTo>
                    <a:pt x="5955449" y="9060"/>
                  </a:lnTo>
                  <a:lnTo>
                    <a:pt x="5953589" y="7200"/>
                  </a:lnTo>
                  <a:lnTo>
                    <a:pt x="5953124" y="6077"/>
                  </a:lnTo>
                  <a:lnTo>
                    <a:pt x="5953124" y="3447"/>
                  </a:lnTo>
                  <a:lnTo>
                    <a:pt x="5953589" y="2324"/>
                  </a:lnTo>
                  <a:lnTo>
                    <a:pt x="5955449" y="464"/>
                  </a:lnTo>
                  <a:lnTo>
                    <a:pt x="5956571" y="0"/>
                  </a:lnTo>
                  <a:lnTo>
                    <a:pt x="5959202" y="0"/>
                  </a:lnTo>
                  <a:lnTo>
                    <a:pt x="5960324" y="464"/>
                  </a:lnTo>
                  <a:lnTo>
                    <a:pt x="5962184" y="2324"/>
                  </a:lnTo>
                  <a:lnTo>
                    <a:pt x="5962649" y="3447"/>
                  </a:lnTo>
                  <a:lnTo>
                    <a:pt x="5962649" y="6077"/>
                  </a:lnTo>
                  <a:lnTo>
                    <a:pt x="5962184" y="7200"/>
                  </a:lnTo>
                  <a:lnTo>
                    <a:pt x="5960324" y="9060"/>
                  </a:lnTo>
                  <a:lnTo>
                    <a:pt x="5959202" y="9524"/>
                  </a:lnTo>
                  <a:close/>
                </a:path>
                <a:path w="7200900" h="9525">
                  <a:moveTo>
                    <a:pt x="6006826" y="9524"/>
                  </a:moveTo>
                  <a:lnTo>
                    <a:pt x="6004197" y="9524"/>
                  </a:lnTo>
                  <a:lnTo>
                    <a:pt x="6003074" y="9060"/>
                  </a:lnTo>
                  <a:lnTo>
                    <a:pt x="6001214" y="7200"/>
                  </a:lnTo>
                  <a:lnTo>
                    <a:pt x="6000749" y="6077"/>
                  </a:lnTo>
                  <a:lnTo>
                    <a:pt x="6000749" y="3447"/>
                  </a:lnTo>
                  <a:lnTo>
                    <a:pt x="6001214" y="2324"/>
                  </a:lnTo>
                  <a:lnTo>
                    <a:pt x="6003074" y="464"/>
                  </a:lnTo>
                  <a:lnTo>
                    <a:pt x="6004197" y="0"/>
                  </a:lnTo>
                  <a:lnTo>
                    <a:pt x="6006826" y="0"/>
                  </a:lnTo>
                  <a:lnTo>
                    <a:pt x="6007949" y="464"/>
                  </a:lnTo>
                  <a:lnTo>
                    <a:pt x="6009809" y="2324"/>
                  </a:lnTo>
                  <a:lnTo>
                    <a:pt x="6010274" y="3447"/>
                  </a:lnTo>
                  <a:lnTo>
                    <a:pt x="6010274" y="6077"/>
                  </a:lnTo>
                  <a:lnTo>
                    <a:pt x="6009809" y="7200"/>
                  </a:lnTo>
                  <a:lnTo>
                    <a:pt x="6007949" y="9060"/>
                  </a:lnTo>
                  <a:lnTo>
                    <a:pt x="6006826" y="9524"/>
                  </a:lnTo>
                  <a:close/>
                </a:path>
                <a:path w="7200900" h="9525">
                  <a:moveTo>
                    <a:pt x="6054451" y="9524"/>
                  </a:moveTo>
                  <a:lnTo>
                    <a:pt x="6051821" y="9524"/>
                  </a:lnTo>
                  <a:lnTo>
                    <a:pt x="6050698" y="9060"/>
                  </a:lnTo>
                  <a:lnTo>
                    <a:pt x="6048839" y="7200"/>
                  </a:lnTo>
                  <a:lnTo>
                    <a:pt x="6048374" y="6077"/>
                  </a:lnTo>
                  <a:lnTo>
                    <a:pt x="6048374" y="3447"/>
                  </a:lnTo>
                  <a:lnTo>
                    <a:pt x="6048839" y="2324"/>
                  </a:lnTo>
                  <a:lnTo>
                    <a:pt x="6050698" y="464"/>
                  </a:lnTo>
                  <a:lnTo>
                    <a:pt x="6051821" y="0"/>
                  </a:lnTo>
                  <a:lnTo>
                    <a:pt x="6054451" y="0"/>
                  </a:lnTo>
                  <a:lnTo>
                    <a:pt x="6055574" y="464"/>
                  </a:lnTo>
                  <a:lnTo>
                    <a:pt x="6057434" y="2324"/>
                  </a:lnTo>
                  <a:lnTo>
                    <a:pt x="6057899" y="3447"/>
                  </a:lnTo>
                  <a:lnTo>
                    <a:pt x="6057899" y="6077"/>
                  </a:lnTo>
                  <a:lnTo>
                    <a:pt x="6057434" y="7200"/>
                  </a:lnTo>
                  <a:lnTo>
                    <a:pt x="6055574" y="9060"/>
                  </a:lnTo>
                  <a:lnTo>
                    <a:pt x="6054451" y="9524"/>
                  </a:lnTo>
                  <a:close/>
                </a:path>
                <a:path w="7200900" h="9525">
                  <a:moveTo>
                    <a:pt x="6102076" y="9524"/>
                  </a:moveTo>
                  <a:lnTo>
                    <a:pt x="6099446" y="9524"/>
                  </a:lnTo>
                  <a:lnTo>
                    <a:pt x="6098324" y="9060"/>
                  </a:lnTo>
                  <a:lnTo>
                    <a:pt x="6096464" y="7200"/>
                  </a:lnTo>
                  <a:lnTo>
                    <a:pt x="6095999" y="6077"/>
                  </a:lnTo>
                  <a:lnTo>
                    <a:pt x="6095999" y="3447"/>
                  </a:lnTo>
                  <a:lnTo>
                    <a:pt x="6096464" y="2324"/>
                  </a:lnTo>
                  <a:lnTo>
                    <a:pt x="6098324" y="464"/>
                  </a:lnTo>
                  <a:lnTo>
                    <a:pt x="6099446" y="0"/>
                  </a:lnTo>
                  <a:lnTo>
                    <a:pt x="6102076" y="0"/>
                  </a:lnTo>
                  <a:lnTo>
                    <a:pt x="6103199" y="464"/>
                  </a:lnTo>
                  <a:lnTo>
                    <a:pt x="6105059" y="2324"/>
                  </a:lnTo>
                  <a:lnTo>
                    <a:pt x="6105524" y="3447"/>
                  </a:lnTo>
                  <a:lnTo>
                    <a:pt x="6105524" y="6077"/>
                  </a:lnTo>
                  <a:lnTo>
                    <a:pt x="6105059" y="7200"/>
                  </a:lnTo>
                  <a:lnTo>
                    <a:pt x="6103199" y="9060"/>
                  </a:lnTo>
                  <a:lnTo>
                    <a:pt x="6102076" y="9524"/>
                  </a:lnTo>
                  <a:close/>
                </a:path>
                <a:path w="7200900" h="9525">
                  <a:moveTo>
                    <a:pt x="6149701" y="9524"/>
                  </a:moveTo>
                  <a:lnTo>
                    <a:pt x="6147071" y="9524"/>
                  </a:lnTo>
                  <a:lnTo>
                    <a:pt x="6145949" y="9060"/>
                  </a:lnTo>
                  <a:lnTo>
                    <a:pt x="6144089" y="7200"/>
                  </a:lnTo>
                  <a:lnTo>
                    <a:pt x="6143624" y="6077"/>
                  </a:lnTo>
                  <a:lnTo>
                    <a:pt x="6143624" y="3447"/>
                  </a:lnTo>
                  <a:lnTo>
                    <a:pt x="6144089" y="2324"/>
                  </a:lnTo>
                  <a:lnTo>
                    <a:pt x="6145949" y="464"/>
                  </a:lnTo>
                  <a:lnTo>
                    <a:pt x="6147071" y="0"/>
                  </a:lnTo>
                  <a:lnTo>
                    <a:pt x="6149701" y="0"/>
                  </a:lnTo>
                  <a:lnTo>
                    <a:pt x="6150824" y="464"/>
                  </a:lnTo>
                  <a:lnTo>
                    <a:pt x="6152684" y="2324"/>
                  </a:lnTo>
                  <a:lnTo>
                    <a:pt x="6153149" y="3447"/>
                  </a:lnTo>
                  <a:lnTo>
                    <a:pt x="6153149" y="6077"/>
                  </a:lnTo>
                  <a:lnTo>
                    <a:pt x="6152684" y="7200"/>
                  </a:lnTo>
                  <a:lnTo>
                    <a:pt x="6150824" y="9060"/>
                  </a:lnTo>
                  <a:lnTo>
                    <a:pt x="6149701" y="9524"/>
                  </a:lnTo>
                  <a:close/>
                </a:path>
                <a:path w="7200900" h="9525">
                  <a:moveTo>
                    <a:pt x="6197326" y="9524"/>
                  </a:moveTo>
                  <a:lnTo>
                    <a:pt x="6194696" y="9524"/>
                  </a:lnTo>
                  <a:lnTo>
                    <a:pt x="6193574" y="9060"/>
                  </a:lnTo>
                  <a:lnTo>
                    <a:pt x="6191714" y="7200"/>
                  </a:lnTo>
                  <a:lnTo>
                    <a:pt x="6191249" y="6077"/>
                  </a:lnTo>
                  <a:lnTo>
                    <a:pt x="6191249" y="3447"/>
                  </a:lnTo>
                  <a:lnTo>
                    <a:pt x="6191714" y="2324"/>
                  </a:lnTo>
                  <a:lnTo>
                    <a:pt x="6193574" y="464"/>
                  </a:lnTo>
                  <a:lnTo>
                    <a:pt x="6194696" y="0"/>
                  </a:lnTo>
                  <a:lnTo>
                    <a:pt x="6197326" y="0"/>
                  </a:lnTo>
                  <a:lnTo>
                    <a:pt x="6198449" y="464"/>
                  </a:lnTo>
                  <a:lnTo>
                    <a:pt x="6200309" y="2324"/>
                  </a:lnTo>
                  <a:lnTo>
                    <a:pt x="6200774" y="3447"/>
                  </a:lnTo>
                  <a:lnTo>
                    <a:pt x="6200774" y="6077"/>
                  </a:lnTo>
                  <a:lnTo>
                    <a:pt x="6200309" y="7200"/>
                  </a:lnTo>
                  <a:lnTo>
                    <a:pt x="6198449" y="9060"/>
                  </a:lnTo>
                  <a:lnTo>
                    <a:pt x="6197326" y="9524"/>
                  </a:lnTo>
                  <a:close/>
                </a:path>
                <a:path w="7200900" h="9525">
                  <a:moveTo>
                    <a:pt x="6244952" y="9524"/>
                  </a:moveTo>
                  <a:lnTo>
                    <a:pt x="6242321" y="9524"/>
                  </a:lnTo>
                  <a:lnTo>
                    <a:pt x="6241199" y="9060"/>
                  </a:lnTo>
                  <a:lnTo>
                    <a:pt x="6239339" y="7200"/>
                  </a:lnTo>
                  <a:lnTo>
                    <a:pt x="6238874" y="6077"/>
                  </a:lnTo>
                  <a:lnTo>
                    <a:pt x="6238874" y="3447"/>
                  </a:lnTo>
                  <a:lnTo>
                    <a:pt x="6239339" y="2324"/>
                  </a:lnTo>
                  <a:lnTo>
                    <a:pt x="6241199" y="464"/>
                  </a:lnTo>
                  <a:lnTo>
                    <a:pt x="6242321" y="0"/>
                  </a:lnTo>
                  <a:lnTo>
                    <a:pt x="6244952" y="0"/>
                  </a:lnTo>
                  <a:lnTo>
                    <a:pt x="6246074" y="464"/>
                  </a:lnTo>
                  <a:lnTo>
                    <a:pt x="6247934" y="2324"/>
                  </a:lnTo>
                  <a:lnTo>
                    <a:pt x="6248399" y="3447"/>
                  </a:lnTo>
                  <a:lnTo>
                    <a:pt x="6248399" y="6077"/>
                  </a:lnTo>
                  <a:lnTo>
                    <a:pt x="6247934" y="7200"/>
                  </a:lnTo>
                  <a:lnTo>
                    <a:pt x="6246074" y="9060"/>
                  </a:lnTo>
                  <a:lnTo>
                    <a:pt x="6244952" y="9524"/>
                  </a:lnTo>
                  <a:close/>
                </a:path>
                <a:path w="7200900" h="9525">
                  <a:moveTo>
                    <a:pt x="6292576" y="9524"/>
                  </a:moveTo>
                  <a:lnTo>
                    <a:pt x="6289946" y="9524"/>
                  </a:lnTo>
                  <a:lnTo>
                    <a:pt x="6288824" y="9060"/>
                  </a:lnTo>
                  <a:lnTo>
                    <a:pt x="6286964" y="7200"/>
                  </a:lnTo>
                  <a:lnTo>
                    <a:pt x="6286499" y="6077"/>
                  </a:lnTo>
                  <a:lnTo>
                    <a:pt x="6286499" y="3447"/>
                  </a:lnTo>
                  <a:lnTo>
                    <a:pt x="6286964" y="2324"/>
                  </a:lnTo>
                  <a:lnTo>
                    <a:pt x="6288824" y="464"/>
                  </a:lnTo>
                  <a:lnTo>
                    <a:pt x="6289946" y="0"/>
                  </a:lnTo>
                  <a:lnTo>
                    <a:pt x="6292576" y="0"/>
                  </a:lnTo>
                  <a:lnTo>
                    <a:pt x="6293699" y="464"/>
                  </a:lnTo>
                  <a:lnTo>
                    <a:pt x="6295559" y="2324"/>
                  </a:lnTo>
                  <a:lnTo>
                    <a:pt x="6296024" y="3447"/>
                  </a:lnTo>
                  <a:lnTo>
                    <a:pt x="6296024" y="6077"/>
                  </a:lnTo>
                  <a:lnTo>
                    <a:pt x="6295559" y="7200"/>
                  </a:lnTo>
                  <a:lnTo>
                    <a:pt x="6293699" y="9060"/>
                  </a:lnTo>
                  <a:lnTo>
                    <a:pt x="6292576" y="9524"/>
                  </a:lnTo>
                  <a:close/>
                </a:path>
                <a:path w="7200900" h="9525">
                  <a:moveTo>
                    <a:pt x="6340202" y="9524"/>
                  </a:moveTo>
                  <a:lnTo>
                    <a:pt x="6337571" y="9524"/>
                  </a:lnTo>
                  <a:lnTo>
                    <a:pt x="6336449" y="9060"/>
                  </a:lnTo>
                  <a:lnTo>
                    <a:pt x="6334589" y="7200"/>
                  </a:lnTo>
                  <a:lnTo>
                    <a:pt x="6334124" y="6077"/>
                  </a:lnTo>
                  <a:lnTo>
                    <a:pt x="6334124" y="3447"/>
                  </a:lnTo>
                  <a:lnTo>
                    <a:pt x="6334589" y="2324"/>
                  </a:lnTo>
                  <a:lnTo>
                    <a:pt x="6336449" y="464"/>
                  </a:lnTo>
                  <a:lnTo>
                    <a:pt x="6337571" y="0"/>
                  </a:lnTo>
                  <a:lnTo>
                    <a:pt x="6340202" y="0"/>
                  </a:lnTo>
                  <a:lnTo>
                    <a:pt x="6341324" y="464"/>
                  </a:lnTo>
                  <a:lnTo>
                    <a:pt x="6343184" y="2324"/>
                  </a:lnTo>
                  <a:lnTo>
                    <a:pt x="6343649" y="3447"/>
                  </a:lnTo>
                  <a:lnTo>
                    <a:pt x="6343649" y="6077"/>
                  </a:lnTo>
                  <a:lnTo>
                    <a:pt x="6343184" y="7200"/>
                  </a:lnTo>
                  <a:lnTo>
                    <a:pt x="6341324" y="9060"/>
                  </a:lnTo>
                  <a:lnTo>
                    <a:pt x="6340202" y="9524"/>
                  </a:lnTo>
                  <a:close/>
                </a:path>
                <a:path w="7200900" h="9525">
                  <a:moveTo>
                    <a:pt x="6387827" y="9524"/>
                  </a:moveTo>
                  <a:lnTo>
                    <a:pt x="6385196" y="9524"/>
                  </a:lnTo>
                  <a:lnTo>
                    <a:pt x="6384074" y="9060"/>
                  </a:lnTo>
                  <a:lnTo>
                    <a:pt x="6382214" y="7200"/>
                  </a:lnTo>
                  <a:lnTo>
                    <a:pt x="6381749" y="6077"/>
                  </a:lnTo>
                  <a:lnTo>
                    <a:pt x="6381749" y="3447"/>
                  </a:lnTo>
                  <a:lnTo>
                    <a:pt x="6382214" y="2324"/>
                  </a:lnTo>
                  <a:lnTo>
                    <a:pt x="6384074" y="464"/>
                  </a:lnTo>
                  <a:lnTo>
                    <a:pt x="6385196" y="0"/>
                  </a:lnTo>
                  <a:lnTo>
                    <a:pt x="6387827" y="0"/>
                  </a:lnTo>
                  <a:lnTo>
                    <a:pt x="6388949" y="464"/>
                  </a:lnTo>
                  <a:lnTo>
                    <a:pt x="6390809" y="2324"/>
                  </a:lnTo>
                  <a:lnTo>
                    <a:pt x="6391274" y="3447"/>
                  </a:lnTo>
                  <a:lnTo>
                    <a:pt x="6391274" y="6077"/>
                  </a:lnTo>
                  <a:lnTo>
                    <a:pt x="6390809" y="7200"/>
                  </a:lnTo>
                  <a:lnTo>
                    <a:pt x="6388949" y="9060"/>
                  </a:lnTo>
                  <a:lnTo>
                    <a:pt x="6387827" y="9524"/>
                  </a:lnTo>
                  <a:close/>
                </a:path>
                <a:path w="7200900" h="9525">
                  <a:moveTo>
                    <a:pt x="6435452" y="9524"/>
                  </a:moveTo>
                  <a:lnTo>
                    <a:pt x="6432821" y="9524"/>
                  </a:lnTo>
                  <a:lnTo>
                    <a:pt x="6431699" y="9060"/>
                  </a:lnTo>
                  <a:lnTo>
                    <a:pt x="6429839" y="7200"/>
                  </a:lnTo>
                  <a:lnTo>
                    <a:pt x="6429374" y="6077"/>
                  </a:lnTo>
                  <a:lnTo>
                    <a:pt x="6429374" y="3447"/>
                  </a:lnTo>
                  <a:lnTo>
                    <a:pt x="6429839" y="2324"/>
                  </a:lnTo>
                  <a:lnTo>
                    <a:pt x="6431699" y="464"/>
                  </a:lnTo>
                  <a:lnTo>
                    <a:pt x="6432821" y="0"/>
                  </a:lnTo>
                  <a:lnTo>
                    <a:pt x="6435452" y="0"/>
                  </a:lnTo>
                  <a:lnTo>
                    <a:pt x="6436574" y="464"/>
                  </a:lnTo>
                  <a:lnTo>
                    <a:pt x="6438434" y="2324"/>
                  </a:lnTo>
                  <a:lnTo>
                    <a:pt x="6438899" y="3447"/>
                  </a:lnTo>
                  <a:lnTo>
                    <a:pt x="6438899" y="6077"/>
                  </a:lnTo>
                  <a:lnTo>
                    <a:pt x="6438434" y="7200"/>
                  </a:lnTo>
                  <a:lnTo>
                    <a:pt x="6436574" y="9060"/>
                  </a:lnTo>
                  <a:lnTo>
                    <a:pt x="6435452" y="9524"/>
                  </a:lnTo>
                  <a:close/>
                </a:path>
                <a:path w="7200900" h="9525">
                  <a:moveTo>
                    <a:pt x="6483076" y="9524"/>
                  </a:moveTo>
                  <a:lnTo>
                    <a:pt x="6480446" y="9524"/>
                  </a:lnTo>
                  <a:lnTo>
                    <a:pt x="6479324" y="9060"/>
                  </a:lnTo>
                  <a:lnTo>
                    <a:pt x="6477464" y="7200"/>
                  </a:lnTo>
                  <a:lnTo>
                    <a:pt x="6476999" y="6077"/>
                  </a:lnTo>
                  <a:lnTo>
                    <a:pt x="6476999" y="3447"/>
                  </a:lnTo>
                  <a:lnTo>
                    <a:pt x="6477464" y="2324"/>
                  </a:lnTo>
                  <a:lnTo>
                    <a:pt x="6479324" y="464"/>
                  </a:lnTo>
                  <a:lnTo>
                    <a:pt x="6480446" y="0"/>
                  </a:lnTo>
                  <a:lnTo>
                    <a:pt x="6483076" y="0"/>
                  </a:lnTo>
                  <a:lnTo>
                    <a:pt x="6484199" y="464"/>
                  </a:lnTo>
                  <a:lnTo>
                    <a:pt x="6486059" y="2324"/>
                  </a:lnTo>
                  <a:lnTo>
                    <a:pt x="6486524" y="3447"/>
                  </a:lnTo>
                  <a:lnTo>
                    <a:pt x="6486524" y="6077"/>
                  </a:lnTo>
                  <a:lnTo>
                    <a:pt x="6486059" y="7200"/>
                  </a:lnTo>
                  <a:lnTo>
                    <a:pt x="6484199" y="9060"/>
                  </a:lnTo>
                  <a:lnTo>
                    <a:pt x="6483076" y="9524"/>
                  </a:lnTo>
                  <a:close/>
                </a:path>
                <a:path w="7200900" h="9525">
                  <a:moveTo>
                    <a:pt x="6530701" y="9524"/>
                  </a:moveTo>
                  <a:lnTo>
                    <a:pt x="6528072" y="9524"/>
                  </a:lnTo>
                  <a:lnTo>
                    <a:pt x="6526949" y="9060"/>
                  </a:lnTo>
                  <a:lnTo>
                    <a:pt x="6525089" y="7200"/>
                  </a:lnTo>
                  <a:lnTo>
                    <a:pt x="6524624" y="6077"/>
                  </a:lnTo>
                  <a:lnTo>
                    <a:pt x="6524624" y="3447"/>
                  </a:lnTo>
                  <a:lnTo>
                    <a:pt x="6525089" y="2324"/>
                  </a:lnTo>
                  <a:lnTo>
                    <a:pt x="6526949" y="464"/>
                  </a:lnTo>
                  <a:lnTo>
                    <a:pt x="6528072" y="0"/>
                  </a:lnTo>
                  <a:lnTo>
                    <a:pt x="6530701" y="0"/>
                  </a:lnTo>
                  <a:lnTo>
                    <a:pt x="6531824" y="464"/>
                  </a:lnTo>
                  <a:lnTo>
                    <a:pt x="6533684" y="2324"/>
                  </a:lnTo>
                  <a:lnTo>
                    <a:pt x="6534149" y="3447"/>
                  </a:lnTo>
                  <a:lnTo>
                    <a:pt x="6534149" y="6077"/>
                  </a:lnTo>
                  <a:lnTo>
                    <a:pt x="6533684" y="7200"/>
                  </a:lnTo>
                  <a:lnTo>
                    <a:pt x="6531824" y="9060"/>
                  </a:lnTo>
                  <a:lnTo>
                    <a:pt x="6530701" y="9524"/>
                  </a:lnTo>
                  <a:close/>
                </a:path>
                <a:path w="7200900" h="9525">
                  <a:moveTo>
                    <a:pt x="6578326" y="9524"/>
                  </a:moveTo>
                  <a:lnTo>
                    <a:pt x="6575696" y="9524"/>
                  </a:lnTo>
                  <a:lnTo>
                    <a:pt x="6574573" y="9060"/>
                  </a:lnTo>
                  <a:lnTo>
                    <a:pt x="6572714" y="7200"/>
                  </a:lnTo>
                  <a:lnTo>
                    <a:pt x="6572249" y="6077"/>
                  </a:lnTo>
                  <a:lnTo>
                    <a:pt x="6572249" y="3447"/>
                  </a:lnTo>
                  <a:lnTo>
                    <a:pt x="6572714" y="2324"/>
                  </a:lnTo>
                  <a:lnTo>
                    <a:pt x="6574573" y="464"/>
                  </a:lnTo>
                  <a:lnTo>
                    <a:pt x="6575696" y="0"/>
                  </a:lnTo>
                  <a:lnTo>
                    <a:pt x="6578326" y="0"/>
                  </a:lnTo>
                  <a:lnTo>
                    <a:pt x="6579449" y="464"/>
                  </a:lnTo>
                  <a:lnTo>
                    <a:pt x="6581309" y="2324"/>
                  </a:lnTo>
                  <a:lnTo>
                    <a:pt x="6581774" y="3447"/>
                  </a:lnTo>
                  <a:lnTo>
                    <a:pt x="6581774" y="6077"/>
                  </a:lnTo>
                  <a:lnTo>
                    <a:pt x="6581309" y="7200"/>
                  </a:lnTo>
                  <a:lnTo>
                    <a:pt x="6579449" y="9060"/>
                  </a:lnTo>
                  <a:lnTo>
                    <a:pt x="6578326" y="9524"/>
                  </a:lnTo>
                  <a:close/>
                </a:path>
                <a:path w="7200900" h="9525">
                  <a:moveTo>
                    <a:pt x="6625951" y="9524"/>
                  </a:moveTo>
                  <a:lnTo>
                    <a:pt x="6623321" y="9524"/>
                  </a:lnTo>
                  <a:lnTo>
                    <a:pt x="6622199" y="9060"/>
                  </a:lnTo>
                  <a:lnTo>
                    <a:pt x="6620339" y="7200"/>
                  </a:lnTo>
                  <a:lnTo>
                    <a:pt x="6619874" y="6077"/>
                  </a:lnTo>
                  <a:lnTo>
                    <a:pt x="6619874" y="3447"/>
                  </a:lnTo>
                  <a:lnTo>
                    <a:pt x="6620339" y="2324"/>
                  </a:lnTo>
                  <a:lnTo>
                    <a:pt x="6622199" y="464"/>
                  </a:lnTo>
                  <a:lnTo>
                    <a:pt x="6623321" y="0"/>
                  </a:lnTo>
                  <a:lnTo>
                    <a:pt x="6625951" y="0"/>
                  </a:lnTo>
                  <a:lnTo>
                    <a:pt x="6627074" y="464"/>
                  </a:lnTo>
                  <a:lnTo>
                    <a:pt x="6628934" y="2324"/>
                  </a:lnTo>
                  <a:lnTo>
                    <a:pt x="6629399" y="3447"/>
                  </a:lnTo>
                  <a:lnTo>
                    <a:pt x="6629399" y="6077"/>
                  </a:lnTo>
                  <a:lnTo>
                    <a:pt x="6628934" y="7200"/>
                  </a:lnTo>
                  <a:lnTo>
                    <a:pt x="6627074" y="9060"/>
                  </a:lnTo>
                  <a:lnTo>
                    <a:pt x="6625951" y="9524"/>
                  </a:lnTo>
                  <a:close/>
                </a:path>
                <a:path w="7200900" h="9525">
                  <a:moveTo>
                    <a:pt x="6673576" y="9524"/>
                  </a:moveTo>
                  <a:lnTo>
                    <a:pt x="6670946" y="9524"/>
                  </a:lnTo>
                  <a:lnTo>
                    <a:pt x="6669824" y="9060"/>
                  </a:lnTo>
                  <a:lnTo>
                    <a:pt x="6667964" y="7200"/>
                  </a:lnTo>
                  <a:lnTo>
                    <a:pt x="6667499" y="6077"/>
                  </a:lnTo>
                  <a:lnTo>
                    <a:pt x="6667499" y="3447"/>
                  </a:lnTo>
                  <a:lnTo>
                    <a:pt x="6667964" y="2324"/>
                  </a:lnTo>
                  <a:lnTo>
                    <a:pt x="6669824" y="464"/>
                  </a:lnTo>
                  <a:lnTo>
                    <a:pt x="6670946" y="0"/>
                  </a:lnTo>
                  <a:lnTo>
                    <a:pt x="6673576" y="0"/>
                  </a:lnTo>
                  <a:lnTo>
                    <a:pt x="6674699" y="464"/>
                  </a:lnTo>
                  <a:lnTo>
                    <a:pt x="6676559" y="2324"/>
                  </a:lnTo>
                  <a:lnTo>
                    <a:pt x="6677024" y="3447"/>
                  </a:lnTo>
                  <a:lnTo>
                    <a:pt x="6677024" y="6077"/>
                  </a:lnTo>
                  <a:lnTo>
                    <a:pt x="6676559" y="7200"/>
                  </a:lnTo>
                  <a:lnTo>
                    <a:pt x="6674699" y="9060"/>
                  </a:lnTo>
                  <a:lnTo>
                    <a:pt x="6673576" y="9524"/>
                  </a:lnTo>
                  <a:close/>
                </a:path>
                <a:path w="7200900" h="9525">
                  <a:moveTo>
                    <a:pt x="6721201" y="9524"/>
                  </a:moveTo>
                  <a:lnTo>
                    <a:pt x="6718571" y="9524"/>
                  </a:lnTo>
                  <a:lnTo>
                    <a:pt x="6717449" y="9060"/>
                  </a:lnTo>
                  <a:lnTo>
                    <a:pt x="6715589" y="7200"/>
                  </a:lnTo>
                  <a:lnTo>
                    <a:pt x="6715124" y="6077"/>
                  </a:lnTo>
                  <a:lnTo>
                    <a:pt x="6715124" y="3447"/>
                  </a:lnTo>
                  <a:lnTo>
                    <a:pt x="6715589" y="2324"/>
                  </a:lnTo>
                  <a:lnTo>
                    <a:pt x="6717449" y="464"/>
                  </a:lnTo>
                  <a:lnTo>
                    <a:pt x="6718571" y="0"/>
                  </a:lnTo>
                  <a:lnTo>
                    <a:pt x="6721201" y="0"/>
                  </a:lnTo>
                  <a:lnTo>
                    <a:pt x="6722324" y="464"/>
                  </a:lnTo>
                  <a:lnTo>
                    <a:pt x="6724184" y="2324"/>
                  </a:lnTo>
                  <a:lnTo>
                    <a:pt x="6724649" y="3447"/>
                  </a:lnTo>
                  <a:lnTo>
                    <a:pt x="6724649" y="6077"/>
                  </a:lnTo>
                  <a:lnTo>
                    <a:pt x="6724184" y="7200"/>
                  </a:lnTo>
                  <a:lnTo>
                    <a:pt x="6722324" y="9060"/>
                  </a:lnTo>
                  <a:lnTo>
                    <a:pt x="6721201" y="9524"/>
                  </a:lnTo>
                  <a:close/>
                </a:path>
                <a:path w="7200900" h="9525">
                  <a:moveTo>
                    <a:pt x="6768827" y="9524"/>
                  </a:moveTo>
                  <a:lnTo>
                    <a:pt x="6766196" y="9524"/>
                  </a:lnTo>
                  <a:lnTo>
                    <a:pt x="6765074" y="9060"/>
                  </a:lnTo>
                  <a:lnTo>
                    <a:pt x="6763214" y="7200"/>
                  </a:lnTo>
                  <a:lnTo>
                    <a:pt x="6762749" y="6077"/>
                  </a:lnTo>
                  <a:lnTo>
                    <a:pt x="6762749" y="3447"/>
                  </a:lnTo>
                  <a:lnTo>
                    <a:pt x="6763214" y="2324"/>
                  </a:lnTo>
                  <a:lnTo>
                    <a:pt x="6765074" y="464"/>
                  </a:lnTo>
                  <a:lnTo>
                    <a:pt x="6766196" y="0"/>
                  </a:lnTo>
                  <a:lnTo>
                    <a:pt x="6768827" y="0"/>
                  </a:lnTo>
                  <a:lnTo>
                    <a:pt x="6769949" y="464"/>
                  </a:lnTo>
                  <a:lnTo>
                    <a:pt x="6771809" y="2324"/>
                  </a:lnTo>
                  <a:lnTo>
                    <a:pt x="6772274" y="3447"/>
                  </a:lnTo>
                  <a:lnTo>
                    <a:pt x="6772274" y="6077"/>
                  </a:lnTo>
                  <a:lnTo>
                    <a:pt x="6771809" y="7200"/>
                  </a:lnTo>
                  <a:lnTo>
                    <a:pt x="6769949" y="9060"/>
                  </a:lnTo>
                  <a:lnTo>
                    <a:pt x="6768827" y="9524"/>
                  </a:lnTo>
                  <a:close/>
                </a:path>
                <a:path w="7200900" h="9525">
                  <a:moveTo>
                    <a:pt x="6816452" y="9524"/>
                  </a:moveTo>
                  <a:lnTo>
                    <a:pt x="6813821" y="9524"/>
                  </a:lnTo>
                  <a:lnTo>
                    <a:pt x="6812699" y="9060"/>
                  </a:lnTo>
                  <a:lnTo>
                    <a:pt x="6810839" y="7200"/>
                  </a:lnTo>
                  <a:lnTo>
                    <a:pt x="6810374" y="6077"/>
                  </a:lnTo>
                  <a:lnTo>
                    <a:pt x="6810374" y="3447"/>
                  </a:lnTo>
                  <a:lnTo>
                    <a:pt x="6810839" y="2324"/>
                  </a:lnTo>
                  <a:lnTo>
                    <a:pt x="6812699" y="464"/>
                  </a:lnTo>
                  <a:lnTo>
                    <a:pt x="6813821" y="0"/>
                  </a:lnTo>
                  <a:lnTo>
                    <a:pt x="6816452" y="0"/>
                  </a:lnTo>
                  <a:lnTo>
                    <a:pt x="6817574" y="464"/>
                  </a:lnTo>
                  <a:lnTo>
                    <a:pt x="6819434" y="2324"/>
                  </a:lnTo>
                  <a:lnTo>
                    <a:pt x="6819899" y="3447"/>
                  </a:lnTo>
                  <a:lnTo>
                    <a:pt x="6819899" y="6077"/>
                  </a:lnTo>
                  <a:lnTo>
                    <a:pt x="6819434" y="7200"/>
                  </a:lnTo>
                  <a:lnTo>
                    <a:pt x="6817574" y="9060"/>
                  </a:lnTo>
                  <a:lnTo>
                    <a:pt x="6816452" y="9524"/>
                  </a:lnTo>
                  <a:close/>
                </a:path>
                <a:path w="7200900" h="9525">
                  <a:moveTo>
                    <a:pt x="6864077" y="9524"/>
                  </a:moveTo>
                  <a:lnTo>
                    <a:pt x="6861446" y="9524"/>
                  </a:lnTo>
                  <a:lnTo>
                    <a:pt x="6860324" y="9060"/>
                  </a:lnTo>
                  <a:lnTo>
                    <a:pt x="6858464" y="7200"/>
                  </a:lnTo>
                  <a:lnTo>
                    <a:pt x="6857999" y="6077"/>
                  </a:lnTo>
                  <a:lnTo>
                    <a:pt x="6857999" y="3447"/>
                  </a:lnTo>
                  <a:lnTo>
                    <a:pt x="6858464" y="2324"/>
                  </a:lnTo>
                  <a:lnTo>
                    <a:pt x="6860324" y="464"/>
                  </a:lnTo>
                  <a:lnTo>
                    <a:pt x="6861446" y="0"/>
                  </a:lnTo>
                  <a:lnTo>
                    <a:pt x="6864077" y="0"/>
                  </a:lnTo>
                  <a:lnTo>
                    <a:pt x="6865199" y="464"/>
                  </a:lnTo>
                  <a:lnTo>
                    <a:pt x="6867059" y="2324"/>
                  </a:lnTo>
                  <a:lnTo>
                    <a:pt x="6867524" y="3447"/>
                  </a:lnTo>
                  <a:lnTo>
                    <a:pt x="6867524" y="6077"/>
                  </a:lnTo>
                  <a:lnTo>
                    <a:pt x="6867059" y="7200"/>
                  </a:lnTo>
                  <a:lnTo>
                    <a:pt x="6865199" y="9060"/>
                  </a:lnTo>
                  <a:lnTo>
                    <a:pt x="6864077" y="9524"/>
                  </a:lnTo>
                  <a:close/>
                </a:path>
                <a:path w="7200900" h="9525">
                  <a:moveTo>
                    <a:pt x="6911702" y="9524"/>
                  </a:moveTo>
                  <a:lnTo>
                    <a:pt x="6909071" y="9524"/>
                  </a:lnTo>
                  <a:lnTo>
                    <a:pt x="6907949" y="9060"/>
                  </a:lnTo>
                  <a:lnTo>
                    <a:pt x="6906089" y="7200"/>
                  </a:lnTo>
                  <a:lnTo>
                    <a:pt x="6905624" y="6077"/>
                  </a:lnTo>
                  <a:lnTo>
                    <a:pt x="6905624" y="3447"/>
                  </a:lnTo>
                  <a:lnTo>
                    <a:pt x="6906089" y="2324"/>
                  </a:lnTo>
                  <a:lnTo>
                    <a:pt x="6907949" y="464"/>
                  </a:lnTo>
                  <a:lnTo>
                    <a:pt x="6909071" y="0"/>
                  </a:lnTo>
                  <a:lnTo>
                    <a:pt x="6911702" y="0"/>
                  </a:lnTo>
                  <a:lnTo>
                    <a:pt x="6912824" y="464"/>
                  </a:lnTo>
                  <a:lnTo>
                    <a:pt x="6914684" y="2324"/>
                  </a:lnTo>
                  <a:lnTo>
                    <a:pt x="6915149" y="3447"/>
                  </a:lnTo>
                  <a:lnTo>
                    <a:pt x="6915149" y="6077"/>
                  </a:lnTo>
                  <a:lnTo>
                    <a:pt x="6914684" y="7200"/>
                  </a:lnTo>
                  <a:lnTo>
                    <a:pt x="6912824" y="9060"/>
                  </a:lnTo>
                  <a:lnTo>
                    <a:pt x="6911702" y="9524"/>
                  </a:lnTo>
                  <a:close/>
                </a:path>
                <a:path w="7200900" h="9525">
                  <a:moveTo>
                    <a:pt x="6959327" y="9524"/>
                  </a:moveTo>
                  <a:lnTo>
                    <a:pt x="6956697" y="9524"/>
                  </a:lnTo>
                  <a:lnTo>
                    <a:pt x="6955574" y="9060"/>
                  </a:lnTo>
                  <a:lnTo>
                    <a:pt x="6953714" y="7200"/>
                  </a:lnTo>
                  <a:lnTo>
                    <a:pt x="6953249" y="6077"/>
                  </a:lnTo>
                  <a:lnTo>
                    <a:pt x="6953249" y="3447"/>
                  </a:lnTo>
                  <a:lnTo>
                    <a:pt x="6953714" y="2324"/>
                  </a:lnTo>
                  <a:lnTo>
                    <a:pt x="6955574" y="464"/>
                  </a:lnTo>
                  <a:lnTo>
                    <a:pt x="6956697" y="0"/>
                  </a:lnTo>
                  <a:lnTo>
                    <a:pt x="6959327" y="0"/>
                  </a:lnTo>
                  <a:lnTo>
                    <a:pt x="6960449" y="464"/>
                  </a:lnTo>
                  <a:lnTo>
                    <a:pt x="6962309" y="2324"/>
                  </a:lnTo>
                  <a:lnTo>
                    <a:pt x="6962774" y="3447"/>
                  </a:lnTo>
                  <a:lnTo>
                    <a:pt x="6962774" y="6077"/>
                  </a:lnTo>
                  <a:lnTo>
                    <a:pt x="6962309" y="7200"/>
                  </a:lnTo>
                  <a:lnTo>
                    <a:pt x="6960449" y="9060"/>
                  </a:lnTo>
                  <a:lnTo>
                    <a:pt x="6959327" y="9524"/>
                  </a:lnTo>
                  <a:close/>
                </a:path>
                <a:path w="7200900" h="9525">
                  <a:moveTo>
                    <a:pt x="7006951" y="9524"/>
                  </a:moveTo>
                  <a:lnTo>
                    <a:pt x="7004321" y="9524"/>
                  </a:lnTo>
                  <a:lnTo>
                    <a:pt x="7003198" y="9060"/>
                  </a:lnTo>
                  <a:lnTo>
                    <a:pt x="7001339" y="7200"/>
                  </a:lnTo>
                  <a:lnTo>
                    <a:pt x="7000874" y="6077"/>
                  </a:lnTo>
                  <a:lnTo>
                    <a:pt x="7000874" y="3447"/>
                  </a:lnTo>
                  <a:lnTo>
                    <a:pt x="7001339" y="2324"/>
                  </a:lnTo>
                  <a:lnTo>
                    <a:pt x="7003198" y="464"/>
                  </a:lnTo>
                  <a:lnTo>
                    <a:pt x="7004321" y="0"/>
                  </a:lnTo>
                  <a:lnTo>
                    <a:pt x="7006951" y="0"/>
                  </a:lnTo>
                  <a:lnTo>
                    <a:pt x="7008074" y="464"/>
                  </a:lnTo>
                  <a:lnTo>
                    <a:pt x="7009934" y="2324"/>
                  </a:lnTo>
                  <a:lnTo>
                    <a:pt x="7010399" y="3447"/>
                  </a:lnTo>
                  <a:lnTo>
                    <a:pt x="7010399" y="6077"/>
                  </a:lnTo>
                  <a:lnTo>
                    <a:pt x="7009934" y="7200"/>
                  </a:lnTo>
                  <a:lnTo>
                    <a:pt x="7008074" y="9060"/>
                  </a:lnTo>
                  <a:lnTo>
                    <a:pt x="7006951" y="9524"/>
                  </a:lnTo>
                  <a:close/>
                </a:path>
                <a:path w="7200900" h="9525">
                  <a:moveTo>
                    <a:pt x="7054576" y="9524"/>
                  </a:moveTo>
                  <a:lnTo>
                    <a:pt x="7051947" y="9524"/>
                  </a:lnTo>
                  <a:lnTo>
                    <a:pt x="7050824" y="9060"/>
                  </a:lnTo>
                  <a:lnTo>
                    <a:pt x="7048964" y="7200"/>
                  </a:lnTo>
                  <a:lnTo>
                    <a:pt x="7048499" y="6077"/>
                  </a:lnTo>
                  <a:lnTo>
                    <a:pt x="7048499" y="3447"/>
                  </a:lnTo>
                  <a:lnTo>
                    <a:pt x="7048964" y="2324"/>
                  </a:lnTo>
                  <a:lnTo>
                    <a:pt x="7050824" y="464"/>
                  </a:lnTo>
                  <a:lnTo>
                    <a:pt x="7051947" y="0"/>
                  </a:lnTo>
                  <a:lnTo>
                    <a:pt x="7054576" y="0"/>
                  </a:lnTo>
                  <a:lnTo>
                    <a:pt x="7055699" y="464"/>
                  </a:lnTo>
                  <a:lnTo>
                    <a:pt x="7057559" y="2324"/>
                  </a:lnTo>
                  <a:lnTo>
                    <a:pt x="7058024" y="3447"/>
                  </a:lnTo>
                  <a:lnTo>
                    <a:pt x="7058024" y="6077"/>
                  </a:lnTo>
                  <a:lnTo>
                    <a:pt x="7057559" y="7200"/>
                  </a:lnTo>
                  <a:lnTo>
                    <a:pt x="7055699" y="9060"/>
                  </a:lnTo>
                  <a:lnTo>
                    <a:pt x="7054576" y="9524"/>
                  </a:lnTo>
                  <a:close/>
                </a:path>
                <a:path w="7200900" h="9525">
                  <a:moveTo>
                    <a:pt x="7102201" y="9524"/>
                  </a:moveTo>
                  <a:lnTo>
                    <a:pt x="7099571" y="9524"/>
                  </a:lnTo>
                  <a:lnTo>
                    <a:pt x="7098448" y="9060"/>
                  </a:lnTo>
                  <a:lnTo>
                    <a:pt x="7096588" y="7200"/>
                  </a:lnTo>
                  <a:lnTo>
                    <a:pt x="7096124" y="6077"/>
                  </a:lnTo>
                  <a:lnTo>
                    <a:pt x="7096124" y="3447"/>
                  </a:lnTo>
                  <a:lnTo>
                    <a:pt x="7096588" y="2324"/>
                  </a:lnTo>
                  <a:lnTo>
                    <a:pt x="7098448" y="464"/>
                  </a:lnTo>
                  <a:lnTo>
                    <a:pt x="7099571" y="0"/>
                  </a:lnTo>
                  <a:lnTo>
                    <a:pt x="7102201" y="0"/>
                  </a:lnTo>
                  <a:lnTo>
                    <a:pt x="7103324" y="464"/>
                  </a:lnTo>
                  <a:lnTo>
                    <a:pt x="7105184" y="2324"/>
                  </a:lnTo>
                  <a:lnTo>
                    <a:pt x="7105649" y="3447"/>
                  </a:lnTo>
                  <a:lnTo>
                    <a:pt x="7105649" y="6077"/>
                  </a:lnTo>
                  <a:lnTo>
                    <a:pt x="7105184" y="7200"/>
                  </a:lnTo>
                  <a:lnTo>
                    <a:pt x="7103324" y="9060"/>
                  </a:lnTo>
                  <a:lnTo>
                    <a:pt x="7102201" y="9524"/>
                  </a:lnTo>
                  <a:close/>
                </a:path>
                <a:path w="7200900" h="9525">
                  <a:moveTo>
                    <a:pt x="7149826" y="9524"/>
                  </a:moveTo>
                  <a:lnTo>
                    <a:pt x="7147196" y="9524"/>
                  </a:lnTo>
                  <a:lnTo>
                    <a:pt x="7146074" y="9060"/>
                  </a:lnTo>
                  <a:lnTo>
                    <a:pt x="7144214" y="7200"/>
                  </a:lnTo>
                  <a:lnTo>
                    <a:pt x="7143749" y="6077"/>
                  </a:lnTo>
                  <a:lnTo>
                    <a:pt x="7143749" y="3447"/>
                  </a:lnTo>
                  <a:lnTo>
                    <a:pt x="7144214" y="2324"/>
                  </a:lnTo>
                  <a:lnTo>
                    <a:pt x="7146074" y="464"/>
                  </a:lnTo>
                  <a:lnTo>
                    <a:pt x="7147196" y="0"/>
                  </a:lnTo>
                  <a:lnTo>
                    <a:pt x="7149826" y="0"/>
                  </a:lnTo>
                  <a:lnTo>
                    <a:pt x="7150949" y="464"/>
                  </a:lnTo>
                  <a:lnTo>
                    <a:pt x="7152809" y="2324"/>
                  </a:lnTo>
                  <a:lnTo>
                    <a:pt x="7153274" y="3447"/>
                  </a:lnTo>
                  <a:lnTo>
                    <a:pt x="7153274" y="6077"/>
                  </a:lnTo>
                  <a:lnTo>
                    <a:pt x="7152809" y="7200"/>
                  </a:lnTo>
                  <a:lnTo>
                    <a:pt x="7150949" y="9060"/>
                  </a:lnTo>
                  <a:lnTo>
                    <a:pt x="7149826" y="9524"/>
                  </a:lnTo>
                  <a:close/>
                </a:path>
                <a:path w="7200900" h="9525">
                  <a:moveTo>
                    <a:pt x="7197452" y="9524"/>
                  </a:moveTo>
                  <a:lnTo>
                    <a:pt x="7194821" y="9524"/>
                  </a:lnTo>
                  <a:lnTo>
                    <a:pt x="7193699" y="9060"/>
                  </a:lnTo>
                  <a:lnTo>
                    <a:pt x="7191839" y="7200"/>
                  </a:lnTo>
                  <a:lnTo>
                    <a:pt x="7191374" y="6077"/>
                  </a:lnTo>
                  <a:lnTo>
                    <a:pt x="7191374" y="3447"/>
                  </a:lnTo>
                  <a:lnTo>
                    <a:pt x="7191839" y="2324"/>
                  </a:lnTo>
                  <a:lnTo>
                    <a:pt x="7193699" y="464"/>
                  </a:lnTo>
                  <a:lnTo>
                    <a:pt x="7194821" y="0"/>
                  </a:lnTo>
                  <a:lnTo>
                    <a:pt x="7197452" y="0"/>
                  </a:lnTo>
                  <a:lnTo>
                    <a:pt x="7198574" y="464"/>
                  </a:lnTo>
                  <a:lnTo>
                    <a:pt x="7200434" y="2324"/>
                  </a:lnTo>
                  <a:lnTo>
                    <a:pt x="7200899" y="3447"/>
                  </a:lnTo>
                  <a:lnTo>
                    <a:pt x="7200899" y="6077"/>
                  </a:lnTo>
                  <a:lnTo>
                    <a:pt x="7200434" y="7200"/>
                  </a:lnTo>
                  <a:lnTo>
                    <a:pt x="7198574" y="9060"/>
                  </a:lnTo>
                  <a:lnTo>
                    <a:pt x="7197452" y="952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3976985" y="6138644"/>
            <a:ext cx="749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4129075" y="3181044"/>
            <a:ext cx="7200900" cy="3057525"/>
          </a:xfrm>
          <a:custGeom>
            <a:avLst/>
            <a:gdLst/>
            <a:ahLst/>
            <a:cxnLst/>
            <a:rect l="l" t="t" r="r" b="b"/>
            <a:pathLst>
              <a:path w="7200900" h="3057525">
                <a:moveTo>
                  <a:pt x="9525" y="2488222"/>
                </a:moveTo>
                <a:lnTo>
                  <a:pt x="9067" y="2487104"/>
                </a:lnTo>
                <a:lnTo>
                  <a:pt x="7200" y="2485237"/>
                </a:lnTo>
                <a:lnTo>
                  <a:pt x="6083" y="2484780"/>
                </a:lnTo>
                <a:lnTo>
                  <a:pt x="3454" y="2484780"/>
                </a:lnTo>
                <a:lnTo>
                  <a:pt x="2336" y="2485237"/>
                </a:lnTo>
                <a:lnTo>
                  <a:pt x="469" y="2487104"/>
                </a:lnTo>
                <a:lnTo>
                  <a:pt x="0" y="2488222"/>
                </a:lnTo>
                <a:lnTo>
                  <a:pt x="0" y="2490851"/>
                </a:lnTo>
                <a:lnTo>
                  <a:pt x="469" y="2491981"/>
                </a:lnTo>
                <a:lnTo>
                  <a:pt x="2336" y="2493835"/>
                </a:lnTo>
                <a:lnTo>
                  <a:pt x="3454" y="2494305"/>
                </a:lnTo>
                <a:lnTo>
                  <a:pt x="6083" y="2494305"/>
                </a:lnTo>
                <a:lnTo>
                  <a:pt x="7200" y="2493835"/>
                </a:lnTo>
                <a:lnTo>
                  <a:pt x="9067" y="2491981"/>
                </a:lnTo>
                <a:lnTo>
                  <a:pt x="9525" y="2490851"/>
                </a:lnTo>
                <a:lnTo>
                  <a:pt x="9525" y="2488222"/>
                </a:lnTo>
                <a:close/>
              </a:path>
              <a:path w="7200900" h="3057525">
                <a:moveTo>
                  <a:pt x="9525" y="1929765"/>
                </a:moveTo>
                <a:lnTo>
                  <a:pt x="9067" y="1928647"/>
                </a:lnTo>
                <a:lnTo>
                  <a:pt x="7200" y="1926793"/>
                </a:lnTo>
                <a:lnTo>
                  <a:pt x="6083" y="1926323"/>
                </a:lnTo>
                <a:lnTo>
                  <a:pt x="3454" y="1926323"/>
                </a:lnTo>
                <a:lnTo>
                  <a:pt x="2336" y="1926793"/>
                </a:lnTo>
                <a:lnTo>
                  <a:pt x="469" y="1928647"/>
                </a:lnTo>
                <a:lnTo>
                  <a:pt x="0" y="1929765"/>
                </a:lnTo>
                <a:lnTo>
                  <a:pt x="0" y="1932406"/>
                </a:lnTo>
                <a:lnTo>
                  <a:pt x="469" y="1933524"/>
                </a:lnTo>
                <a:lnTo>
                  <a:pt x="2336" y="1935378"/>
                </a:lnTo>
                <a:lnTo>
                  <a:pt x="3454" y="1935848"/>
                </a:lnTo>
                <a:lnTo>
                  <a:pt x="6083" y="1935848"/>
                </a:lnTo>
                <a:lnTo>
                  <a:pt x="7200" y="1935378"/>
                </a:lnTo>
                <a:lnTo>
                  <a:pt x="9067" y="1933524"/>
                </a:lnTo>
                <a:lnTo>
                  <a:pt x="9525" y="1932406"/>
                </a:lnTo>
                <a:lnTo>
                  <a:pt x="9525" y="1929765"/>
                </a:lnTo>
                <a:close/>
              </a:path>
              <a:path w="7200900" h="3057525">
                <a:moveTo>
                  <a:pt x="9525" y="1371320"/>
                </a:moveTo>
                <a:lnTo>
                  <a:pt x="9067" y="1370190"/>
                </a:lnTo>
                <a:lnTo>
                  <a:pt x="7200" y="1368336"/>
                </a:lnTo>
                <a:lnTo>
                  <a:pt x="6083" y="1367866"/>
                </a:lnTo>
                <a:lnTo>
                  <a:pt x="3454" y="1367866"/>
                </a:lnTo>
                <a:lnTo>
                  <a:pt x="2336" y="1368336"/>
                </a:lnTo>
                <a:lnTo>
                  <a:pt x="469" y="1370190"/>
                </a:lnTo>
                <a:lnTo>
                  <a:pt x="0" y="1371320"/>
                </a:lnTo>
                <a:lnTo>
                  <a:pt x="0" y="1373949"/>
                </a:lnTo>
                <a:lnTo>
                  <a:pt x="469" y="1375067"/>
                </a:lnTo>
                <a:lnTo>
                  <a:pt x="2336" y="1376934"/>
                </a:lnTo>
                <a:lnTo>
                  <a:pt x="3454" y="1377391"/>
                </a:lnTo>
                <a:lnTo>
                  <a:pt x="6083" y="1377391"/>
                </a:lnTo>
                <a:lnTo>
                  <a:pt x="7200" y="1376934"/>
                </a:lnTo>
                <a:lnTo>
                  <a:pt x="9067" y="1375067"/>
                </a:lnTo>
                <a:lnTo>
                  <a:pt x="9525" y="1373949"/>
                </a:lnTo>
                <a:lnTo>
                  <a:pt x="9525" y="1371320"/>
                </a:lnTo>
                <a:close/>
              </a:path>
              <a:path w="7200900" h="3057525">
                <a:moveTo>
                  <a:pt x="9525" y="812863"/>
                </a:moveTo>
                <a:lnTo>
                  <a:pt x="9067" y="811745"/>
                </a:lnTo>
                <a:lnTo>
                  <a:pt x="7200" y="809879"/>
                </a:lnTo>
                <a:lnTo>
                  <a:pt x="6083" y="809421"/>
                </a:lnTo>
                <a:lnTo>
                  <a:pt x="3454" y="809421"/>
                </a:lnTo>
                <a:lnTo>
                  <a:pt x="2336" y="809879"/>
                </a:lnTo>
                <a:lnTo>
                  <a:pt x="469" y="811745"/>
                </a:lnTo>
                <a:lnTo>
                  <a:pt x="0" y="812863"/>
                </a:lnTo>
                <a:lnTo>
                  <a:pt x="0" y="815492"/>
                </a:lnTo>
                <a:lnTo>
                  <a:pt x="469" y="816622"/>
                </a:lnTo>
                <a:lnTo>
                  <a:pt x="2336" y="818476"/>
                </a:lnTo>
                <a:lnTo>
                  <a:pt x="3454" y="818946"/>
                </a:lnTo>
                <a:lnTo>
                  <a:pt x="6083" y="818946"/>
                </a:lnTo>
                <a:lnTo>
                  <a:pt x="7200" y="818476"/>
                </a:lnTo>
                <a:lnTo>
                  <a:pt x="9067" y="816622"/>
                </a:lnTo>
                <a:lnTo>
                  <a:pt x="9525" y="815492"/>
                </a:lnTo>
                <a:lnTo>
                  <a:pt x="9525" y="812863"/>
                </a:lnTo>
                <a:close/>
              </a:path>
              <a:path w="7200900" h="3057525">
                <a:moveTo>
                  <a:pt x="9525" y="254406"/>
                </a:moveTo>
                <a:lnTo>
                  <a:pt x="9067" y="253288"/>
                </a:lnTo>
                <a:lnTo>
                  <a:pt x="7200" y="251421"/>
                </a:lnTo>
                <a:lnTo>
                  <a:pt x="6083" y="250964"/>
                </a:lnTo>
                <a:lnTo>
                  <a:pt x="3454" y="250964"/>
                </a:lnTo>
                <a:lnTo>
                  <a:pt x="2336" y="251421"/>
                </a:lnTo>
                <a:lnTo>
                  <a:pt x="469" y="253288"/>
                </a:lnTo>
                <a:lnTo>
                  <a:pt x="0" y="254406"/>
                </a:lnTo>
                <a:lnTo>
                  <a:pt x="0" y="257035"/>
                </a:lnTo>
                <a:lnTo>
                  <a:pt x="469" y="258165"/>
                </a:lnTo>
                <a:lnTo>
                  <a:pt x="2336" y="260019"/>
                </a:lnTo>
                <a:lnTo>
                  <a:pt x="3454" y="260489"/>
                </a:lnTo>
                <a:lnTo>
                  <a:pt x="6083" y="260489"/>
                </a:lnTo>
                <a:lnTo>
                  <a:pt x="7200" y="260019"/>
                </a:lnTo>
                <a:lnTo>
                  <a:pt x="9067" y="258165"/>
                </a:lnTo>
                <a:lnTo>
                  <a:pt x="9525" y="257035"/>
                </a:lnTo>
                <a:lnTo>
                  <a:pt x="9525" y="254406"/>
                </a:lnTo>
                <a:close/>
              </a:path>
              <a:path w="7200900" h="3057525">
                <a:moveTo>
                  <a:pt x="57150" y="2488222"/>
                </a:moveTo>
                <a:lnTo>
                  <a:pt x="56692" y="2487104"/>
                </a:lnTo>
                <a:lnTo>
                  <a:pt x="54825" y="2485237"/>
                </a:lnTo>
                <a:lnTo>
                  <a:pt x="53708" y="2484780"/>
                </a:lnTo>
                <a:lnTo>
                  <a:pt x="51079" y="2484780"/>
                </a:lnTo>
                <a:lnTo>
                  <a:pt x="49961" y="2485237"/>
                </a:lnTo>
                <a:lnTo>
                  <a:pt x="48094" y="2487104"/>
                </a:lnTo>
                <a:lnTo>
                  <a:pt x="47625" y="2488222"/>
                </a:lnTo>
                <a:lnTo>
                  <a:pt x="47625" y="2490851"/>
                </a:lnTo>
                <a:lnTo>
                  <a:pt x="48094" y="2491981"/>
                </a:lnTo>
                <a:lnTo>
                  <a:pt x="49961" y="2493835"/>
                </a:lnTo>
                <a:lnTo>
                  <a:pt x="51079" y="2494305"/>
                </a:lnTo>
                <a:lnTo>
                  <a:pt x="53708" y="2494305"/>
                </a:lnTo>
                <a:lnTo>
                  <a:pt x="54825" y="2493835"/>
                </a:lnTo>
                <a:lnTo>
                  <a:pt x="56692" y="2491981"/>
                </a:lnTo>
                <a:lnTo>
                  <a:pt x="57150" y="2490851"/>
                </a:lnTo>
                <a:lnTo>
                  <a:pt x="57150" y="2488222"/>
                </a:lnTo>
                <a:close/>
              </a:path>
              <a:path w="7200900" h="3057525">
                <a:moveTo>
                  <a:pt x="57150" y="1929765"/>
                </a:moveTo>
                <a:lnTo>
                  <a:pt x="56692" y="1928647"/>
                </a:lnTo>
                <a:lnTo>
                  <a:pt x="54825" y="1926793"/>
                </a:lnTo>
                <a:lnTo>
                  <a:pt x="53708" y="1926323"/>
                </a:lnTo>
                <a:lnTo>
                  <a:pt x="51079" y="1926323"/>
                </a:lnTo>
                <a:lnTo>
                  <a:pt x="49961" y="1926793"/>
                </a:lnTo>
                <a:lnTo>
                  <a:pt x="48094" y="1928647"/>
                </a:lnTo>
                <a:lnTo>
                  <a:pt x="47625" y="1929765"/>
                </a:lnTo>
                <a:lnTo>
                  <a:pt x="47625" y="1932406"/>
                </a:lnTo>
                <a:lnTo>
                  <a:pt x="48094" y="1933524"/>
                </a:lnTo>
                <a:lnTo>
                  <a:pt x="49961" y="1935378"/>
                </a:lnTo>
                <a:lnTo>
                  <a:pt x="51079" y="1935848"/>
                </a:lnTo>
                <a:lnTo>
                  <a:pt x="53708" y="1935848"/>
                </a:lnTo>
                <a:lnTo>
                  <a:pt x="54825" y="1935378"/>
                </a:lnTo>
                <a:lnTo>
                  <a:pt x="56692" y="1933524"/>
                </a:lnTo>
                <a:lnTo>
                  <a:pt x="57150" y="1932406"/>
                </a:lnTo>
                <a:lnTo>
                  <a:pt x="57150" y="1929765"/>
                </a:lnTo>
                <a:close/>
              </a:path>
              <a:path w="7200900" h="3057525">
                <a:moveTo>
                  <a:pt x="57150" y="1371320"/>
                </a:moveTo>
                <a:lnTo>
                  <a:pt x="56692" y="1370190"/>
                </a:lnTo>
                <a:lnTo>
                  <a:pt x="54825" y="1368336"/>
                </a:lnTo>
                <a:lnTo>
                  <a:pt x="53708" y="1367866"/>
                </a:lnTo>
                <a:lnTo>
                  <a:pt x="51079" y="1367866"/>
                </a:lnTo>
                <a:lnTo>
                  <a:pt x="49961" y="1368336"/>
                </a:lnTo>
                <a:lnTo>
                  <a:pt x="48094" y="1370190"/>
                </a:lnTo>
                <a:lnTo>
                  <a:pt x="47625" y="1371320"/>
                </a:lnTo>
                <a:lnTo>
                  <a:pt x="47625" y="1373949"/>
                </a:lnTo>
                <a:lnTo>
                  <a:pt x="48094" y="1375067"/>
                </a:lnTo>
                <a:lnTo>
                  <a:pt x="49961" y="1376934"/>
                </a:lnTo>
                <a:lnTo>
                  <a:pt x="51079" y="1377391"/>
                </a:lnTo>
                <a:lnTo>
                  <a:pt x="53708" y="1377391"/>
                </a:lnTo>
                <a:lnTo>
                  <a:pt x="54825" y="1376934"/>
                </a:lnTo>
                <a:lnTo>
                  <a:pt x="56692" y="1375067"/>
                </a:lnTo>
                <a:lnTo>
                  <a:pt x="57150" y="1373949"/>
                </a:lnTo>
                <a:lnTo>
                  <a:pt x="57150" y="1371320"/>
                </a:lnTo>
                <a:close/>
              </a:path>
              <a:path w="7200900" h="3057525">
                <a:moveTo>
                  <a:pt x="57150" y="812863"/>
                </a:moveTo>
                <a:lnTo>
                  <a:pt x="56692" y="811745"/>
                </a:lnTo>
                <a:lnTo>
                  <a:pt x="54825" y="809879"/>
                </a:lnTo>
                <a:lnTo>
                  <a:pt x="53708" y="809421"/>
                </a:lnTo>
                <a:lnTo>
                  <a:pt x="51079" y="809421"/>
                </a:lnTo>
                <a:lnTo>
                  <a:pt x="49961" y="809879"/>
                </a:lnTo>
                <a:lnTo>
                  <a:pt x="48094" y="811745"/>
                </a:lnTo>
                <a:lnTo>
                  <a:pt x="47625" y="812863"/>
                </a:lnTo>
                <a:lnTo>
                  <a:pt x="47625" y="815492"/>
                </a:lnTo>
                <a:lnTo>
                  <a:pt x="48094" y="816622"/>
                </a:lnTo>
                <a:lnTo>
                  <a:pt x="49961" y="818476"/>
                </a:lnTo>
                <a:lnTo>
                  <a:pt x="51079" y="818946"/>
                </a:lnTo>
                <a:lnTo>
                  <a:pt x="53708" y="818946"/>
                </a:lnTo>
                <a:lnTo>
                  <a:pt x="54825" y="818476"/>
                </a:lnTo>
                <a:lnTo>
                  <a:pt x="56692" y="816622"/>
                </a:lnTo>
                <a:lnTo>
                  <a:pt x="57150" y="815492"/>
                </a:lnTo>
                <a:lnTo>
                  <a:pt x="57150" y="812863"/>
                </a:lnTo>
                <a:close/>
              </a:path>
              <a:path w="7200900" h="3057525">
                <a:moveTo>
                  <a:pt x="57150" y="254406"/>
                </a:moveTo>
                <a:lnTo>
                  <a:pt x="56692" y="253288"/>
                </a:lnTo>
                <a:lnTo>
                  <a:pt x="54825" y="251421"/>
                </a:lnTo>
                <a:lnTo>
                  <a:pt x="53708" y="250964"/>
                </a:lnTo>
                <a:lnTo>
                  <a:pt x="51079" y="250964"/>
                </a:lnTo>
                <a:lnTo>
                  <a:pt x="49961" y="251421"/>
                </a:lnTo>
                <a:lnTo>
                  <a:pt x="48094" y="253288"/>
                </a:lnTo>
                <a:lnTo>
                  <a:pt x="47625" y="254406"/>
                </a:lnTo>
                <a:lnTo>
                  <a:pt x="47625" y="257035"/>
                </a:lnTo>
                <a:lnTo>
                  <a:pt x="48094" y="258165"/>
                </a:lnTo>
                <a:lnTo>
                  <a:pt x="49961" y="260019"/>
                </a:lnTo>
                <a:lnTo>
                  <a:pt x="51079" y="260489"/>
                </a:lnTo>
                <a:lnTo>
                  <a:pt x="53708" y="260489"/>
                </a:lnTo>
                <a:lnTo>
                  <a:pt x="54825" y="260019"/>
                </a:lnTo>
                <a:lnTo>
                  <a:pt x="56692" y="258165"/>
                </a:lnTo>
                <a:lnTo>
                  <a:pt x="57150" y="257035"/>
                </a:lnTo>
                <a:lnTo>
                  <a:pt x="57150" y="254406"/>
                </a:lnTo>
                <a:close/>
              </a:path>
              <a:path w="7200900" h="3057525">
                <a:moveTo>
                  <a:pt x="104775" y="2488222"/>
                </a:moveTo>
                <a:lnTo>
                  <a:pt x="104317" y="2487104"/>
                </a:lnTo>
                <a:lnTo>
                  <a:pt x="102450" y="2485237"/>
                </a:lnTo>
                <a:lnTo>
                  <a:pt x="101333" y="2484780"/>
                </a:lnTo>
                <a:lnTo>
                  <a:pt x="98704" y="2484780"/>
                </a:lnTo>
                <a:lnTo>
                  <a:pt x="97586" y="2485237"/>
                </a:lnTo>
                <a:lnTo>
                  <a:pt x="95719" y="2487104"/>
                </a:lnTo>
                <a:lnTo>
                  <a:pt x="95250" y="2488222"/>
                </a:lnTo>
                <a:lnTo>
                  <a:pt x="95250" y="2490851"/>
                </a:lnTo>
                <a:lnTo>
                  <a:pt x="95719" y="2491981"/>
                </a:lnTo>
                <a:lnTo>
                  <a:pt x="97586" y="2493835"/>
                </a:lnTo>
                <a:lnTo>
                  <a:pt x="98704" y="2494305"/>
                </a:lnTo>
                <a:lnTo>
                  <a:pt x="101333" y="2494305"/>
                </a:lnTo>
                <a:lnTo>
                  <a:pt x="102450" y="2493835"/>
                </a:lnTo>
                <a:lnTo>
                  <a:pt x="104317" y="2491981"/>
                </a:lnTo>
                <a:lnTo>
                  <a:pt x="104775" y="2490851"/>
                </a:lnTo>
                <a:lnTo>
                  <a:pt x="104775" y="2488222"/>
                </a:lnTo>
                <a:close/>
              </a:path>
              <a:path w="7200900" h="3057525">
                <a:moveTo>
                  <a:pt x="104775" y="1929765"/>
                </a:moveTo>
                <a:lnTo>
                  <a:pt x="104317" y="1928647"/>
                </a:lnTo>
                <a:lnTo>
                  <a:pt x="102450" y="1926793"/>
                </a:lnTo>
                <a:lnTo>
                  <a:pt x="101333" y="1926323"/>
                </a:lnTo>
                <a:lnTo>
                  <a:pt x="98704" y="1926323"/>
                </a:lnTo>
                <a:lnTo>
                  <a:pt x="97586" y="1926793"/>
                </a:lnTo>
                <a:lnTo>
                  <a:pt x="95719" y="1928647"/>
                </a:lnTo>
                <a:lnTo>
                  <a:pt x="95250" y="1929765"/>
                </a:lnTo>
                <a:lnTo>
                  <a:pt x="95250" y="1932406"/>
                </a:lnTo>
                <a:lnTo>
                  <a:pt x="95719" y="1933524"/>
                </a:lnTo>
                <a:lnTo>
                  <a:pt x="97586" y="1935378"/>
                </a:lnTo>
                <a:lnTo>
                  <a:pt x="98704" y="1935848"/>
                </a:lnTo>
                <a:lnTo>
                  <a:pt x="101333" y="1935848"/>
                </a:lnTo>
                <a:lnTo>
                  <a:pt x="102450" y="1935378"/>
                </a:lnTo>
                <a:lnTo>
                  <a:pt x="104317" y="1933524"/>
                </a:lnTo>
                <a:lnTo>
                  <a:pt x="104775" y="1932406"/>
                </a:lnTo>
                <a:lnTo>
                  <a:pt x="104775" y="1929765"/>
                </a:lnTo>
                <a:close/>
              </a:path>
              <a:path w="7200900" h="3057525">
                <a:moveTo>
                  <a:pt x="104775" y="1371320"/>
                </a:moveTo>
                <a:lnTo>
                  <a:pt x="104317" y="1370190"/>
                </a:lnTo>
                <a:lnTo>
                  <a:pt x="102450" y="1368336"/>
                </a:lnTo>
                <a:lnTo>
                  <a:pt x="101333" y="1367866"/>
                </a:lnTo>
                <a:lnTo>
                  <a:pt x="98704" y="1367866"/>
                </a:lnTo>
                <a:lnTo>
                  <a:pt x="97586" y="1368336"/>
                </a:lnTo>
                <a:lnTo>
                  <a:pt x="95719" y="1370190"/>
                </a:lnTo>
                <a:lnTo>
                  <a:pt x="95250" y="1371320"/>
                </a:lnTo>
                <a:lnTo>
                  <a:pt x="95250" y="1373949"/>
                </a:lnTo>
                <a:lnTo>
                  <a:pt x="95719" y="1375067"/>
                </a:lnTo>
                <a:lnTo>
                  <a:pt x="97586" y="1376934"/>
                </a:lnTo>
                <a:lnTo>
                  <a:pt x="98704" y="1377391"/>
                </a:lnTo>
                <a:lnTo>
                  <a:pt x="101333" y="1377391"/>
                </a:lnTo>
                <a:lnTo>
                  <a:pt x="102450" y="1376934"/>
                </a:lnTo>
                <a:lnTo>
                  <a:pt x="104317" y="1375067"/>
                </a:lnTo>
                <a:lnTo>
                  <a:pt x="104775" y="1373949"/>
                </a:lnTo>
                <a:lnTo>
                  <a:pt x="104775" y="1371320"/>
                </a:lnTo>
                <a:close/>
              </a:path>
              <a:path w="7200900" h="3057525">
                <a:moveTo>
                  <a:pt x="104775" y="812863"/>
                </a:moveTo>
                <a:lnTo>
                  <a:pt x="104317" y="811745"/>
                </a:lnTo>
                <a:lnTo>
                  <a:pt x="102450" y="809879"/>
                </a:lnTo>
                <a:lnTo>
                  <a:pt x="101333" y="809421"/>
                </a:lnTo>
                <a:lnTo>
                  <a:pt x="98704" y="809421"/>
                </a:lnTo>
                <a:lnTo>
                  <a:pt x="97586" y="809879"/>
                </a:lnTo>
                <a:lnTo>
                  <a:pt x="95719" y="811745"/>
                </a:lnTo>
                <a:lnTo>
                  <a:pt x="95250" y="812863"/>
                </a:lnTo>
                <a:lnTo>
                  <a:pt x="95250" y="815492"/>
                </a:lnTo>
                <a:lnTo>
                  <a:pt x="95719" y="816622"/>
                </a:lnTo>
                <a:lnTo>
                  <a:pt x="97586" y="818476"/>
                </a:lnTo>
                <a:lnTo>
                  <a:pt x="98704" y="818946"/>
                </a:lnTo>
                <a:lnTo>
                  <a:pt x="101333" y="818946"/>
                </a:lnTo>
                <a:lnTo>
                  <a:pt x="102450" y="818476"/>
                </a:lnTo>
                <a:lnTo>
                  <a:pt x="104317" y="816622"/>
                </a:lnTo>
                <a:lnTo>
                  <a:pt x="104775" y="815492"/>
                </a:lnTo>
                <a:lnTo>
                  <a:pt x="104775" y="812863"/>
                </a:lnTo>
                <a:close/>
              </a:path>
              <a:path w="7200900" h="3057525">
                <a:moveTo>
                  <a:pt x="104775" y="254406"/>
                </a:moveTo>
                <a:lnTo>
                  <a:pt x="104317" y="253288"/>
                </a:lnTo>
                <a:lnTo>
                  <a:pt x="102450" y="251421"/>
                </a:lnTo>
                <a:lnTo>
                  <a:pt x="101333" y="250964"/>
                </a:lnTo>
                <a:lnTo>
                  <a:pt x="98704" y="250964"/>
                </a:lnTo>
                <a:lnTo>
                  <a:pt x="97586" y="251421"/>
                </a:lnTo>
                <a:lnTo>
                  <a:pt x="95719" y="253288"/>
                </a:lnTo>
                <a:lnTo>
                  <a:pt x="95250" y="254406"/>
                </a:lnTo>
                <a:lnTo>
                  <a:pt x="95250" y="257035"/>
                </a:lnTo>
                <a:lnTo>
                  <a:pt x="95719" y="258165"/>
                </a:lnTo>
                <a:lnTo>
                  <a:pt x="97586" y="260019"/>
                </a:lnTo>
                <a:lnTo>
                  <a:pt x="98704" y="260489"/>
                </a:lnTo>
                <a:lnTo>
                  <a:pt x="101333" y="260489"/>
                </a:lnTo>
                <a:lnTo>
                  <a:pt x="102450" y="260019"/>
                </a:lnTo>
                <a:lnTo>
                  <a:pt x="104317" y="258165"/>
                </a:lnTo>
                <a:lnTo>
                  <a:pt x="104775" y="257035"/>
                </a:lnTo>
                <a:lnTo>
                  <a:pt x="104775" y="254406"/>
                </a:lnTo>
                <a:close/>
              </a:path>
              <a:path w="7200900" h="3057525">
                <a:moveTo>
                  <a:pt x="152400" y="2488222"/>
                </a:moveTo>
                <a:lnTo>
                  <a:pt x="151942" y="2487104"/>
                </a:lnTo>
                <a:lnTo>
                  <a:pt x="150075" y="2485237"/>
                </a:lnTo>
                <a:lnTo>
                  <a:pt x="148958" y="2484780"/>
                </a:lnTo>
                <a:lnTo>
                  <a:pt x="146329" y="2484780"/>
                </a:lnTo>
                <a:lnTo>
                  <a:pt x="145211" y="2485237"/>
                </a:lnTo>
                <a:lnTo>
                  <a:pt x="143344" y="2487104"/>
                </a:lnTo>
                <a:lnTo>
                  <a:pt x="142875" y="2488222"/>
                </a:lnTo>
                <a:lnTo>
                  <a:pt x="142875" y="2490851"/>
                </a:lnTo>
                <a:lnTo>
                  <a:pt x="143344" y="2491981"/>
                </a:lnTo>
                <a:lnTo>
                  <a:pt x="145211" y="2493835"/>
                </a:lnTo>
                <a:lnTo>
                  <a:pt x="146329" y="2494305"/>
                </a:lnTo>
                <a:lnTo>
                  <a:pt x="148958" y="2494305"/>
                </a:lnTo>
                <a:lnTo>
                  <a:pt x="150075" y="2493835"/>
                </a:lnTo>
                <a:lnTo>
                  <a:pt x="151942" y="2491981"/>
                </a:lnTo>
                <a:lnTo>
                  <a:pt x="152400" y="2490851"/>
                </a:lnTo>
                <a:lnTo>
                  <a:pt x="152400" y="2488222"/>
                </a:lnTo>
                <a:close/>
              </a:path>
              <a:path w="7200900" h="3057525">
                <a:moveTo>
                  <a:pt x="152400" y="1929765"/>
                </a:moveTo>
                <a:lnTo>
                  <a:pt x="151942" y="1928647"/>
                </a:lnTo>
                <a:lnTo>
                  <a:pt x="150075" y="1926793"/>
                </a:lnTo>
                <a:lnTo>
                  <a:pt x="148958" y="1926323"/>
                </a:lnTo>
                <a:lnTo>
                  <a:pt x="146329" y="1926323"/>
                </a:lnTo>
                <a:lnTo>
                  <a:pt x="145211" y="1926793"/>
                </a:lnTo>
                <a:lnTo>
                  <a:pt x="143344" y="1928647"/>
                </a:lnTo>
                <a:lnTo>
                  <a:pt x="142875" y="1929765"/>
                </a:lnTo>
                <a:lnTo>
                  <a:pt x="142875" y="1932406"/>
                </a:lnTo>
                <a:lnTo>
                  <a:pt x="143344" y="1933524"/>
                </a:lnTo>
                <a:lnTo>
                  <a:pt x="145211" y="1935378"/>
                </a:lnTo>
                <a:lnTo>
                  <a:pt x="146329" y="1935848"/>
                </a:lnTo>
                <a:lnTo>
                  <a:pt x="148958" y="1935848"/>
                </a:lnTo>
                <a:lnTo>
                  <a:pt x="150075" y="1935378"/>
                </a:lnTo>
                <a:lnTo>
                  <a:pt x="151942" y="1933524"/>
                </a:lnTo>
                <a:lnTo>
                  <a:pt x="152400" y="1932406"/>
                </a:lnTo>
                <a:lnTo>
                  <a:pt x="152400" y="1929765"/>
                </a:lnTo>
                <a:close/>
              </a:path>
              <a:path w="7200900" h="3057525">
                <a:moveTo>
                  <a:pt x="152400" y="1371320"/>
                </a:moveTo>
                <a:lnTo>
                  <a:pt x="151942" y="1370190"/>
                </a:lnTo>
                <a:lnTo>
                  <a:pt x="150075" y="1368336"/>
                </a:lnTo>
                <a:lnTo>
                  <a:pt x="148958" y="1367866"/>
                </a:lnTo>
                <a:lnTo>
                  <a:pt x="146329" y="1367866"/>
                </a:lnTo>
                <a:lnTo>
                  <a:pt x="145211" y="1368336"/>
                </a:lnTo>
                <a:lnTo>
                  <a:pt x="143344" y="1370190"/>
                </a:lnTo>
                <a:lnTo>
                  <a:pt x="142875" y="1371320"/>
                </a:lnTo>
                <a:lnTo>
                  <a:pt x="142875" y="1373949"/>
                </a:lnTo>
                <a:lnTo>
                  <a:pt x="143344" y="1375067"/>
                </a:lnTo>
                <a:lnTo>
                  <a:pt x="145211" y="1376934"/>
                </a:lnTo>
                <a:lnTo>
                  <a:pt x="146329" y="1377391"/>
                </a:lnTo>
                <a:lnTo>
                  <a:pt x="148958" y="1377391"/>
                </a:lnTo>
                <a:lnTo>
                  <a:pt x="150075" y="1376934"/>
                </a:lnTo>
                <a:lnTo>
                  <a:pt x="151942" y="1375067"/>
                </a:lnTo>
                <a:lnTo>
                  <a:pt x="152400" y="1373949"/>
                </a:lnTo>
                <a:lnTo>
                  <a:pt x="152400" y="1371320"/>
                </a:lnTo>
                <a:close/>
              </a:path>
              <a:path w="7200900" h="3057525">
                <a:moveTo>
                  <a:pt x="152400" y="812863"/>
                </a:moveTo>
                <a:lnTo>
                  <a:pt x="151942" y="811745"/>
                </a:lnTo>
                <a:lnTo>
                  <a:pt x="150075" y="809879"/>
                </a:lnTo>
                <a:lnTo>
                  <a:pt x="148958" y="809421"/>
                </a:lnTo>
                <a:lnTo>
                  <a:pt x="146329" y="809421"/>
                </a:lnTo>
                <a:lnTo>
                  <a:pt x="145211" y="809879"/>
                </a:lnTo>
                <a:lnTo>
                  <a:pt x="143344" y="811745"/>
                </a:lnTo>
                <a:lnTo>
                  <a:pt x="142875" y="812863"/>
                </a:lnTo>
                <a:lnTo>
                  <a:pt x="142875" y="815492"/>
                </a:lnTo>
                <a:lnTo>
                  <a:pt x="143344" y="816622"/>
                </a:lnTo>
                <a:lnTo>
                  <a:pt x="145211" y="818476"/>
                </a:lnTo>
                <a:lnTo>
                  <a:pt x="146329" y="818946"/>
                </a:lnTo>
                <a:lnTo>
                  <a:pt x="148958" y="818946"/>
                </a:lnTo>
                <a:lnTo>
                  <a:pt x="150075" y="818476"/>
                </a:lnTo>
                <a:lnTo>
                  <a:pt x="151942" y="816622"/>
                </a:lnTo>
                <a:lnTo>
                  <a:pt x="152400" y="815492"/>
                </a:lnTo>
                <a:lnTo>
                  <a:pt x="152400" y="812863"/>
                </a:lnTo>
                <a:close/>
              </a:path>
              <a:path w="7200900" h="3057525">
                <a:moveTo>
                  <a:pt x="152400" y="254406"/>
                </a:moveTo>
                <a:lnTo>
                  <a:pt x="151942" y="253288"/>
                </a:lnTo>
                <a:lnTo>
                  <a:pt x="150075" y="251421"/>
                </a:lnTo>
                <a:lnTo>
                  <a:pt x="148958" y="250964"/>
                </a:lnTo>
                <a:lnTo>
                  <a:pt x="146329" y="250964"/>
                </a:lnTo>
                <a:lnTo>
                  <a:pt x="145211" y="251421"/>
                </a:lnTo>
                <a:lnTo>
                  <a:pt x="143344" y="253288"/>
                </a:lnTo>
                <a:lnTo>
                  <a:pt x="142875" y="254406"/>
                </a:lnTo>
                <a:lnTo>
                  <a:pt x="142875" y="257035"/>
                </a:lnTo>
                <a:lnTo>
                  <a:pt x="143344" y="258165"/>
                </a:lnTo>
                <a:lnTo>
                  <a:pt x="145211" y="260019"/>
                </a:lnTo>
                <a:lnTo>
                  <a:pt x="146329" y="260489"/>
                </a:lnTo>
                <a:lnTo>
                  <a:pt x="148958" y="260489"/>
                </a:lnTo>
                <a:lnTo>
                  <a:pt x="150075" y="260019"/>
                </a:lnTo>
                <a:lnTo>
                  <a:pt x="151942" y="258165"/>
                </a:lnTo>
                <a:lnTo>
                  <a:pt x="152400" y="257035"/>
                </a:lnTo>
                <a:lnTo>
                  <a:pt x="152400" y="254406"/>
                </a:lnTo>
                <a:close/>
              </a:path>
              <a:path w="7200900" h="3057525">
                <a:moveTo>
                  <a:pt x="200025" y="2488222"/>
                </a:moveTo>
                <a:lnTo>
                  <a:pt x="199567" y="2487104"/>
                </a:lnTo>
                <a:lnTo>
                  <a:pt x="197700" y="2485237"/>
                </a:lnTo>
                <a:lnTo>
                  <a:pt x="196583" y="2484780"/>
                </a:lnTo>
                <a:lnTo>
                  <a:pt x="193954" y="2484780"/>
                </a:lnTo>
                <a:lnTo>
                  <a:pt x="192836" y="2485237"/>
                </a:lnTo>
                <a:lnTo>
                  <a:pt x="190969" y="2487104"/>
                </a:lnTo>
                <a:lnTo>
                  <a:pt x="190500" y="2488222"/>
                </a:lnTo>
                <a:lnTo>
                  <a:pt x="190500" y="2490851"/>
                </a:lnTo>
                <a:lnTo>
                  <a:pt x="190969" y="2491981"/>
                </a:lnTo>
                <a:lnTo>
                  <a:pt x="192836" y="2493835"/>
                </a:lnTo>
                <a:lnTo>
                  <a:pt x="193954" y="2494305"/>
                </a:lnTo>
                <a:lnTo>
                  <a:pt x="196583" y="2494305"/>
                </a:lnTo>
                <a:lnTo>
                  <a:pt x="197700" y="2493835"/>
                </a:lnTo>
                <a:lnTo>
                  <a:pt x="199567" y="2491981"/>
                </a:lnTo>
                <a:lnTo>
                  <a:pt x="200025" y="2490851"/>
                </a:lnTo>
                <a:lnTo>
                  <a:pt x="200025" y="2488222"/>
                </a:lnTo>
                <a:close/>
              </a:path>
              <a:path w="7200900" h="3057525">
                <a:moveTo>
                  <a:pt x="200025" y="1929765"/>
                </a:moveTo>
                <a:lnTo>
                  <a:pt x="199567" y="1928647"/>
                </a:lnTo>
                <a:lnTo>
                  <a:pt x="197700" y="1926793"/>
                </a:lnTo>
                <a:lnTo>
                  <a:pt x="196583" y="1926323"/>
                </a:lnTo>
                <a:lnTo>
                  <a:pt x="193954" y="1926323"/>
                </a:lnTo>
                <a:lnTo>
                  <a:pt x="192836" y="1926793"/>
                </a:lnTo>
                <a:lnTo>
                  <a:pt x="190969" y="1928647"/>
                </a:lnTo>
                <a:lnTo>
                  <a:pt x="190500" y="1929765"/>
                </a:lnTo>
                <a:lnTo>
                  <a:pt x="190500" y="1932406"/>
                </a:lnTo>
                <a:lnTo>
                  <a:pt x="190969" y="1933524"/>
                </a:lnTo>
                <a:lnTo>
                  <a:pt x="192836" y="1935378"/>
                </a:lnTo>
                <a:lnTo>
                  <a:pt x="193954" y="1935848"/>
                </a:lnTo>
                <a:lnTo>
                  <a:pt x="196583" y="1935848"/>
                </a:lnTo>
                <a:lnTo>
                  <a:pt x="197700" y="1935378"/>
                </a:lnTo>
                <a:lnTo>
                  <a:pt x="199567" y="1933524"/>
                </a:lnTo>
                <a:lnTo>
                  <a:pt x="200025" y="1932406"/>
                </a:lnTo>
                <a:lnTo>
                  <a:pt x="200025" y="1929765"/>
                </a:lnTo>
                <a:close/>
              </a:path>
              <a:path w="7200900" h="3057525">
                <a:moveTo>
                  <a:pt x="200025" y="1371320"/>
                </a:moveTo>
                <a:lnTo>
                  <a:pt x="199567" y="1370190"/>
                </a:lnTo>
                <a:lnTo>
                  <a:pt x="197700" y="1368336"/>
                </a:lnTo>
                <a:lnTo>
                  <a:pt x="196583" y="1367866"/>
                </a:lnTo>
                <a:lnTo>
                  <a:pt x="193954" y="1367866"/>
                </a:lnTo>
                <a:lnTo>
                  <a:pt x="192836" y="1368336"/>
                </a:lnTo>
                <a:lnTo>
                  <a:pt x="190969" y="1370190"/>
                </a:lnTo>
                <a:lnTo>
                  <a:pt x="190500" y="1371320"/>
                </a:lnTo>
                <a:lnTo>
                  <a:pt x="190500" y="1373949"/>
                </a:lnTo>
                <a:lnTo>
                  <a:pt x="190969" y="1375067"/>
                </a:lnTo>
                <a:lnTo>
                  <a:pt x="192836" y="1376934"/>
                </a:lnTo>
                <a:lnTo>
                  <a:pt x="193954" y="1377391"/>
                </a:lnTo>
                <a:lnTo>
                  <a:pt x="196583" y="1377391"/>
                </a:lnTo>
                <a:lnTo>
                  <a:pt x="197700" y="1376934"/>
                </a:lnTo>
                <a:lnTo>
                  <a:pt x="199567" y="1375067"/>
                </a:lnTo>
                <a:lnTo>
                  <a:pt x="200025" y="1373949"/>
                </a:lnTo>
                <a:lnTo>
                  <a:pt x="200025" y="1371320"/>
                </a:lnTo>
                <a:close/>
              </a:path>
              <a:path w="7200900" h="3057525">
                <a:moveTo>
                  <a:pt x="200025" y="812863"/>
                </a:moveTo>
                <a:lnTo>
                  <a:pt x="199567" y="811745"/>
                </a:lnTo>
                <a:lnTo>
                  <a:pt x="197700" y="809879"/>
                </a:lnTo>
                <a:lnTo>
                  <a:pt x="196583" y="809421"/>
                </a:lnTo>
                <a:lnTo>
                  <a:pt x="193954" y="809421"/>
                </a:lnTo>
                <a:lnTo>
                  <a:pt x="192836" y="809879"/>
                </a:lnTo>
                <a:lnTo>
                  <a:pt x="190969" y="811745"/>
                </a:lnTo>
                <a:lnTo>
                  <a:pt x="190500" y="812863"/>
                </a:lnTo>
                <a:lnTo>
                  <a:pt x="190500" y="815492"/>
                </a:lnTo>
                <a:lnTo>
                  <a:pt x="190969" y="816622"/>
                </a:lnTo>
                <a:lnTo>
                  <a:pt x="192836" y="818476"/>
                </a:lnTo>
                <a:lnTo>
                  <a:pt x="193954" y="818946"/>
                </a:lnTo>
                <a:lnTo>
                  <a:pt x="196583" y="818946"/>
                </a:lnTo>
                <a:lnTo>
                  <a:pt x="197700" y="818476"/>
                </a:lnTo>
                <a:lnTo>
                  <a:pt x="199567" y="816622"/>
                </a:lnTo>
                <a:lnTo>
                  <a:pt x="200025" y="815492"/>
                </a:lnTo>
                <a:lnTo>
                  <a:pt x="200025" y="812863"/>
                </a:lnTo>
                <a:close/>
              </a:path>
              <a:path w="7200900" h="3057525">
                <a:moveTo>
                  <a:pt x="200025" y="254406"/>
                </a:moveTo>
                <a:lnTo>
                  <a:pt x="199567" y="253288"/>
                </a:lnTo>
                <a:lnTo>
                  <a:pt x="197700" y="251421"/>
                </a:lnTo>
                <a:lnTo>
                  <a:pt x="196583" y="250964"/>
                </a:lnTo>
                <a:lnTo>
                  <a:pt x="193954" y="250964"/>
                </a:lnTo>
                <a:lnTo>
                  <a:pt x="192836" y="251421"/>
                </a:lnTo>
                <a:lnTo>
                  <a:pt x="190969" y="253288"/>
                </a:lnTo>
                <a:lnTo>
                  <a:pt x="190500" y="254406"/>
                </a:lnTo>
                <a:lnTo>
                  <a:pt x="190500" y="257035"/>
                </a:lnTo>
                <a:lnTo>
                  <a:pt x="190969" y="258165"/>
                </a:lnTo>
                <a:lnTo>
                  <a:pt x="192836" y="260019"/>
                </a:lnTo>
                <a:lnTo>
                  <a:pt x="193954" y="260489"/>
                </a:lnTo>
                <a:lnTo>
                  <a:pt x="196583" y="260489"/>
                </a:lnTo>
                <a:lnTo>
                  <a:pt x="197700" y="260019"/>
                </a:lnTo>
                <a:lnTo>
                  <a:pt x="199567" y="258165"/>
                </a:lnTo>
                <a:lnTo>
                  <a:pt x="200025" y="257035"/>
                </a:lnTo>
                <a:lnTo>
                  <a:pt x="200025" y="254406"/>
                </a:lnTo>
                <a:close/>
              </a:path>
              <a:path w="7200900" h="3057525">
                <a:moveTo>
                  <a:pt x="247650" y="2488222"/>
                </a:moveTo>
                <a:lnTo>
                  <a:pt x="247192" y="2487104"/>
                </a:lnTo>
                <a:lnTo>
                  <a:pt x="245325" y="2485237"/>
                </a:lnTo>
                <a:lnTo>
                  <a:pt x="244208" y="2484780"/>
                </a:lnTo>
                <a:lnTo>
                  <a:pt x="241579" y="2484780"/>
                </a:lnTo>
                <a:lnTo>
                  <a:pt x="240461" y="2485237"/>
                </a:lnTo>
                <a:lnTo>
                  <a:pt x="238594" y="2487104"/>
                </a:lnTo>
                <a:lnTo>
                  <a:pt x="238125" y="2488222"/>
                </a:lnTo>
                <a:lnTo>
                  <a:pt x="238125" y="2490851"/>
                </a:lnTo>
                <a:lnTo>
                  <a:pt x="238594" y="2491981"/>
                </a:lnTo>
                <a:lnTo>
                  <a:pt x="240461" y="2493835"/>
                </a:lnTo>
                <a:lnTo>
                  <a:pt x="241579" y="2494305"/>
                </a:lnTo>
                <a:lnTo>
                  <a:pt x="244208" y="2494305"/>
                </a:lnTo>
                <a:lnTo>
                  <a:pt x="245325" y="2493835"/>
                </a:lnTo>
                <a:lnTo>
                  <a:pt x="247192" y="2491981"/>
                </a:lnTo>
                <a:lnTo>
                  <a:pt x="247650" y="2490851"/>
                </a:lnTo>
                <a:lnTo>
                  <a:pt x="247650" y="2488222"/>
                </a:lnTo>
                <a:close/>
              </a:path>
              <a:path w="7200900" h="3057525">
                <a:moveTo>
                  <a:pt x="247650" y="1929765"/>
                </a:moveTo>
                <a:lnTo>
                  <a:pt x="247192" y="1928647"/>
                </a:lnTo>
                <a:lnTo>
                  <a:pt x="245325" y="1926793"/>
                </a:lnTo>
                <a:lnTo>
                  <a:pt x="244208" y="1926323"/>
                </a:lnTo>
                <a:lnTo>
                  <a:pt x="241579" y="1926323"/>
                </a:lnTo>
                <a:lnTo>
                  <a:pt x="240461" y="1926793"/>
                </a:lnTo>
                <a:lnTo>
                  <a:pt x="238594" y="1928647"/>
                </a:lnTo>
                <a:lnTo>
                  <a:pt x="238125" y="1929765"/>
                </a:lnTo>
                <a:lnTo>
                  <a:pt x="238125" y="1932406"/>
                </a:lnTo>
                <a:lnTo>
                  <a:pt x="238594" y="1933524"/>
                </a:lnTo>
                <a:lnTo>
                  <a:pt x="240461" y="1935378"/>
                </a:lnTo>
                <a:lnTo>
                  <a:pt x="241579" y="1935848"/>
                </a:lnTo>
                <a:lnTo>
                  <a:pt x="244208" y="1935848"/>
                </a:lnTo>
                <a:lnTo>
                  <a:pt x="245325" y="1935378"/>
                </a:lnTo>
                <a:lnTo>
                  <a:pt x="247192" y="1933524"/>
                </a:lnTo>
                <a:lnTo>
                  <a:pt x="247650" y="1932406"/>
                </a:lnTo>
                <a:lnTo>
                  <a:pt x="247650" y="1929765"/>
                </a:lnTo>
                <a:close/>
              </a:path>
              <a:path w="7200900" h="3057525">
                <a:moveTo>
                  <a:pt x="247650" y="1371320"/>
                </a:moveTo>
                <a:lnTo>
                  <a:pt x="247192" y="1370190"/>
                </a:lnTo>
                <a:lnTo>
                  <a:pt x="245325" y="1368336"/>
                </a:lnTo>
                <a:lnTo>
                  <a:pt x="244208" y="1367866"/>
                </a:lnTo>
                <a:lnTo>
                  <a:pt x="241579" y="1367866"/>
                </a:lnTo>
                <a:lnTo>
                  <a:pt x="240461" y="1368336"/>
                </a:lnTo>
                <a:lnTo>
                  <a:pt x="238594" y="1370190"/>
                </a:lnTo>
                <a:lnTo>
                  <a:pt x="238125" y="1371320"/>
                </a:lnTo>
                <a:lnTo>
                  <a:pt x="238125" y="1373949"/>
                </a:lnTo>
                <a:lnTo>
                  <a:pt x="238594" y="1375067"/>
                </a:lnTo>
                <a:lnTo>
                  <a:pt x="240461" y="1376934"/>
                </a:lnTo>
                <a:lnTo>
                  <a:pt x="241579" y="1377391"/>
                </a:lnTo>
                <a:lnTo>
                  <a:pt x="244208" y="1377391"/>
                </a:lnTo>
                <a:lnTo>
                  <a:pt x="245325" y="1376934"/>
                </a:lnTo>
                <a:lnTo>
                  <a:pt x="247192" y="1375067"/>
                </a:lnTo>
                <a:lnTo>
                  <a:pt x="247650" y="1373949"/>
                </a:lnTo>
                <a:lnTo>
                  <a:pt x="247650" y="1371320"/>
                </a:lnTo>
                <a:close/>
              </a:path>
              <a:path w="7200900" h="3057525">
                <a:moveTo>
                  <a:pt x="247650" y="812863"/>
                </a:moveTo>
                <a:lnTo>
                  <a:pt x="247192" y="811745"/>
                </a:lnTo>
                <a:lnTo>
                  <a:pt x="245325" y="809879"/>
                </a:lnTo>
                <a:lnTo>
                  <a:pt x="244208" y="809421"/>
                </a:lnTo>
                <a:lnTo>
                  <a:pt x="241579" y="809421"/>
                </a:lnTo>
                <a:lnTo>
                  <a:pt x="240461" y="809879"/>
                </a:lnTo>
                <a:lnTo>
                  <a:pt x="238594" y="811745"/>
                </a:lnTo>
                <a:lnTo>
                  <a:pt x="238125" y="812863"/>
                </a:lnTo>
                <a:lnTo>
                  <a:pt x="238125" y="815492"/>
                </a:lnTo>
                <a:lnTo>
                  <a:pt x="238594" y="816622"/>
                </a:lnTo>
                <a:lnTo>
                  <a:pt x="240461" y="818476"/>
                </a:lnTo>
                <a:lnTo>
                  <a:pt x="241579" y="818946"/>
                </a:lnTo>
                <a:lnTo>
                  <a:pt x="244208" y="818946"/>
                </a:lnTo>
                <a:lnTo>
                  <a:pt x="245325" y="818476"/>
                </a:lnTo>
                <a:lnTo>
                  <a:pt x="247192" y="816622"/>
                </a:lnTo>
                <a:lnTo>
                  <a:pt x="247650" y="815492"/>
                </a:lnTo>
                <a:lnTo>
                  <a:pt x="247650" y="812863"/>
                </a:lnTo>
                <a:close/>
              </a:path>
              <a:path w="7200900" h="3057525">
                <a:moveTo>
                  <a:pt x="247650" y="254406"/>
                </a:moveTo>
                <a:lnTo>
                  <a:pt x="247192" y="253288"/>
                </a:lnTo>
                <a:lnTo>
                  <a:pt x="245325" y="251421"/>
                </a:lnTo>
                <a:lnTo>
                  <a:pt x="244208" y="250964"/>
                </a:lnTo>
                <a:lnTo>
                  <a:pt x="241579" y="250964"/>
                </a:lnTo>
                <a:lnTo>
                  <a:pt x="240461" y="251421"/>
                </a:lnTo>
                <a:lnTo>
                  <a:pt x="238594" y="253288"/>
                </a:lnTo>
                <a:lnTo>
                  <a:pt x="238125" y="254406"/>
                </a:lnTo>
                <a:lnTo>
                  <a:pt x="238125" y="257035"/>
                </a:lnTo>
                <a:lnTo>
                  <a:pt x="238594" y="258165"/>
                </a:lnTo>
                <a:lnTo>
                  <a:pt x="240461" y="260019"/>
                </a:lnTo>
                <a:lnTo>
                  <a:pt x="241579" y="260489"/>
                </a:lnTo>
                <a:lnTo>
                  <a:pt x="244208" y="260489"/>
                </a:lnTo>
                <a:lnTo>
                  <a:pt x="245325" y="260019"/>
                </a:lnTo>
                <a:lnTo>
                  <a:pt x="247192" y="258165"/>
                </a:lnTo>
                <a:lnTo>
                  <a:pt x="247650" y="257035"/>
                </a:lnTo>
                <a:lnTo>
                  <a:pt x="247650" y="254406"/>
                </a:lnTo>
                <a:close/>
              </a:path>
              <a:path w="7200900" h="3057525">
                <a:moveTo>
                  <a:pt x="295275" y="2488222"/>
                </a:moveTo>
                <a:lnTo>
                  <a:pt x="294817" y="2487104"/>
                </a:lnTo>
                <a:lnTo>
                  <a:pt x="292950" y="2485237"/>
                </a:lnTo>
                <a:lnTo>
                  <a:pt x="291833" y="2484780"/>
                </a:lnTo>
                <a:lnTo>
                  <a:pt x="289204" y="2484780"/>
                </a:lnTo>
                <a:lnTo>
                  <a:pt x="288086" y="2485237"/>
                </a:lnTo>
                <a:lnTo>
                  <a:pt x="286219" y="2487104"/>
                </a:lnTo>
                <a:lnTo>
                  <a:pt x="285750" y="2488222"/>
                </a:lnTo>
                <a:lnTo>
                  <a:pt x="285750" y="2490851"/>
                </a:lnTo>
                <a:lnTo>
                  <a:pt x="286219" y="2491981"/>
                </a:lnTo>
                <a:lnTo>
                  <a:pt x="288086" y="2493835"/>
                </a:lnTo>
                <a:lnTo>
                  <a:pt x="289204" y="2494305"/>
                </a:lnTo>
                <a:lnTo>
                  <a:pt x="291833" y="2494305"/>
                </a:lnTo>
                <a:lnTo>
                  <a:pt x="292950" y="2493835"/>
                </a:lnTo>
                <a:lnTo>
                  <a:pt x="294817" y="2491981"/>
                </a:lnTo>
                <a:lnTo>
                  <a:pt x="295275" y="2490851"/>
                </a:lnTo>
                <a:lnTo>
                  <a:pt x="295275" y="2488222"/>
                </a:lnTo>
                <a:close/>
              </a:path>
              <a:path w="7200900" h="3057525">
                <a:moveTo>
                  <a:pt x="295275" y="1929765"/>
                </a:moveTo>
                <a:lnTo>
                  <a:pt x="294817" y="1928647"/>
                </a:lnTo>
                <a:lnTo>
                  <a:pt x="292950" y="1926793"/>
                </a:lnTo>
                <a:lnTo>
                  <a:pt x="291833" y="1926323"/>
                </a:lnTo>
                <a:lnTo>
                  <a:pt x="289204" y="1926323"/>
                </a:lnTo>
                <a:lnTo>
                  <a:pt x="288086" y="1926793"/>
                </a:lnTo>
                <a:lnTo>
                  <a:pt x="286219" y="1928647"/>
                </a:lnTo>
                <a:lnTo>
                  <a:pt x="285750" y="1929765"/>
                </a:lnTo>
                <a:lnTo>
                  <a:pt x="285750" y="1932406"/>
                </a:lnTo>
                <a:lnTo>
                  <a:pt x="286219" y="1933524"/>
                </a:lnTo>
                <a:lnTo>
                  <a:pt x="288086" y="1935378"/>
                </a:lnTo>
                <a:lnTo>
                  <a:pt x="289204" y="1935848"/>
                </a:lnTo>
                <a:lnTo>
                  <a:pt x="291833" y="1935848"/>
                </a:lnTo>
                <a:lnTo>
                  <a:pt x="292950" y="1935378"/>
                </a:lnTo>
                <a:lnTo>
                  <a:pt x="294817" y="1933524"/>
                </a:lnTo>
                <a:lnTo>
                  <a:pt x="295275" y="1932406"/>
                </a:lnTo>
                <a:lnTo>
                  <a:pt x="295275" y="1929765"/>
                </a:lnTo>
                <a:close/>
              </a:path>
              <a:path w="7200900" h="3057525">
                <a:moveTo>
                  <a:pt x="295275" y="1371320"/>
                </a:moveTo>
                <a:lnTo>
                  <a:pt x="294817" y="1370190"/>
                </a:lnTo>
                <a:lnTo>
                  <a:pt x="292950" y="1368336"/>
                </a:lnTo>
                <a:lnTo>
                  <a:pt x="291833" y="1367866"/>
                </a:lnTo>
                <a:lnTo>
                  <a:pt x="289204" y="1367866"/>
                </a:lnTo>
                <a:lnTo>
                  <a:pt x="288086" y="1368336"/>
                </a:lnTo>
                <a:lnTo>
                  <a:pt x="286219" y="1370190"/>
                </a:lnTo>
                <a:lnTo>
                  <a:pt x="285750" y="1371320"/>
                </a:lnTo>
                <a:lnTo>
                  <a:pt x="285750" y="1373949"/>
                </a:lnTo>
                <a:lnTo>
                  <a:pt x="286219" y="1375067"/>
                </a:lnTo>
                <a:lnTo>
                  <a:pt x="288086" y="1376934"/>
                </a:lnTo>
                <a:lnTo>
                  <a:pt x="289204" y="1377391"/>
                </a:lnTo>
                <a:lnTo>
                  <a:pt x="291833" y="1377391"/>
                </a:lnTo>
                <a:lnTo>
                  <a:pt x="292950" y="1376934"/>
                </a:lnTo>
                <a:lnTo>
                  <a:pt x="294817" y="1375067"/>
                </a:lnTo>
                <a:lnTo>
                  <a:pt x="295275" y="1373949"/>
                </a:lnTo>
                <a:lnTo>
                  <a:pt x="295275" y="1371320"/>
                </a:lnTo>
                <a:close/>
              </a:path>
              <a:path w="7200900" h="3057525">
                <a:moveTo>
                  <a:pt x="295275" y="812863"/>
                </a:moveTo>
                <a:lnTo>
                  <a:pt x="294817" y="811745"/>
                </a:lnTo>
                <a:lnTo>
                  <a:pt x="292950" y="809879"/>
                </a:lnTo>
                <a:lnTo>
                  <a:pt x="291833" y="809421"/>
                </a:lnTo>
                <a:lnTo>
                  <a:pt x="289204" y="809421"/>
                </a:lnTo>
                <a:lnTo>
                  <a:pt x="288086" y="809879"/>
                </a:lnTo>
                <a:lnTo>
                  <a:pt x="286219" y="811745"/>
                </a:lnTo>
                <a:lnTo>
                  <a:pt x="285750" y="812863"/>
                </a:lnTo>
                <a:lnTo>
                  <a:pt x="285750" y="815492"/>
                </a:lnTo>
                <a:lnTo>
                  <a:pt x="286219" y="816622"/>
                </a:lnTo>
                <a:lnTo>
                  <a:pt x="288086" y="818476"/>
                </a:lnTo>
                <a:lnTo>
                  <a:pt x="289204" y="818946"/>
                </a:lnTo>
                <a:lnTo>
                  <a:pt x="291833" y="818946"/>
                </a:lnTo>
                <a:lnTo>
                  <a:pt x="292950" y="818476"/>
                </a:lnTo>
                <a:lnTo>
                  <a:pt x="294817" y="816622"/>
                </a:lnTo>
                <a:lnTo>
                  <a:pt x="295275" y="815492"/>
                </a:lnTo>
                <a:lnTo>
                  <a:pt x="295275" y="812863"/>
                </a:lnTo>
                <a:close/>
              </a:path>
              <a:path w="7200900" h="3057525">
                <a:moveTo>
                  <a:pt x="295275" y="254406"/>
                </a:moveTo>
                <a:lnTo>
                  <a:pt x="294817" y="253288"/>
                </a:lnTo>
                <a:lnTo>
                  <a:pt x="292950" y="251421"/>
                </a:lnTo>
                <a:lnTo>
                  <a:pt x="291833" y="250964"/>
                </a:lnTo>
                <a:lnTo>
                  <a:pt x="289204" y="250964"/>
                </a:lnTo>
                <a:lnTo>
                  <a:pt x="288086" y="251421"/>
                </a:lnTo>
                <a:lnTo>
                  <a:pt x="286219" y="253288"/>
                </a:lnTo>
                <a:lnTo>
                  <a:pt x="285750" y="254406"/>
                </a:lnTo>
                <a:lnTo>
                  <a:pt x="285750" y="257035"/>
                </a:lnTo>
                <a:lnTo>
                  <a:pt x="286219" y="258165"/>
                </a:lnTo>
                <a:lnTo>
                  <a:pt x="288086" y="260019"/>
                </a:lnTo>
                <a:lnTo>
                  <a:pt x="289204" y="260489"/>
                </a:lnTo>
                <a:lnTo>
                  <a:pt x="291833" y="260489"/>
                </a:lnTo>
                <a:lnTo>
                  <a:pt x="292950" y="260019"/>
                </a:lnTo>
                <a:lnTo>
                  <a:pt x="294817" y="258165"/>
                </a:lnTo>
                <a:lnTo>
                  <a:pt x="295275" y="257035"/>
                </a:lnTo>
                <a:lnTo>
                  <a:pt x="295275" y="254406"/>
                </a:lnTo>
                <a:close/>
              </a:path>
              <a:path w="7200900" h="3057525">
                <a:moveTo>
                  <a:pt x="342900" y="2488222"/>
                </a:moveTo>
                <a:lnTo>
                  <a:pt x="342442" y="2487104"/>
                </a:lnTo>
                <a:lnTo>
                  <a:pt x="340575" y="2485237"/>
                </a:lnTo>
                <a:lnTo>
                  <a:pt x="339458" y="2484780"/>
                </a:lnTo>
                <a:lnTo>
                  <a:pt x="336829" y="2484780"/>
                </a:lnTo>
                <a:lnTo>
                  <a:pt x="335711" y="2485237"/>
                </a:lnTo>
                <a:lnTo>
                  <a:pt x="333844" y="2487104"/>
                </a:lnTo>
                <a:lnTo>
                  <a:pt x="333375" y="2488222"/>
                </a:lnTo>
                <a:lnTo>
                  <a:pt x="333375" y="2490851"/>
                </a:lnTo>
                <a:lnTo>
                  <a:pt x="333844" y="2491981"/>
                </a:lnTo>
                <a:lnTo>
                  <a:pt x="335711" y="2493835"/>
                </a:lnTo>
                <a:lnTo>
                  <a:pt x="336829" y="2494305"/>
                </a:lnTo>
                <a:lnTo>
                  <a:pt x="339458" y="2494305"/>
                </a:lnTo>
                <a:lnTo>
                  <a:pt x="340575" y="2493835"/>
                </a:lnTo>
                <a:lnTo>
                  <a:pt x="342442" y="2491981"/>
                </a:lnTo>
                <a:lnTo>
                  <a:pt x="342900" y="2490851"/>
                </a:lnTo>
                <a:lnTo>
                  <a:pt x="342900" y="2488222"/>
                </a:lnTo>
                <a:close/>
              </a:path>
              <a:path w="7200900" h="3057525">
                <a:moveTo>
                  <a:pt x="342900" y="1929765"/>
                </a:moveTo>
                <a:lnTo>
                  <a:pt x="342442" y="1928647"/>
                </a:lnTo>
                <a:lnTo>
                  <a:pt x="340575" y="1926793"/>
                </a:lnTo>
                <a:lnTo>
                  <a:pt x="339458" y="1926323"/>
                </a:lnTo>
                <a:lnTo>
                  <a:pt x="336829" y="1926323"/>
                </a:lnTo>
                <a:lnTo>
                  <a:pt x="335711" y="1926793"/>
                </a:lnTo>
                <a:lnTo>
                  <a:pt x="333844" y="1928647"/>
                </a:lnTo>
                <a:lnTo>
                  <a:pt x="333375" y="1929765"/>
                </a:lnTo>
                <a:lnTo>
                  <a:pt x="333375" y="1932406"/>
                </a:lnTo>
                <a:lnTo>
                  <a:pt x="333844" y="1933524"/>
                </a:lnTo>
                <a:lnTo>
                  <a:pt x="335711" y="1935378"/>
                </a:lnTo>
                <a:lnTo>
                  <a:pt x="336829" y="1935848"/>
                </a:lnTo>
                <a:lnTo>
                  <a:pt x="339458" y="1935848"/>
                </a:lnTo>
                <a:lnTo>
                  <a:pt x="340575" y="1935378"/>
                </a:lnTo>
                <a:lnTo>
                  <a:pt x="342442" y="1933524"/>
                </a:lnTo>
                <a:lnTo>
                  <a:pt x="342900" y="1932406"/>
                </a:lnTo>
                <a:lnTo>
                  <a:pt x="342900" y="1929765"/>
                </a:lnTo>
                <a:close/>
              </a:path>
              <a:path w="7200900" h="3057525">
                <a:moveTo>
                  <a:pt x="342900" y="1371320"/>
                </a:moveTo>
                <a:lnTo>
                  <a:pt x="342442" y="1370190"/>
                </a:lnTo>
                <a:lnTo>
                  <a:pt x="340575" y="1368336"/>
                </a:lnTo>
                <a:lnTo>
                  <a:pt x="339458" y="1367866"/>
                </a:lnTo>
                <a:lnTo>
                  <a:pt x="336829" y="1367866"/>
                </a:lnTo>
                <a:lnTo>
                  <a:pt x="335711" y="1368336"/>
                </a:lnTo>
                <a:lnTo>
                  <a:pt x="333844" y="1370190"/>
                </a:lnTo>
                <a:lnTo>
                  <a:pt x="333375" y="1371320"/>
                </a:lnTo>
                <a:lnTo>
                  <a:pt x="333375" y="1373949"/>
                </a:lnTo>
                <a:lnTo>
                  <a:pt x="333844" y="1375067"/>
                </a:lnTo>
                <a:lnTo>
                  <a:pt x="335711" y="1376934"/>
                </a:lnTo>
                <a:lnTo>
                  <a:pt x="336829" y="1377391"/>
                </a:lnTo>
                <a:lnTo>
                  <a:pt x="339458" y="1377391"/>
                </a:lnTo>
                <a:lnTo>
                  <a:pt x="340575" y="1376934"/>
                </a:lnTo>
                <a:lnTo>
                  <a:pt x="342442" y="1375067"/>
                </a:lnTo>
                <a:lnTo>
                  <a:pt x="342900" y="1373949"/>
                </a:lnTo>
                <a:lnTo>
                  <a:pt x="342900" y="1371320"/>
                </a:lnTo>
                <a:close/>
              </a:path>
              <a:path w="7200900" h="3057525">
                <a:moveTo>
                  <a:pt x="342900" y="812863"/>
                </a:moveTo>
                <a:lnTo>
                  <a:pt x="342442" y="811745"/>
                </a:lnTo>
                <a:lnTo>
                  <a:pt x="340575" y="809879"/>
                </a:lnTo>
                <a:lnTo>
                  <a:pt x="339458" y="809421"/>
                </a:lnTo>
                <a:lnTo>
                  <a:pt x="336829" y="809421"/>
                </a:lnTo>
                <a:lnTo>
                  <a:pt x="335711" y="809879"/>
                </a:lnTo>
                <a:lnTo>
                  <a:pt x="333844" y="811745"/>
                </a:lnTo>
                <a:lnTo>
                  <a:pt x="333375" y="812863"/>
                </a:lnTo>
                <a:lnTo>
                  <a:pt x="333375" y="815492"/>
                </a:lnTo>
                <a:lnTo>
                  <a:pt x="333844" y="816622"/>
                </a:lnTo>
                <a:lnTo>
                  <a:pt x="335711" y="818476"/>
                </a:lnTo>
                <a:lnTo>
                  <a:pt x="336829" y="818946"/>
                </a:lnTo>
                <a:lnTo>
                  <a:pt x="339458" y="818946"/>
                </a:lnTo>
                <a:lnTo>
                  <a:pt x="340575" y="818476"/>
                </a:lnTo>
                <a:lnTo>
                  <a:pt x="342442" y="816622"/>
                </a:lnTo>
                <a:lnTo>
                  <a:pt x="342900" y="815492"/>
                </a:lnTo>
                <a:lnTo>
                  <a:pt x="342900" y="812863"/>
                </a:lnTo>
                <a:close/>
              </a:path>
              <a:path w="7200900" h="3057525">
                <a:moveTo>
                  <a:pt x="342900" y="254406"/>
                </a:moveTo>
                <a:lnTo>
                  <a:pt x="342442" y="253288"/>
                </a:lnTo>
                <a:lnTo>
                  <a:pt x="340575" y="251421"/>
                </a:lnTo>
                <a:lnTo>
                  <a:pt x="339458" y="250964"/>
                </a:lnTo>
                <a:lnTo>
                  <a:pt x="336829" y="250964"/>
                </a:lnTo>
                <a:lnTo>
                  <a:pt x="335711" y="251421"/>
                </a:lnTo>
                <a:lnTo>
                  <a:pt x="333844" y="253288"/>
                </a:lnTo>
                <a:lnTo>
                  <a:pt x="333375" y="254406"/>
                </a:lnTo>
                <a:lnTo>
                  <a:pt x="333375" y="257035"/>
                </a:lnTo>
                <a:lnTo>
                  <a:pt x="333844" y="258165"/>
                </a:lnTo>
                <a:lnTo>
                  <a:pt x="335711" y="260019"/>
                </a:lnTo>
                <a:lnTo>
                  <a:pt x="336829" y="260489"/>
                </a:lnTo>
                <a:lnTo>
                  <a:pt x="339458" y="260489"/>
                </a:lnTo>
                <a:lnTo>
                  <a:pt x="340575" y="260019"/>
                </a:lnTo>
                <a:lnTo>
                  <a:pt x="342442" y="258165"/>
                </a:lnTo>
                <a:lnTo>
                  <a:pt x="342900" y="257035"/>
                </a:lnTo>
                <a:lnTo>
                  <a:pt x="342900" y="254406"/>
                </a:lnTo>
                <a:close/>
              </a:path>
              <a:path w="7200900" h="3057525">
                <a:moveTo>
                  <a:pt x="390525" y="2488222"/>
                </a:moveTo>
                <a:lnTo>
                  <a:pt x="390067" y="2487104"/>
                </a:lnTo>
                <a:lnTo>
                  <a:pt x="388200" y="2485237"/>
                </a:lnTo>
                <a:lnTo>
                  <a:pt x="387083" y="2484780"/>
                </a:lnTo>
                <a:lnTo>
                  <a:pt x="384454" y="2484780"/>
                </a:lnTo>
                <a:lnTo>
                  <a:pt x="383336" y="2485237"/>
                </a:lnTo>
                <a:lnTo>
                  <a:pt x="381469" y="2487104"/>
                </a:lnTo>
                <a:lnTo>
                  <a:pt x="381000" y="2488222"/>
                </a:lnTo>
                <a:lnTo>
                  <a:pt x="381000" y="2490851"/>
                </a:lnTo>
                <a:lnTo>
                  <a:pt x="381469" y="2491981"/>
                </a:lnTo>
                <a:lnTo>
                  <a:pt x="383336" y="2493835"/>
                </a:lnTo>
                <a:lnTo>
                  <a:pt x="384454" y="2494305"/>
                </a:lnTo>
                <a:lnTo>
                  <a:pt x="387083" y="2494305"/>
                </a:lnTo>
                <a:lnTo>
                  <a:pt x="388200" y="2493835"/>
                </a:lnTo>
                <a:lnTo>
                  <a:pt x="390067" y="2491981"/>
                </a:lnTo>
                <a:lnTo>
                  <a:pt x="390525" y="2490851"/>
                </a:lnTo>
                <a:lnTo>
                  <a:pt x="390525" y="2488222"/>
                </a:lnTo>
                <a:close/>
              </a:path>
              <a:path w="7200900" h="3057525">
                <a:moveTo>
                  <a:pt x="390525" y="1929765"/>
                </a:moveTo>
                <a:lnTo>
                  <a:pt x="390067" y="1928647"/>
                </a:lnTo>
                <a:lnTo>
                  <a:pt x="388200" y="1926793"/>
                </a:lnTo>
                <a:lnTo>
                  <a:pt x="387083" y="1926323"/>
                </a:lnTo>
                <a:lnTo>
                  <a:pt x="384454" y="1926323"/>
                </a:lnTo>
                <a:lnTo>
                  <a:pt x="383336" y="1926793"/>
                </a:lnTo>
                <a:lnTo>
                  <a:pt x="381469" y="1928647"/>
                </a:lnTo>
                <a:lnTo>
                  <a:pt x="381000" y="1929765"/>
                </a:lnTo>
                <a:lnTo>
                  <a:pt x="381000" y="1932406"/>
                </a:lnTo>
                <a:lnTo>
                  <a:pt x="381469" y="1933524"/>
                </a:lnTo>
                <a:lnTo>
                  <a:pt x="383336" y="1935378"/>
                </a:lnTo>
                <a:lnTo>
                  <a:pt x="384454" y="1935848"/>
                </a:lnTo>
                <a:lnTo>
                  <a:pt x="387083" y="1935848"/>
                </a:lnTo>
                <a:lnTo>
                  <a:pt x="388200" y="1935378"/>
                </a:lnTo>
                <a:lnTo>
                  <a:pt x="390067" y="1933524"/>
                </a:lnTo>
                <a:lnTo>
                  <a:pt x="390525" y="1932406"/>
                </a:lnTo>
                <a:lnTo>
                  <a:pt x="390525" y="1929765"/>
                </a:lnTo>
                <a:close/>
              </a:path>
              <a:path w="7200900" h="3057525">
                <a:moveTo>
                  <a:pt x="390525" y="1371320"/>
                </a:moveTo>
                <a:lnTo>
                  <a:pt x="390067" y="1370190"/>
                </a:lnTo>
                <a:lnTo>
                  <a:pt x="388200" y="1368336"/>
                </a:lnTo>
                <a:lnTo>
                  <a:pt x="387083" y="1367866"/>
                </a:lnTo>
                <a:lnTo>
                  <a:pt x="384454" y="1367866"/>
                </a:lnTo>
                <a:lnTo>
                  <a:pt x="383336" y="1368336"/>
                </a:lnTo>
                <a:lnTo>
                  <a:pt x="381469" y="1370190"/>
                </a:lnTo>
                <a:lnTo>
                  <a:pt x="381000" y="1371320"/>
                </a:lnTo>
                <a:lnTo>
                  <a:pt x="381000" y="1373949"/>
                </a:lnTo>
                <a:lnTo>
                  <a:pt x="381469" y="1375067"/>
                </a:lnTo>
                <a:lnTo>
                  <a:pt x="383336" y="1376934"/>
                </a:lnTo>
                <a:lnTo>
                  <a:pt x="384454" y="1377391"/>
                </a:lnTo>
                <a:lnTo>
                  <a:pt x="387083" y="1377391"/>
                </a:lnTo>
                <a:lnTo>
                  <a:pt x="388200" y="1376934"/>
                </a:lnTo>
                <a:lnTo>
                  <a:pt x="390067" y="1375067"/>
                </a:lnTo>
                <a:lnTo>
                  <a:pt x="390525" y="1373949"/>
                </a:lnTo>
                <a:lnTo>
                  <a:pt x="390525" y="1371320"/>
                </a:lnTo>
                <a:close/>
              </a:path>
              <a:path w="7200900" h="3057525">
                <a:moveTo>
                  <a:pt x="390525" y="812863"/>
                </a:moveTo>
                <a:lnTo>
                  <a:pt x="390067" y="811745"/>
                </a:lnTo>
                <a:lnTo>
                  <a:pt x="388200" y="809879"/>
                </a:lnTo>
                <a:lnTo>
                  <a:pt x="387083" y="809421"/>
                </a:lnTo>
                <a:lnTo>
                  <a:pt x="384454" y="809421"/>
                </a:lnTo>
                <a:lnTo>
                  <a:pt x="383336" y="809879"/>
                </a:lnTo>
                <a:lnTo>
                  <a:pt x="381469" y="811745"/>
                </a:lnTo>
                <a:lnTo>
                  <a:pt x="381000" y="812863"/>
                </a:lnTo>
                <a:lnTo>
                  <a:pt x="381000" y="815492"/>
                </a:lnTo>
                <a:lnTo>
                  <a:pt x="381469" y="816622"/>
                </a:lnTo>
                <a:lnTo>
                  <a:pt x="383336" y="818476"/>
                </a:lnTo>
                <a:lnTo>
                  <a:pt x="384454" y="818946"/>
                </a:lnTo>
                <a:lnTo>
                  <a:pt x="387083" y="818946"/>
                </a:lnTo>
                <a:lnTo>
                  <a:pt x="388200" y="818476"/>
                </a:lnTo>
                <a:lnTo>
                  <a:pt x="390067" y="816622"/>
                </a:lnTo>
                <a:lnTo>
                  <a:pt x="390525" y="815492"/>
                </a:lnTo>
                <a:lnTo>
                  <a:pt x="390525" y="812863"/>
                </a:lnTo>
                <a:close/>
              </a:path>
              <a:path w="7200900" h="3057525">
                <a:moveTo>
                  <a:pt x="390525" y="254406"/>
                </a:moveTo>
                <a:lnTo>
                  <a:pt x="390067" y="253288"/>
                </a:lnTo>
                <a:lnTo>
                  <a:pt x="388200" y="251421"/>
                </a:lnTo>
                <a:lnTo>
                  <a:pt x="387083" y="250964"/>
                </a:lnTo>
                <a:lnTo>
                  <a:pt x="384454" y="250964"/>
                </a:lnTo>
                <a:lnTo>
                  <a:pt x="383336" y="251421"/>
                </a:lnTo>
                <a:lnTo>
                  <a:pt x="381469" y="253288"/>
                </a:lnTo>
                <a:lnTo>
                  <a:pt x="381000" y="254406"/>
                </a:lnTo>
                <a:lnTo>
                  <a:pt x="381000" y="257035"/>
                </a:lnTo>
                <a:lnTo>
                  <a:pt x="381469" y="258165"/>
                </a:lnTo>
                <a:lnTo>
                  <a:pt x="383336" y="260019"/>
                </a:lnTo>
                <a:lnTo>
                  <a:pt x="384454" y="260489"/>
                </a:lnTo>
                <a:lnTo>
                  <a:pt x="387083" y="260489"/>
                </a:lnTo>
                <a:lnTo>
                  <a:pt x="388200" y="260019"/>
                </a:lnTo>
                <a:lnTo>
                  <a:pt x="390067" y="258165"/>
                </a:lnTo>
                <a:lnTo>
                  <a:pt x="390525" y="257035"/>
                </a:lnTo>
                <a:lnTo>
                  <a:pt x="390525" y="254406"/>
                </a:lnTo>
                <a:close/>
              </a:path>
              <a:path w="7200900" h="3057525">
                <a:moveTo>
                  <a:pt x="438150" y="2488222"/>
                </a:moveTo>
                <a:lnTo>
                  <a:pt x="437692" y="2487104"/>
                </a:lnTo>
                <a:lnTo>
                  <a:pt x="435825" y="2485237"/>
                </a:lnTo>
                <a:lnTo>
                  <a:pt x="434708" y="2484780"/>
                </a:lnTo>
                <a:lnTo>
                  <a:pt x="432079" y="2484780"/>
                </a:lnTo>
                <a:lnTo>
                  <a:pt x="430961" y="2485237"/>
                </a:lnTo>
                <a:lnTo>
                  <a:pt x="429094" y="2487104"/>
                </a:lnTo>
                <a:lnTo>
                  <a:pt x="428625" y="2488222"/>
                </a:lnTo>
                <a:lnTo>
                  <a:pt x="428625" y="2490851"/>
                </a:lnTo>
                <a:lnTo>
                  <a:pt x="429094" y="2491981"/>
                </a:lnTo>
                <a:lnTo>
                  <a:pt x="430961" y="2493835"/>
                </a:lnTo>
                <a:lnTo>
                  <a:pt x="432079" y="2494305"/>
                </a:lnTo>
                <a:lnTo>
                  <a:pt x="434708" y="2494305"/>
                </a:lnTo>
                <a:lnTo>
                  <a:pt x="435825" y="2493835"/>
                </a:lnTo>
                <a:lnTo>
                  <a:pt x="437692" y="2491981"/>
                </a:lnTo>
                <a:lnTo>
                  <a:pt x="438150" y="2490851"/>
                </a:lnTo>
                <a:lnTo>
                  <a:pt x="438150" y="2488222"/>
                </a:lnTo>
                <a:close/>
              </a:path>
              <a:path w="7200900" h="3057525">
                <a:moveTo>
                  <a:pt x="438150" y="1929765"/>
                </a:moveTo>
                <a:lnTo>
                  <a:pt x="437692" y="1928647"/>
                </a:lnTo>
                <a:lnTo>
                  <a:pt x="435825" y="1926793"/>
                </a:lnTo>
                <a:lnTo>
                  <a:pt x="434708" y="1926323"/>
                </a:lnTo>
                <a:lnTo>
                  <a:pt x="432079" y="1926323"/>
                </a:lnTo>
                <a:lnTo>
                  <a:pt x="430961" y="1926793"/>
                </a:lnTo>
                <a:lnTo>
                  <a:pt x="429094" y="1928647"/>
                </a:lnTo>
                <a:lnTo>
                  <a:pt x="428625" y="1929765"/>
                </a:lnTo>
                <a:lnTo>
                  <a:pt x="428625" y="1932406"/>
                </a:lnTo>
                <a:lnTo>
                  <a:pt x="429094" y="1933524"/>
                </a:lnTo>
                <a:lnTo>
                  <a:pt x="430961" y="1935378"/>
                </a:lnTo>
                <a:lnTo>
                  <a:pt x="432079" y="1935848"/>
                </a:lnTo>
                <a:lnTo>
                  <a:pt x="434708" y="1935848"/>
                </a:lnTo>
                <a:lnTo>
                  <a:pt x="435825" y="1935378"/>
                </a:lnTo>
                <a:lnTo>
                  <a:pt x="437692" y="1933524"/>
                </a:lnTo>
                <a:lnTo>
                  <a:pt x="438150" y="1932406"/>
                </a:lnTo>
                <a:lnTo>
                  <a:pt x="438150" y="1929765"/>
                </a:lnTo>
                <a:close/>
              </a:path>
              <a:path w="7200900" h="3057525">
                <a:moveTo>
                  <a:pt x="438150" y="1371320"/>
                </a:moveTo>
                <a:lnTo>
                  <a:pt x="437692" y="1370190"/>
                </a:lnTo>
                <a:lnTo>
                  <a:pt x="435825" y="1368336"/>
                </a:lnTo>
                <a:lnTo>
                  <a:pt x="434708" y="1367866"/>
                </a:lnTo>
                <a:lnTo>
                  <a:pt x="432079" y="1367866"/>
                </a:lnTo>
                <a:lnTo>
                  <a:pt x="430961" y="1368336"/>
                </a:lnTo>
                <a:lnTo>
                  <a:pt x="429094" y="1370190"/>
                </a:lnTo>
                <a:lnTo>
                  <a:pt x="428625" y="1371320"/>
                </a:lnTo>
                <a:lnTo>
                  <a:pt x="428625" y="1373949"/>
                </a:lnTo>
                <a:lnTo>
                  <a:pt x="429094" y="1375067"/>
                </a:lnTo>
                <a:lnTo>
                  <a:pt x="430961" y="1376934"/>
                </a:lnTo>
                <a:lnTo>
                  <a:pt x="432079" y="1377391"/>
                </a:lnTo>
                <a:lnTo>
                  <a:pt x="434708" y="1377391"/>
                </a:lnTo>
                <a:lnTo>
                  <a:pt x="435825" y="1376934"/>
                </a:lnTo>
                <a:lnTo>
                  <a:pt x="437692" y="1375067"/>
                </a:lnTo>
                <a:lnTo>
                  <a:pt x="438150" y="1373949"/>
                </a:lnTo>
                <a:lnTo>
                  <a:pt x="438150" y="1371320"/>
                </a:lnTo>
                <a:close/>
              </a:path>
              <a:path w="7200900" h="3057525">
                <a:moveTo>
                  <a:pt x="438150" y="812863"/>
                </a:moveTo>
                <a:lnTo>
                  <a:pt x="437692" y="811745"/>
                </a:lnTo>
                <a:lnTo>
                  <a:pt x="435825" y="809879"/>
                </a:lnTo>
                <a:lnTo>
                  <a:pt x="434708" y="809421"/>
                </a:lnTo>
                <a:lnTo>
                  <a:pt x="432079" y="809421"/>
                </a:lnTo>
                <a:lnTo>
                  <a:pt x="430961" y="809879"/>
                </a:lnTo>
                <a:lnTo>
                  <a:pt x="429094" y="811745"/>
                </a:lnTo>
                <a:lnTo>
                  <a:pt x="428625" y="812863"/>
                </a:lnTo>
                <a:lnTo>
                  <a:pt x="428625" y="815492"/>
                </a:lnTo>
                <a:lnTo>
                  <a:pt x="429094" y="816622"/>
                </a:lnTo>
                <a:lnTo>
                  <a:pt x="430961" y="818476"/>
                </a:lnTo>
                <a:lnTo>
                  <a:pt x="432079" y="818946"/>
                </a:lnTo>
                <a:lnTo>
                  <a:pt x="434708" y="818946"/>
                </a:lnTo>
                <a:lnTo>
                  <a:pt x="435825" y="818476"/>
                </a:lnTo>
                <a:lnTo>
                  <a:pt x="437692" y="816622"/>
                </a:lnTo>
                <a:lnTo>
                  <a:pt x="438150" y="815492"/>
                </a:lnTo>
                <a:lnTo>
                  <a:pt x="438150" y="812863"/>
                </a:lnTo>
                <a:close/>
              </a:path>
              <a:path w="7200900" h="3057525">
                <a:moveTo>
                  <a:pt x="438150" y="254406"/>
                </a:moveTo>
                <a:lnTo>
                  <a:pt x="437692" y="253288"/>
                </a:lnTo>
                <a:lnTo>
                  <a:pt x="435825" y="251421"/>
                </a:lnTo>
                <a:lnTo>
                  <a:pt x="434708" y="250964"/>
                </a:lnTo>
                <a:lnTo>
                  <a:pt x="432079" y="250964"/>
                </a:lnTo>
                <a:lnTo>
                  <a:pt x="430961" y="251421"/>
                </a:lnTo>
                <a:lnTo>
                  <a:pt x="429094" y="253288"/>
                </a:lnTo>
                <a:lnTo>
                  <a:pt x="428625" y="254406"/>
                </a:lnTo>
                <a:lnTo>
                  <a:pt x="428625" y="257035"/>
                </a:lnTo>
                <a:lnTo>
                  <a:pt x="429094" y="258165"/>
                </a:lnTo>
                <a:lnTo>
                  <a:pt x="430961" y="260019"/>
                </a:lnTo>
                <a:lnTo>
                  <a:pt x="432079" y="260489"/>
                </a:lnTo>
                <a:lnTo>
                  <a:pt x="434708" y="260489"/>
                </a:lnTo>
                <a:lnTo>
                  <a:pt x="435825" y="260019"/>
                </a:lnTo>
                <a:lnTo>
                  <a:pt x="437692" y="258165"/>
                </a:lnTo>
                <a:lnTo>
                  <a:pt x="438150" y="257035"/>
                </a:lnTo>
                <a:lnTo>
                  <a:pt x="438150" y="254406"/>
                </a:lnTo>
                <a:close/>
              </a:path>
              <a:path w="7200900" h="3057525">
                <a:moveTo>
                  <a:pt x="485775" y="2488222"/>
                </a:moveTo>
                <a:lnTo>
                  <a:pt x="485317" y="2487104"/>
                </a:lnTo>
                <a:lnTo>
                  <a:pt x="483450" y="2485237"/>
                </a:lnTo>
                <a:lnTo>
                  <a:pt x="482333" y="2484780"/>
                </a:lnTo>
                <a:lnTo>
                  <a:pt x="479704" y="2484780"/>
                </a:lnTo>
                <a:lnTo>
                  <a:pt x="478586" y="2485237"/>
                </a:lnTo>
                <a:lnTo>
                  <a:pt x="476719" y="2487104"/>
                </a:lnTo>
                <a:lnTo>
                  <a:pt x="476250" y="2488222"/>
                </a:lnTo>
                <a:lnTo>
                  <a:pt x="476250" y="2490851"/>
                </a:lnTo>
                <a:lnTo>
                  <a:pt x="476719" y="2491981"/>
                </a:lnTo>
                <a:lnTo>
                  <a:pt x="478586" y="2493835"/>
                </a:lnTo>
                <a:lnTo>
                  <a:pt x="479704" y="2494305"/>
                </a:lnTo>
                <a:lnTo>
                  <a:pt x="482333" y="2494305"/>
                </a:lnTo>
                <a:lnTo>
                  <a:pt x="483450" y="2493835"/>
                </a:lnTo>
                <a:lnTo>
                  <a:pt x="485317" y="2491981"/>
                </a:lnTo>
                <a:lnTo>
                  <a:pt x="485775" y="2490851"/>
                </a:lnTo>
                <a:lnTo>
                  <a:pt x="485775" y="2488222"/>
                </a:lnTo>
                <a:close/>
              </a:path>
              <a:path w="7200900" h="3057525">
                <a:moveTo>
                  <a:pt x="485775" y="1929765"/>
                </a:moveTo>
                <a:lnTo>
                  <a:pt x="485317" y="1928647"/>
                </a:lnTo>
                <a:lnTo>
                  <a:pt x="483450" y="1926793"/>
                </a:lnTo>
                <a:lnTo>
                  <a:pt x="482333" y="1926323"/>
                </a:lnTo>
                <a:lnTo>
                  <a:pt x="479704" y="1926323"/>
                </a:lnTo>
                <a:lnTo>
                  <a:pt x="478586" y="1926793"/>
                </a:lnTo>
                <a:lnTo>
                  <a:pt x="476719" y="1928647"/>
                </a:lnTo>
                <a:lnTo>
                  <a:pt x="476250" y="1929765"/>
                </a:lnTo>
                <a:lnTo>
                  <a:pt x="476250" y="1932406"/>
                </a:lnTo>
                <a:lnTo>
                  <a:pt x="476719" y="1933524"/>
                </a:lnTo>
                <a:lnTo>
                  <a:pt x="478586" y="1935378"/>
                </a:lnTo>
                <a:lnTo>
                  <a:pt x="479704" y="1935848"/>
                </a:lnTo>
                <a:lnTo>
                  <a:pt x="482333" y="1935848"/>
                </a:lnTo>
                <a:lnTo>
                  <a:pt x="483450" y="1935378"/>
                </a:lnTo>
                <a:lnTo>
                  <a:pt x="485317" y="1933524"/>
                </a:lnTo>
                <a:lnTo>
                  <a:pt x="485775" y="1932406"/>
                </a:lnTo>
                <a:lnTo>
                  <a:pt x="485775" y="1929765"/>
                </a:lnTo>
                <a:close/>
              </a:path>
              <a:path w="7200900" h="3057525">
                <a:moveTo>
                  <a:pt x="485775" y="1371320"/>
                </a:moveTo>
                <a:lnTo>
                  <a:pt x="485317" y="1370190"/>
                </a:lnTo>
                <a:lnTo>
                  <a:pt x="483450" y="1368336"/>
                </a:lnTo>
                <a:lnTo>
                  <a:pt x="482333" y="1367866"/>
                </a:lnTo>
                <a:lnTo>
                  <a:pt x="479704" y="1367866"/>
                </a:lnTo>
                <a:lnTo>
                  <a:pt x="478586" y="1368336"/>
                </a:lnTo>
                <a:lnTo>
                  <a:pt x="476719" y="1370190"/>
                </a:lnTo>
                <a:lnTo>
                  <a:pt x="476250" y="1371320"/>
                </a:lnTo>
                <a:lnTo>
                  <a:pt x="476250" y="1373949"/>
                </a:lnTo>
                <a:lnTo>
                  <a:pt x="476719" y="1375067"/>
                </a:lnTo>
                <a:lnTo>
                  <a:pt x="478586" y="1376934"/>
                </a:lnTo>
                <a:lnTo>
                  <a:pt x="479704" y="1377391"/>
                </a:lnTo>
                <a:lnTo>
                  <a:pt x="482333" y="1377391"/>
                </a:lnTo>
                <a:lnTo>
                  <a:pt x="483450" y="1376934"/>
                </a:lnTo>
                <a:lnTo>
                  <a:pt x="485317" y="1375067"/>
                </a:lnTo>
                <a:lnTo>
                  <a:pt x="485775" y="1373949"/>
                </a:lnTo>
                <a:lnTo>
                  <a:pt x="485775" y="1371320"/>
                </a:lnTo>
                <a:close/>
              </a:path>
              <a:path w="7200900" h="3057525">
                <a:moveTo>
                  <a:pt x="485775" y="812863"/>
                </a:moveTo>
                <a:lnTo>
                  <a:pt x="485317" y="811745"/>
                </a:lnTo>
                <a:lnTo>
                  <a:pt x="483450" y="809879"/>
                </a:lnTo>
                <a:lnTo>
                  <a:pt x="482333" y="809421"/>
                </a:lnTo>
                <a:lnTo>
                  <a:pt x="479704" y="809421"/>
                </a:lnTo>
                <a:lnTo>
                  <a:pt x="478586" y="809879"/>
                </a:lnTo>
                <a:lnTo>
                  <a:pt x="476719" y="811745"/>
                </a:lnTo>
                <a:lnTo>
                  <a:pt x="476250" y="812863"/>
                </a:lnTo>
                <a:lnTo>
                  <a:pt x="476250" y="815492"/>
                </a:lnTo>
                <a:lnTo>
                  <a:pt x="476719" y="816622"/>
                </a:lnTo>
                <a:lnTo>
                  <a:pt x="478586" y="818476"/>
                </a:lnTo>
                <a:lnTo>
                  <a:pt x="479704" y="818946"/>
                </a:lnTo>
                <a:lnTo>
                  <a:pt x="482333" y="818946"/>
                </a:lnTo>
                <a:lnTo>
                  <a:pt x="483450" y="818476"/>
                </a:lnTo>
                <a:lnTo>
                  <a:pt x="485317" y="816622"/>
                </a:lnTo>
                <a:lnTo>
                  <a:pt x="485775" y="815492"/>
                </a:lnTo>
                <a:lnTo>
                  <a:pt x="485775" y="812863"/>
                </a:lnTo>
                <a:close/>
              </a:path>
              <a:path w="7200900" h="3057525">
                <a:moveTo>
                  <a:pt x="485775" y="254406"/>
                </a:moveTo>
                <a:lnTo>
                  <a:pt x="485317" y="253288"/>
                </a:lnTo>
                <a:lnTo>
                  <a:pt x="483450" y="251421"/>
                </a:lnTo>
                <a:lnTo>
                  <a:pt x="482333" y="250964"/>
                </a:lnTo>
                <a:lnTo>
                  <a:pt x="479704" y="250964"/>
                </a:lnTo>
                <a:lnTo>
                  <a:pt x="478586" y="251421"/>
                </a:lnTo>
                <a:lnTo>
                  <a:pt x="476719" y="253288"/>
                </a:lnTo>
                <a:lnTo>
                  <a:pt x="476250" y="254406"/>
                </a:lnTo>
                <a:lnTo>
                  <a:pt x="476250" y="257035"/>
                </a:lnTo>
                <a:lnTo>
                  <a:pt x="476719" y="258165"/>
                </a:lnTo>
                <a:lnTo>
                  <a:pt x="478586" y="260019"/>
                </a:lnTo>
                <a:lnTo>
                  <a:pt x="479704" y="260489"/>
                </a:lnTo>
                <a:lnTo>
                  <a:pt x="482333" y="260489"/>
                </a:lnTo>
                <a:lnTo>
                  <a:pt x="483450" y="260019"/>
                </a:lnTo>
                <a:lnTo>
                  <a:pt x="485317" y="258165"/>
                </a:lnTo>
                <a:lnTo>
                  <a:pt x="485775" y="257035"/>
                </a:lnTo>
                <a:lnTo>
                  <a:pt x="485775" y="254406"/>
                </a:lnTo>
                <a:close/>
              </a:path>
              <a:path w="7200900" h="3057525">
                <a:moveTo>
                  <a:pt x="533400" y="2488222"/>
                </a:moveTo>
                <a:lnTo>
                  <a:pt x="532942" y="2487104"/>
                </a:lnTo>
                <a:lnTo>
                  <a:pt x="531075" y="2485237"/>
                </a:lnTo>
                <a:lnTo>
                  <a:pt x="529958" y="2484780"/>
                </a:lnTo>
                <a:lnTo>
                  <a:pt x="527329" y="2484780"/>
                </a:lnTo>
                <a:lnTo>
                  <a:pt x="526211" y="2485237"/>
                </a:lnTo>
                <a:lnTo>
                  <a:pt x="524344" y="2487104"/>
                </a:lnTo>
                <a:lnTo>
                  <a:pt x="523875" y="2488222"/>
                </a:lnTo>
                <a:lnTo>
                  <a:pt x="523875" y="2490851"/>
                </a:lnTo>
                <a:lnTo>
                  <a:pt x="524344" y="2491981"/>
                </a:lnTo>
                <a:lnTo>
                  <a:pt x="526211" y="2493835"/>
                </a:lnTo>
                <a:lnTo>
                  <a:pt x="527329" y="2494305"/>
                </a:lnTo>
                <a:lnTo>
                  <a:pt x="529958" y="2494305"/>
                </a:lnTo>
                <a:lnTo>
                  <a:pt x="531075" y="2493835"/>
                </a:lnTo>
                <a:lnTo>
                  <a:pt x="532942" y="2491981"/>
                </a:lnTo>
                <a:lnTo>
                  <a:pt x="533400" y="2490851"/>
                </a:lnTo>
                <a:lnTo>
                  <a:pt x="533400" y="2488222"/>
                </a:lnTo>
                <a:close/>
              </a:path>
              <a:path w="7200900" h="3057525">
                <a:moveTo>
                  <a:pt x="533400" y="1929765"/>
                </a:moveTo>
                <a:lnTo>
                  <a:pt x="532942" y="1928647"/>
                </a:lnTo>
                <a:lnTo>
                  <a:pt x="531075" y="1926793"/>
                </a:lnTo>
                <a:lnTo>
                  <a:pt x="529958" y="1926323"/>
                </a:lnTo>
                <a:lnTo>
                  <a:pt x="527329" y="1926323"/>
                </a:lnTo>
                <a:lnTo>
                  <a:pt x="526211" y="1926793"/>
                </a:lnTo>
                <a:lnTo>
                  <a:pt x="524344" y="1928647"/>
                </a:lnTo>
                <a:lnTo>
                  <a:pt x="523875" y="1929765"/>
                </a:lnTo>
                <a:lnTo>
                  <a:pt x="523875" y="1932406"/>
                </a:lnTo>
                <a:lnTo>
                  <a:pt x="524344" y="1933524"/>
                </a:lnTo>
                <a:lnTo>
                  <a:pt x="526211" y="1935378"/>
                </a:lnTo>
                <a:lnTo>
                  <a:pt x="527329" y="1935848"/>
                </a:lnTo>
                <a:lnTo>
                  <a:pt x="529958" y="1935848"/>
                </a:lnTo>
                <a:lnTo>
                  <a:pt x="531075" y="1935378"/>
                </a:lnTo>
                <a:lnTo>
                  <a:pt x="532942" y="1933524"/>
                </a:lnTo>
                <a:lnTo>
                  <a:pt x="533400" y="1932406"/>
                </a:lnTo>
                <a:lnTo>
                  <a:pt x="533400" y="1929765"/>
                </a:lnTo>
                <a:close/>
              </a:path>
              <a:path w="7200900" h="3057525">
                <a:moveTo>
                  <a:pt x="533400" y="1371320"/>
                </a:moveTo>
                <a:lnTo>
                  <a:pt x="532942" y="1370190"/>
                </a:lnTo>
                <a:lnTo>
                  <a:pt x="531075" y="1368336"/>
                </a:lnTo>
                <a:lnTo>
                  <a:pt x="529958" y="1367866"/>
                </a:lnTo>
                <a:lnTo>
                  <a:pt x="527329" y="1367866"/>
                </a:lnTo>
                <a:lnTo>
                  <a:pt x="526211" y="1368336"/>
                </a:lnTo>
                <a:lnTo>
                  <a:pt x="524344" y="1370190"/>
                </a:lnTo>
                <a:lnTo>
                  <a:pt x="523875" y="1371320"/>
                </a:lnTo>
                <a:lnTo>
                  <a:pt x="523875" y="1373949"/>
                </a:lnTo>
                <a:lnTo>
                  <a:pt x="524344" y="1375067"/>
                </a:lnTo>
                <a:lnTo>
                  <a:pt x="526211" y="1376934"/>
                </a:lnTo>
                <a:lnTo>
                  <a:pt x="527329" y="1377391"/>
                </a:lnTo>
                <a:lnTo>
                  <a:pt x="529958" y="1377391"/>
                </a:lnTo>
                <a:lnTo>
                  <a:pt x="531075" y="1376934"/>
                </a:lnTo>
                <a:lnTo>
                  <a:pt x="532942" y="1375067"/>
                </a:lnTo>
                <a:lnTo>
                  <a:pt x="533400" y="1373949"/>
                </a:lnTo>
                <a:lnTo>
                  <a:pt x="533400" y="1371320"/>
                </a:lnTo>
                <a:close/>
              </a:path>
              <a:path w="7200900" h="3057525">
                <a:moveTo>
                  <a:pt x="533400" y="812863"/>
                </a:moveTo>
                <a:lnTo>
                  <a:pt x="532942" y="811745"/>
                </a:lnTo>
                <a:lnTo>
                  <a:pt x="531075" y="809879"/>
                </a:lnTo>
                <a:lnTo>
                  <a:pt x="529958" y="809421"/>
                </a:lnTo>
                <a:lnTo>
                  <a:pt x="527329" y="809421"/>
                </a:lnTo>
                <a:lnTo>
                  <a:pt x="526211" y="809879"/>
                </a:lnTo>
                <a:lnTo>
                  <a:pt x="524344" y="811745"/>
                </a:lnTo>
                <a:lnTo>
                  <a:pt x="523875" y="812863"/>
                </a:lnTo>
                <a:lnTo>
                  <a:pt x="523875" y="815492"/>
                </a:lnTo>
                <a:lnTo>
                  <a:pt x="524344" y="816622"/>
                </a:lnTo>
                <a:lnTo>
                  <a:pt x="526211" y="818476"/>
                </a:lnTo>
                <a:lnTo>
                  <a:pt x="527329" y="818946"/>
                </a:lnTo>
                <a:lnTo>
                  <a:pt x="529958" y="818946"/>
                </a:lnTo>
                <a:lnTo>
                  <a:pt x="531075" y="818476"/>
                </a:lnTo>
                <a:lnTo>
                  <a:pt x="532942" y="816622"/>
                </a:lnTo>
                <a:lnTo>
                  <a:pt x="533400" y="815492"/>
                </a:lnTo>
                <a:lnTo>
                  <a:pt x="533400" y="812863"/>
                </a:lnTo>
                <a:close/>
              </a:path>
              <a:path w="7200900" h="3057525">
                <a:moveTo>
                  <a:pt x="533400" y="254406"/>
                </a:moveTo>
                <a:lnTo>
                  <a:pt x="532942" y="253288"/>
                </a:lnTo>
                <a:lnTo>
                  <a:pt x="531075" y="251421"/>
                </a:lnTo>
                <a:lnTo>
                  <a:pt x="529958" y="250964"/>
                </a:lnTo>
                <a:lnTo>
                  <a:pt x="527329" y="250964"/>
                </a:lnTo>
                <a:lnTo>
                  <a:pt x="526211" y="251421"/>
                </a:lnTo>
                <a:lnTo>
                  <a:pt x="524344" y="253288"/>
                </a:lnTo>
                <a:lnTo>
                  <a:pt x="523875" y="254406"/>
                </a:lnTo>
                <a:lnTo>
                  <a:pt x="523875" y="257035"/>
                </a:lnTo>
                <a:lnTo>
                  <a:pt x="524344" y="258165"/>
                </a:lnTo>
                <a:lnTo>
                  <a:pt x="526211" y="260019"/>
                </a:lnTo>
                <a:lnTo>
                  <a:pt x="527329" y="260489"/>
                </a:lnTo>
                <a:lnTo>
                  <a:pt x="529958" y="260489"/>
                </a:lnTo>
                <a:lnTo>
                  <a:pt x="531075" y="260019"/>
                </a:lnTo>
                <a:lnTo>
                  <a:pt x="532942" y="258165"/>
                </a:lnTo>
                <a:lnTo>
                  <a:pt x="533400" y="257035"/>
                </a:lnTo>
                <a:lnTo>
                  <a:pt x="533400" y="254406"/>
                </a:lnTo>
                <a:close/>
              </a:path>
              <a:path w="7200900" h="3057525">
                <a:moveTo>
                  <a:pt x="581025" y="2488222"/>
                </a:moveTo>
                <a:lnTo>
                  <a:pt x="580567" y="2487104"/>
                </a:lnTo>
                <a:lnTo>
                  <a:pt x="578700" y="2485237"/>
                </a:lnTo>
                <a:lnTo>
                  <a:pt x="577583" y="2484780"/>
                </a:lnTo>
                <a:lnTo>
                  <a:pt x="574954" y="2484780"/>
                </a:lnTo>
                <a:lnTo>
                  <a:pt x="573836" y="2485237"/>
                </a:lnTo>
                <a:lnTo>
                  <a:pt x="571969" y="2487104"/>
                </a:lnTo>
                <a:lnTo>
                  <a:pt x="571500" y="2488222"/>
                </a:lnTo>
                <a:lnTo>
                  <a:pt x="571500" y="2490851"/>
                </a:lnTo>
                <a:lnTo>
                  <a:pt x="571969" y="2491981"/>
                </a:lnTo>
                <a:lnTo>
                  <a:pt x="573836" y="2493835"/>
                </a:lnTo>
                <a:lnTo>
                  <a:pt x="574954" y="2494305"/>
                </a:lnTo>
                <a:lnTo>
                  <a:pt x="577583" y="2494305"/>
                </a:lnTo>
                <a:lnTo>
                  <a:pt x="578700" y="2493835"/>
                </a:lnTo>
                <a:lnTo>
                  <a:pt x="580567" y="2491981"/>
                </a:lnTo>
                <a:lnTo>
                  <a:pt x="581025" y="2490851"/>
                </a:lnTo>
                <a:lnTo>
                  <a:pt x="581025" y="2488222"/>
                </a:lnTo>
                <a:close/>
              </a:path>
              <a:path w="7200900" h="3057525">
                <a:moveTo>
                  <a:pt x="581025" y="1929765"/>
                </a:moveTo>
                <a:lnTo>
                  <a:pt x="580567" y="1928647"/>
                </a:lnTo>
                <a:lnTo>
                  <a:pt x="578700" y="1926793"/>
                </a:lnTo>
                <a:lnTo>
                  <a:pt x="577583" y="1926323"/>
                </a:lnTo>
                <a:lnTo>
                  <a:pt x="574954" y="1926323"/>
                </a:lnTo>
                <a:lnTo>
                  <a:pt x="573836" y="1926793"/>
                </a:lnTo>
                <a:lnTo>
                  <a:pt x="571969" y="1928647"/>
                </a:lnTo>
                <a:lnTo>
                  <a:pt x="571500" y="1929765"/>
                </a:lnTo>
                <a:lnTo>
                  <a:pt x="571500" y="1932406"/>
                </a:lnTo>
                <a:lnTo>
                  <a:pt x="571969" y="1933524"/>
                </a:lnTo>
                <a:lnTo>
                  <a:pt x="573836" y="1935378"/>
                </a:lnTo>
                <a:lnTo>
                  <a:pt x="574954" y="1935848"/>
                </a:lnTo>
                <a:lnTo>
                  <a:pt x="577583" y="1935848"/>
                </a:lnTo>
                <a:lnTo>
                  <a:pt x="578700" y="1935378"/>
                </a:lnTo>
                <a:lnTo>
                  <a:pt x="580567" y="1933524"/>
                </a:lnTo>
                <a:lnTo>
                  <a:pt x="581025" y="1932406"/>
                </a:lnTo>
                <a:lnTo>
                  <a:pt x="581025" y="1929765"/>
                </a:lnTo>
                <a:close/>
              </a:path>
              <a:path w="7200900" h="3057525">
                <a:moveTo>
                  <a:pt x="581025" y="1371320"/>
                </a:moveTo>
                <a:lnTo>
                  <a:pt x="580567" y="1370190"/>
                </a:lnTo>
                <a:lnTo>
                  <a:pt x="578700" y="1368336"/>
                </a:lnTo>
                <a:lnTo>
                  <a:pt x="577583" y="1367866"/>
                </a:lnTo>
                <a:lnTo>
                  <a:pt x="574954" y="1367866"/>
                </a:lnTo>
                <a:lnTo>
                  <a:pt x="573836" y="1368336"/>
                </a:lnTo>
                <a:lnTo>
                  <a:pt x="571969" y="1370190"/>
                </a:lnTo>
                <a:lnTo>
                  <a:pt x="571500" y="1371320"/>
                </a:lnTo>
                <a:lnTo>
                  <a:pt x="571500" y="1373949"/>
                </a:lnTo>
                <a:lnTo>
                  <a:pt x="571969" y="1375067"/>
                </a:lnTo>
                <a:lnTo>
                  <a:pt x="573836" y="1376934"/>
                </a:lnTo>
                <a:lnTo>
                  <a:pt x="574954" y="1377391"/>
                </a:lnTo>
                <a:lnTo>
                  <a:pt x="577583" y="1377391"/>
                </a:lnTo>
                <a:lnTo>
                  <a:pt x="578700" y="1376934"/>
                </a:lnTo>
                <a:lnTo>
                  <a:pt x="580567" y="1375067"/>
                </a:lnTo>
                <a:lnTo>
                  <a:pt x="581025" y="1373949"/>
                </a:lnTo>
                <a:lnTo>
                  <a:pt x="581025" y="1371320"/>
                </a:lnTo>
                <a:close/>
              </a:path>
              <a:path w="7200900" h="3057525">
                <a:moveTo>
                  <a:pt x="581025" y="812863"/>
                </a:moveTo>
                <a:lnTo>
                  <a:pt x="580567" y="811745"/>
                </a:lnTo>
                <a:lnTo>
                  <a:pt x="578700" y="809879"/>
                </a:lnTo>
                <a:lnTo>
                  <a:pt x="577583" y="809421"/>
                </a:lnTo>
                <a:lnTo>
                  <a:pt x="574954" y="809421"/>
                </a:lnTo>
                <a:lnTo>
                  <a:pt x="573836" y="809879"/>
                </a:lnTo>
                <a:lnTo>
                  <a:pt x="571969" y="811745"/>
                </a:lnTo>
                <a:lnTo>
                  <a:pt x="571500" y="812863"/>
                </a:lnTo>
                <a:lnTo>
                  <a:pt x="571500" y="815492"/>
                </a:lnTo>
                <a:lnTo>
                  <a:pt x="571969" y="816622"/>
                </a:lnTo>
                <a:lnTo>
                  <a:pt x="573836" y="818476"/>
                </a:lnTo>
                <a:lnTo>
                  <a:pt x="574954" y="818946"/>
                </a:lnTo>
                <a:lnTo>
                  <a:pt x="577583" y="818946"/>
                </a:lnTo>
                <a:lnTo>
                  <a:pt x="578700" y="818476"/>
                </a:lnTo>
                <a:lnTo>
                  <a:pt x="580567" y="816622"/>
                </a:lnTo>
                <a:lnTo>
                  <a:pt x="581025" y="815492"/>
                </a:lnTo>
                <a:lnTo>
                  <a:pt x="581025" y="812863"/>
                </a:lnTo>
                <a:close/>
              </a:path>
              <a:path w="7200900" h="3057525">
                <a:moveTo>
                  <a:pt x="581025" y="254406"/>
                </a:moveTo>
                <a:lnTo>
                  <a:pt x="580567" y="253288"/>
                </a:lnTo>
                <a:lnTo>
                  <a:pt x="578700" y="251421"/>
                </a:lnTo>
                <a:lnTo>
                  <a:pt x="577583" y="250964"/>
                </a:lnTo>
                <a:lnTo>
                  <a:pt x="574954" y="250964"/>
                </a:lnTo>
                <a:lnTo>
                  <a:pt x="573836" y="251421"/>
                </a:lnTo>
                <a:lnTo>
                  <a:pt x="571969" y="253288"/>
                </a:lnTo>
                <a:lnTo>
                  <a:pt x="571500" y="254406"/>
                </a:lnTo>
                <a:lnTo>
                  <a:pt x="571500" y="257035"/>
                </a:lnTo>
                <a:lnTo>
                  <a:pt x="571969" y="258165"/>
                </a:lnTo>
                <a:lnTo>
                  <a:pt x="573836" y="260019"/>
                </a:lnTo>
                <a:lnTo>
                  <a:pt x="574954" y="260489"/>
                </a:lnTo>
                <a:lnTo>
                  <a:pt x="577583" y="260489"/>
                </a:lnTo>
                <a:lnTo>
                  <a:pt x="578700" y="260019"/>
                </a:lnTo>
                <a:lnTo>
                  <a:pt x="580567" y="258165"/>
                </a:lnTo>
                <a:lnTo>
                  <a:pt x="581025" y="257035"/>
                </a:lnTo>
                <a:lnTo>
                  <a:pt x="581025" y="254406"/>
                </a:lnTo>
                <a:close/>
              </a:path>
              <a:path w="7200900" h="3057525">
                <a:moveTo>
                  <a:pt x="628650" y="2488222"/>
                </a:moveTo>
                <a:lnTo>
                  <a:pt x="628192" y="2487104"/>
                </a:lnTo>
                <a:lnTo>
                  <a:pt x="626325" y="2485237"/>
                </a:lnTo>
                <a:lnTo>
                  <a:pt x="625208" y="2484780"/>
                </a:lnTo>
                <a:lnTo>
                  <a:pt x="622579" y="2484780"/>
                </a:lnTo>
                <a:lnTo>
                  <a:pt x="621461" y="2485237"/>
                </a:lnTo>
                <a:lnTo>
                  <a:pt x="619594" y="2487104"/>
                </a:lnTo>
                <a:lnTo>
                  <a:pt x="619125" y="2488222"/>
                </a:lnTo>
                <a:lnTo>
                  <a:pt x="619125" y="2490851"/>
                </a:lnTo>
                <a:lnTo>
                  <a:pt x="619594" y="2491981"/>
                </a:lnTo>
                <a:lnTo>
                  <a:pt x="621461" y="2493835"/>
                </a:lnTo>
                <a:lnTo>
                  <a:pt x="622579" y="2494305"/>
                </a:lnTo>
                <a:lnTo>
                  <a:pt x="625208" y="2494305"/>
                </a:lnTo>
                <a:lnTo>
                  <a:pt x="626325" y="2493835"/>
                </a:lnTo>
                <a:lnTo>
                  <a:pt x="628192" y="2491981"/>
                </a:lnTo>
                <a:lnTo>
                  <a:pt x="628650" y="2490851"/>
                </a:lnTo>
                <a:lnTo>
                  <a:pt x="628650" y="2488222"/>
                </a:lnTo>
                <a:close/>
              </a:path>
              <a:path w="7200900" h="3057525">
                <a:moveTo>
                  <a:pt x="628650" y="1929765"/>
                </a:moveTo>
                <a:lnTo>
                  <a:pt x="628192" y="1928647"/>
                </a:lnTo>
                <a:lnTo>
                  <a:pt x="626325" y="1926793"/>
                </a:lnTo>
                <a:lnTo>
                  <a:pt x="625208" y="1926323"/>
                </a:lnTo>
                <a:lnTo>
                  <a:pt x="622579" y="1926323"/>
                </a:lnTo>
                <a:lnTo>
                  <a:pt x="621461" y="1926793"/>
                </a:lnTo>
                <a:lnTo>
                  <a:pt x="619594" y="1928647"/>
                </a:lnTo>
                <a:lnTo>
                  <a:pt x="619125" y="1929765"/>
                </a:lnTo>
                <a:lnTo>
                  <a:pt x="619125" y="1932406"/>
                </a:lnTo>
                <a:lnTo>
                  <a:pt x="619594" y="1933524"/>
                </a:lnTo>
                <a:lnTo>
                  <a:pt x="621461" y="1935378"/>
                </a:lnTo>
                <a:lnTo>
                  <a:pt x="622579" y="1935848"/>
                </a:lnTo>
                <a:lnTo>
                  <a:pt x="625208" y="1935848"/>
                </a:lnTo>
                <a:lnTo>
                  <a:pt x="626325" y="1935378"/>
                </a:lnTo>
                <a:lnTo>
                  <a:pt x="628192" y="1933524"/>
                </a:lnTo>
                <a:lnTo>
                  <a:pt x="628650" y="1932406"/>
                </a:lnTo>
                <a:lnTo>
                  <a:pt x="628650" y="1929765"/>
                </a:lnTo>
                <a:close/>
              </a:path>
              <a:path w="7200900" h="3057525">
                <a:moveTo>
                  <a:pt x="628650" y="1371320"/>
                </a:moveTo>
                <a:lnTo>
                  <a:pt x="628192" y="1370190"/>
                </a:lnTo>
                <a:lnTo>
                  <a:pt x="626325" y="1368336"/>
                </a:lnTo>
                <a:lnTo>
                  <a:pt x="625208" y="1367866"/>
                </a:lnTo>
                <a:lnTo>
                  <a:pt x="622579" y="1367866"/>
                </a:lnTo>
                <a:lnTo>
                  <a:pt x="621461" y="1368336"/>
                </a:lnTo>
                <a:lnTo>
                  <a:pt x="619594" y="1370190"/>
                </a:lnTo>
                <a:lnTo>
                  <a:pt x="619125" y="1371320"/>
                </a:lnTo>
                <a:lnTo>
                  <a:pt x="619125" y="1373949"/>
                </a:lnTo>
                <a:lnTo>
                  <a:pt x="619594" y="1375067"/>
                </a:lnTo>
                <a:lnTo>
                  <a:pt x="621461" y="1376934"/>
                </a:lnTo>
                <a:lnTo>
                  <a:pt x="622579" y="1377391"/>
                </a:lnTo>
                <a:lnTo>
                  <a:pt x="625208" y="1377391"/>
                </a:lnTo>
                <a:lnTo>
                  <a:pt x="626325" y="1376934"/>
                </a:lnTo>
                <a:lnTo>
                  <a:pt x="628192" y="1375067"/>
                </a:lnTo>
                <a:lnTo>
                  <a:pt x="628650" y="1373949"/>
                </a:lnTo>
                <a:lnTo>
                  <a:pt x="628650" y="1371320"/>
                </a:lnTo>
                <a:close/>
              </a:path>
              <a:path w="7200900" h="3057525">
                <a:moveTo>
                  <a:pt x="628650" y="812863"/>
                </a:moveTo>
                <a:lnTo>
                  <a:pt x="628192" y="811745"/>
                </a:lnTo>
                <a:lnTo>
                  <a:pt x="626325" y="809879"/>
                </a:lnTo>
                <a:lnTo>
                  <a:pt x="625208" y="809421"/>
                </a:lnTo>
                <a:lnTo>
                  <a:pt x="622579" y="809421"/>
                </a:lnTo>
                <a:lnTo>
                  <a:pt x="621461" y="809879"/>
                </a:lnTo>
                <a:lnTo>
                  <a:pt x="619594" y="811745"/>
                </a:lnTo>
                <a:lnTo>
                  <a:pt x="619125" y="812863"/>
                </a:lnTo>
                <a:lnTo>
                  <a:pt x="619125" y="815492"/>
                </a:lnTo>
                <a:lnTo>
                  <a:pt x="619594" y="816622"/>
                </a:lnTo>
                <a:lnTo>
                  <a:pt x="621461" y="818476"/>
                </a:lnTo>
                <a:lnTo>
                  <a:pt x="622579" y="818946"/>
                </a:lnTo>
                <a:lnTo>
                  <a:pt x="625208" y="818946"/>
                </a:lnTo>
                <a:lnTo>
                  <a:pt x="626325" y="818476"/>
                </a:lnTo>
                <a:lnTo>
                  <a:pt x="628192" y="816622"/>
                </a:lnTo>
                <a:lnTo>
                  <a:pt x="628650" y="815492"/>
                </a:lnTo>
                <a:lnTo>
                  <a:pt x="628650" y="812863"/>
                </a:lnTo>
                <a:close/>
              </a:path>
              <a:path w="7200900" h="3057525">
                <a:moveTo>
                  <a:pt x="628650" y="254406"/>
                </a:moveTo>
                <a:lnTo>
                  <a:pt x="628192" y="253288"/>
                </a:lnTo>
                <a:lnTo>
                  <a:pt x="626325" y="251421"/>
                </a:lnTo>
                <a:lnTo>
                  <a:pt x="625208" y="250964"/>
                </a:lnTo>
                <a:lnTo>
                  <a:pt x="622579" y="250964"/>
                </a:lnTo>
                <a:lnTo>
                  <a:pt x="621461" y="251421"/>
                </a:lnTo>
                <a:lnTo>
                  <a:pt x="619594" y="253288"/>
                </a:lnTo>
                <a:lnTo>
                  <a:pt x="619125" y="254406"/>
                </a:lnTo>
                <a:lnTo>
                  <a:pt x="619125" y="257035"/>
                </a:lnTo>
                <a:lnTo>
                  <a:pt x="619594" y="258165"/>
                </a:lnTo>
                <a:lnTo>
                  <a:pt x="621461" y="260019"/>
                </a:lnTo>
                <a:lnTo>
                  <a:pt x="622579" y="260489"/>
                </a:lnTo>
                <a:lnTo>
                  <a:pt x="625208" y="260489"/>
                </a:lnTo>
                <a:lnTo>
                  <a:pt x="626325" y="260019"/>
                </a:lnTo>
                <a:lnTo>
                  <a:pt x="628192" y="258165"/>
                </a:lnTo>
                <a:lnTo>
                  <a:pt x="628650" y="257035"/>
                </a:lnTo>
                <a:lnTo>
                  <a:pt x="628650" y="254406"/>
                </a:lnTo>
                <a:close/>
              </a:path>
              <a:path w="7200900" h="3057525">
                <a:moveTo>
                  <a:pt x="676275" y="2488222"/>
                </a:moveTo>
                <a:lnTo>
                  <a:pt x="675817" y="2487104"/>
                </a:lnTo>
                <a:lnTo>
                  <a:pt x="673950" y="2485237"/>
                </a:lnTo>
                <a:lnTo>
                  <a:pt x="672833" y="2484780"/>
                </a:lnTo>
                <a:lnTo>
                  <a:pt x="670204" y="2484780"/>
                </a:lnTo>
                <a:lnTo>
                  <a:pt x="669086" y="2485237"/>
                </a:lnTo>
                <a:lnTo>
                  <a:pt x="667219" y="2487104"/>
                </a:lnTo>
                <a:lnTo>
                  <a:pt x="666750" y="2488222"/>
                </a:lnTo>
                <a:lnTo>
                  <a:pt x="666750" y="2490851"/>
                </a:lnTo>
                <a:lnTo>
                  <a:pt x="667219" y="2491981"/>
                </a:lnTo>
                <a:lnTo>
                  <a:pt x="669086" y="2493835"/>
                </a:lnTo>
                <a:lnTo>
                  <a:pt x="670204" y="2494305"/>
                </a:lnTo>
                <a:lnTo>
                  <a:pt x="672833" y="2494305"/>
                </a:lnTo>
                <a:lnTo>
                  <a:pt x="673950" y="2493835"/>
                </a:lnTo>
                <a:lnTo>
                  <a:pt x="675817" y="2491981"/>
                </a:lnTo>
                <a:lnTo>
                  <a:pt x="676275" y="2490851"/>
                </a:lnTo>
                <a:lnTo>
                  <a:pt x="676275" y="2488222"/>
                </a:lnTo>
                <a:close/>
              </a:path>
              <a:path w="7200900" h="3057525">
                <a:moveTo>
                  <a:pt x="676275" y="1929765"/>
                </a:moveTo>
                <a:lnTo>
                  <a:pt x="675817" y="1928647"/>
                </a:lnTo>
                <a:lnTo>
                  <a:pt x="673950" y="1926793"/>
                </a:lnTo>
                <a:lnTo>
                  <a:pt x="672833" y="1926323"/>
                </a:lnTo>
                <a:lnTo>
                  <a:pt x="670204" y="1926323"/>
                </a:lnTo>
                <a:lnTo>
                  <a:pt x="669086" y="1926793"/>
                </a:lnTo>
                <a:lnTo>
                  <a:pt x="667219" y="1928647"/>
                </a:lnTo>
                <a:lnTo>
                  <a:pt x="666750" y="1929765"/>
                </a:lnTo>
                <a:lnTo>
                  <a:pt x="666750" y="1932406"/>
                </a:lnTo>
                <a:lnTo>
                  <a:pt x="667219" y="1933524"/>
                </a:lnTo>
                <a:lnTo>
                  <a:pt x="669086" y="1935378"/>
                </a:lnTo>
                <a:lnTo>
                  <a:pt x="670204" y="1935848"/>
                </a:lnTo>
                <a:lnTo>
                  <a:pt x="672833" y="1935848"/>
                </a:lnTo>
                <a:lnTo>
                  <a:pt x="673950" y="1935378"/>
                </a:lnTo>
                <a:lnTo>
                  <a:pt x="675817" y="1933524"/>
                </a:lnTo>
                <a:lnTo>
                  <a:pt x="676275" y="1932406"/>
                </a:lnTo>
                <a:lnTo>
                  <a:pt x="676275" y="1929765"/>
                </a:lnTo>
                <a:close/>
              </a:path>
              <a:path w="7200900" h="3057525">
                <a:moveTo>
                  <a:pt x="676275" y="1371320"/>
                </a:moveTo>
                <a:lnTo>
                  <a:pt x="675817" y="1370190"/>
                </a:lnTo>
                <a:lnTo>
                  <a:pt x="673950" y="1368336"/>
                </a:lnTo>
                <a:lnTo>
                  <a:pt x="672833" y="1367866"/>
                </a:lnTo>
                <a:lnTo>
                  <a:pt x="670204" y="1367866"/>
                </a:lnTo>
                <a:lnTo>
                  <a:pt x="669086" y="1368336"/>
                </a:lnTo>
                <a:lnTo>
                  <a:pt x="667219" y="1370190"/>
                </a:lnTo>
                <a:lnTo>
                  <a:pt x="666750" y="1371320"/>
                </a:lnTo>
                <a:lnTo>
                  <a:pt x="666750" y="1373949"/>
                </a:lnTo>
                <a:lnTo>
                  <a:pt x="667219" y="1375067"/>
                </a:lnTo>
                <a:lnTo>
                  <a:pt x="669086" y="1376934"/>
                </a:lnTo>
                <a:lnTo>
                  <a:pt x="670204" y="1377391"/>
                </a:lnTo>
                <a:lnTo>
                  <a:pt x="672833" y="1377391"/>
                </a:lnTo>
                <a:lnTo>
                  <a:pt x="673950" y="1376934"/>
                </a:lnTo>
                <a:lnTo>
                  <a:pt x="675817" y="1375067"/>
                </a:lnTo>
                <a:lnTo>
                  <a:pt x="676275" y="1373949"/>
                </a:lnTo>
                <a:lnTo>
                  <a:pt x="676275" y="1371320"/>
                </a:lnTo>
                <a:close/>
              </a:path>
              <a:path w="7200900" h="3057525">
                <a:moveTo>
                  <a:pt x="676275" y="812863"/>
                </a:moveTo>
                <a:lnTo>
                  <a:pt x="675817" y="811745"/>
                </a:lnTo>
                <a:lnTo>
                  <a:pt x="673950" y="809879"/>
                </a:lnTo>
                <a:lnTo>
                  <a:pt x="672833" y="809421"/>
                </a:lnTo>
                <a:lnTo>
                  <a:pt x="670204" y="809421"/>
                </a:lnTo>
                <a:lnTo>
                  <a:pt x="669086" y="809879"/>
                </a:lnTo>
                <a:lnTo>
                  <a:pt x="667219" y="811745"/>
                </a:lnTo>
                <a:lnTo>
                  <a:pt x="666750" y="812863"/>
                </a:lnTo>
                <a:lnTo>
                  <a:pt x="666750" y="815492"/>
                </a:lnTo>
                <a:lnTo>
                  <a:pt x="667219" y="816622"/>
                </a:lnTo>
                <a:lnTo>
                  <a:pt x="669086" y="818476"/>
                </a:lnTo>
                <a:lnTo>
                  <a:pt x="670204" y="818946"/>
                </a:lnTo>
                <a:lnTo>
                  <a:pt x="672833" y="818946"/>
                </a:lnTo>
                <a:lnTo>
                  <a:pt x="673950" y="818476"/>
                </a:lnTo>
                <a:lnTo>
                  <a:pt x="675817" y="816622"/>
                </a:lnTo>
                <a:lnTo>
                  <a:pt x="676275" y="815492"/>
                </a:lnTo>
                <a:lnTo>
                  <a:pt x="676275" y="812863"/>
                </a:lnTo>
                <a:close/>
              </a:path>
              <a:path w="7200900" h="3057525">
                <a:moveTo>
                  <a:pt x="676275" y="254406"/>
                </a:moveTo>
                <a:lnTo>
                  <a:pt x="675817" y="253288"/>
                </a:lnTo>
                <a:lnTo>
                  <a:pt x="673950" y="251421"/>
                </a:lnTo>
                <a:lnTo>
                  <a:pt x="672833" y="250964"/>
                </a:lnTo>
                <a:lnTo>
                  <a:pt x="670204" y="250964"/>
                </a:lnTo>
                <a:lnTo>
                  <a:pt x="669086" y="251421"/>
                </a:lnTo>
                <a:lnTo>
                  <a:pt x="667219" y="253288"/>
                </a:lnTo>
                <a:lnTo>
                  <a:pt x="666750" y="254406"/>
                </a:lnTo>
                <a:lnTo>
                  <a:pt x="666750" y="257035"/>
                </a:lnTo>
                <a:lnTo>
                  <a:pt x="667219" y="258165"/>
                </a:lnTo>
                <a:lnTo>
                  <a:pt x="669086" y="260019"/>
                </a:lnTo>
                <a:lnTo>
                  <a:pt x="670204" y="260489"/>
                </a:lnTo>
                <a:lnTo>
                  <a:pt x="672833" y="260489"/>
                </a:lnTo>
                <a:lnTo>
                  <a:pt x="673950" y="260019"/>
                </a:lnTo>
                <a:lnTo>
                  <a:pt x="675817" y="258165"/>
                </a:lnTo>
                <a:lnTo>
                  <a:pt x="676275" y="257035"/>
                </a:lnTo>
                <a:lnTo>
                  <a:pt x="676275" y="254406"/>
                </a:lnTo>
                <a:close/>
              </a:path>
              <a:path w="7200900" h="3057525">
                <a:moveTo>
                  <a:pt x="723900" y="2488222"/>
                </a:moveTo>
                <a:lnTo>
                  <a:pt x="723442" y="2487104"/>
                </a:lnTo>
                <a:lnTo>
                  <a:pt x="721575" y="2485237"/>
                </a:lnTo>
                <a:lnTo>
                  <a:pt x="720458" y="2484780"/>
                </a:lnTo>
                <a:lnTo>
                  <a:pt x="717829" y="2484780"/>
                </a:lnTo>
                <a:lnTo>
                  <a:pt x="716711" y="2485237"/>
                </a:lnTo>
                <a:lnTo>
                  <a:pt x="714844" y="2487104"/>
                </a:lnTo>
                <a:lnTo>
                  <a:pt x="714375" y="2488222"/>
                </a:lnTo>
                <a:lnTo>
                  <a:pt x="714375" y="2490851"/>
                </a:lnTo>
                <a:lnTo>
                  <a:pt x="714844" y="2491981"/>
                </a:lnTo>
                <a:lnTo>
                  <a:pt x="716711" y="2493835"/>
                </a:lnTo>
                <a:lnTo>
                  <a:pt x="717829" y="2494305"/>
                </a:lnTo>
                <a:lnTo>
                  <a:pt x="720458" y="2494305"/>
                </a:lnTo>
                <a:lnTo>
                  <a:pt x="721575" y="2493835"/>
                </a:lnTo>
                <a:lnTo>
                  <a:pt x="723442" y="2491981"/>
                </a:lnTo>
                <a:lnTo>
                  <a:pt x="723900" y="2490851"/>
                </a:lnTo>
                <a:lnTo>
                  <a:pt x="723900" y="2488222"/>
                </a:lnTo>
                <a:close/>
              </a:path>
              <a:path w="7200900" h="3057525">
                <a:moveTo>
                  <a:pt x="723900" y="1929765"/>
                </a:moveTo>
                <a:lnTo>
                  <a:pt x="723442" y="1928647"/>
                </a:lnTo>
                <a:lnTo>
                  <a:pt x="721575" y="1926793"/>
                </a:lnTo>
                <a:lnTo>
                  <a:pt x="720458" y="1926323"/>
                </a:lnTo>
                <a:lnTo>
                  <a:pt x="717829" y="1926323"/>
                </a:lnTo>
                <a:lnTo>
                  <a:pt x="716711" y="1926793"/>
                </a:lnTo>
                <a:lnTo>
                  <a:pt x="714844" y="1928647"/>
                </a:lnTo>
                <a:lnTo>
                  <a:pt x="714375" y="1929765"/>
                </a:lnTo>
                <a:lnTo>
                  <a:pt x="714375" y="1932406"/>
                </a:lnTo>
                <a:lnTo>
                  <a:pt x="714844" y="1933524"/>
                </a:lnTo>
                <a:lnTo>
                  <a:pt x="716711" y="1935378"/>
                </a:lnTo>
                <a:lnTo>
                  <a:pt x="717829" y="1935848"/>
                </a:lnTo>
                <a:lnTo>
                  <a:pt x="720458" y="1935848"/>
                </a:lnTo>
                <a:lnTo>
                  <a:pt x="721575" y="1935378"/>
                </a:lnTo>
                <a:lnTo>
                  <a:pt x="723442" y="1933524"/>
                </a:lnTo>
                <a:lnTo>
                  <a:pt x="723900" y="1932406"/>
                </a:lnTo>
                <a:lnTo>
                  <a:pt x="723900" y="1929765"/>
                </a:lnTo>
                <a:close/>
              </a:path>
              <a:path w="7200900" h="3057525">
                <a:moveTo>
                  <a:pt x="723900" y="1371320"/>
                </a:moveTo>
                <a:lnTo>
                  <a:pt x="723442" y="1370190"/>
                </a:lnTo>
                <a:lnTo>
                  <a:pt x="721575" y="1368336"/>
                </a:lnTo>
                <a:lnTo>
                  <a:pt x="720458" y="1367866"/>
                </a:lnTo>
                <a:lnTo>
                  <a:pt x="717829" y="1367866"/>
                </a:lnTo>
                <a:lnTo>
                  <a:pt x="716711" y="1368336"/>
                </a:lnTo>
                <a:lnTo>
                  <a:pt x="714844" y="1370190"/>
                </a:lnTo>
                <a:lnTo>
                  <a:pt x="714375" y="1371320"/>
                </a:lnTo>
                <a:lnTo>
                  <a:pt x="714375" y="1373949"/>
                </a:lnTo>
                <a:lnTo>
                  <a:pt x="714844" y="1375067"/>
                </a:lnTo>
                <a:lnTo>
                  <a:pt x="716711" y="1376934"/>
                </a:lnTo>
                <a:lnTo>
                  <a:pt x="717829" y="1377391"/>
                </a:lnTo>
                <a:lnTo>
                  <a:pt x="720458" y="1377391"/>
                </a:lnTo>
                <a:lnTo>
                  <a:pt x="721575" y="1376934"/>
                </a:lnTo>
                <a:lnTo>
                  <a:pt x="723442" y="1375067"/>
                </a:lnTo>
                <a:lnTo>
                  <a:pt x="723900" y="1373949"/>
                </a:lnTo>
                <a:lnTo>
                  <a:pt x="723900" y="1371320"/>
                </a:lnTo>
                <a:close/>
              </a:path>
              <a:path w="7200900" h="3057525">
                <a:moveTo>
                  <a:pt x="723900" y="812863"/>
                </a:moveTo>
                <a:lnTo>
                  <a:pt x="723442" y="811745"/>
                </a:lnTo>
                <a:lnTo>
                  <a:pt x="721575" y="809879"/>
                </a:lnTo>
                <a:lnTo>
                  <a:pt x="720458" y="809421"/>
                </a:lnTo>
                <a:lnTo>
                  <a:pt x="717829" y="809421"/>
                </a:lnTo>
                <a:lnTo>
                  <a:pt x="716711" y="809879"/>
                </a:lnTo>
                <a:lnTo>
                  <a:pt x="714844" y="811745"/>
                </a:lnTo>
                <a:lnTo>
                  <a:pt x="714375" y="812863"/>
                </a:lnTo>
                <a:lnTo>
                  <a:pt x="714375" y="815492"/>
                </a:lnTo>
                <a:lnTo>
                  <a:pt x="714844" y="816622"/>
                </a:lnTo>
                <a:lnTo>
                  <a:pt x="716711" y="818476"/>
                </a:lnTo>
                <a:lnTo>
                  <a:pt x="717829" y="818946"/>
                </a:lnTo>
                <a:lnTo>
                  <a:pt x="720458" y="818946"/>
                </a:lnTo>
                <a:lnTo>
                  <a:pt x="721575" y="818476"/>
                </a:lnTo>
                <a:lnTo>
                  <a:pt x="723442" y="816622"/>
                </a:lnTo>
                <a:lnTo>
                  <a:pt x="723900" y="815492"/>
                </a:lnTo>
                <a:lnTo>
                  <a:pt x="723900" y="812863"/>
                </a:lnTo>
                <a:close/>
              </a:path>
              <a:path w="7200900" h="3057525">
                <a:moveTo>
                  <a:pt x="723900" y="254406"/>
                </a:moveTo>
                <a:lnTo>
                  <a:pt x="723442" y="253288"/>
                </a:lnTo>
                <a:lnTo>
                  <a:pt x="721575" y="251421"/>
                </a:lnTo>
                <a:lnTo>
                  <a:pt x="720458" y="250964"/>
                </a:lnTo>
                <a:lnTo>
                  <a:pt x="717829" y="250964"/>
                </a:lnTo>
                <a:lnTo>
                  <a:pt x="716711" y="251421"/>
                </a:lnTo>
                <a:lnTo>
                  <a:pt x="714844" y="253288"/>
                </a:lnTo>
                <a:lnTo>
                  <a:pt x="714375" y="254406"/>
                </a:lnTo>
                <a:lnTo>
                  <a:pt x="714375" y="257035"/>
                </a:lnTo>
                <a:lnTo>
                  <a:pt x="714844" y="258165"/>
                </a:lnTo>
                <a:lnTo>
                  <a:pt x="716711" y="260019"/>
                </a:lnTo>
                <a:lnTo>
                  <a:pt x="717829" y="260489"/>
                </a:lnTo>
                <a:lnTo>
                  <a:pt x="720458" y="260489"/>
                </a:lnTo>
                <a:lnTo>
                  <a:pt x="721575" y="260019"/>
                </a:lnTo>
                <a:lnTo>
                  <a:pt x="723442" y="258165"/>
                </a:lnTo>
                <a:lnTo>
                  <a:pt x="723900" y="257035"/>
                </a:lnTo>
                <a:lnTo>
                  <a:pt x="723900" y="254406"/>
                </a:lnTo>
                <a:close/>
              </a:path>
              <a:path w="7200900" h="3057525">
                <a:moveTo>
                  <a:pt x="771525" y="2488222"/>
                </a:moveTo>
                <a:lnTo>
                  <a:pt x="771067" y="2487104"/>
                </a:lnTo>
                <a:lnTo>
                  <a:pt x="769200" y="2485237"/>
                </a:lnTo>
                <a:lnTo>
                  <a:pt x="768083" y="2484780"/>
                </a:lnTo>
                <a:lnTo>
                  <a:pt x="765454" y="2484780"/>
                </a:lnTo>
                <a:lnTo>
                  <a:pt x="764336" y="2485237"/>
                </a:lnTo>
                <a:lnTo>
                  <a:pt x="762469" y="2487104"/>
                </a:lnTo>
                <a:lnTo>
                  <a:pt x="762000" y="2488222"/>
                </a:lnTo>
                <a:lnTo>
                  <a:pt x="762000" y="2490851"/>
                </a:lnTo>
                <a:lnTo>
                  <a:pt x="762469" y="2491981"/>
                </a:lnTo>
                <a:lnTo>
                  <a:pt x="764336" y="2493835"/>
                </a:lnTo>
                <a:lnTo>
                  <a:pt x="765454" y="2494305"/>
                </a:lnTo>
                <a:lnTo>
                  <a:pt x="768083" y="2494305"/>
                </a:lnTo>
                <a:lnTo>
                  <a:pt x="769200" y="2493835"/>
                </a:lnTo>
                <a:lnTo>
                  <a:pt x="771067" y="2491981"/>
                </a:lnTo>
                <a:lnTo>
                  <a:pt x="771525" y="2490851"/>
                </a:lnTo>
                <a:lnTo>
                  <a:pt x="771525" y="2488222"/>
                </a:lnTo>
                <a:close/>
              </a:path>
              <a:path w="7200900" h="3057525">
                <a:moveTo>
                  <a:pt x="771525" y="1929765"/>
                </a:moveTo>
                <a:lnTo>
                  <a:pt x="771067" y="1928647"/>
                </a:lnTo>
                <a:lnTo>
                  <a:pt x="769200" y="1926793"/>
                </a:lnTo>
                <a:lnTo>
                  <a:pt x="768083" y="1926323"/>
                </a:lnTo>
                <a:lnTo>
                  <a:pt x="765454" y="1926323"/>
                </a:lnTo>
                <a:lnTo>
                  <a:pt x="764336" y="1926793"/>
                </a:lnTo>
                <a:lnTo>
                  <a:pt x="762469" y="1928647"/>
                </a:lnTo>
                <a:lnTo>
                  <a:pt x="762000" y="1929765"/>
                </a:lnTo>
                <a:lnTo>
                  <a:pt x="762000" y="1932406"/>
                </a:lnTo>
                <a:lnTo>
                  <a:pt x="762469" y="1933524"/>
                </a:lnTo>
                <a:lnTo>
                  <a:pt x="764336" y="1935378"/>
                </a:lnTo>
                <a:lnTo>
                  <a:pt x="765454" y="1935848"/>
                </a:lnTo>
                <a:lnTo>
                  <a:pt x="768083" y="1935848"/>
                </a:lnTo>
                <a:lnTo>
                  <a:pt x="769200" y="1935378"/>
                </a:lnTo>
                <a:lnTo>
                  <a:pt x="771067" y="1933524"/>
                </a:lnTo>
                <a:lnTo>
                  <a:pt x="771525" y="1932406"/>
                </a:lnTo>
                <a:lnTo>
                  <a:pt x="771525" y="1929765"/>
                </a:lnTo>
                <a:close/>
              </a:path>
              <a:path w="7200900" h="3057525">
                <a:moveTo>
                  <a:pt x="771525" y="1371320"/>
                </a:moveTo>
                <a:lnTo>
                  <a:pt x="771067" y="1370190"/>
                </a:lnTo>
                <a:lnTo>
                  <a:pt x="769200" y="1368336"/>
                </a:lnTo>
                <a:lnTo>
                  <a:pt x="768083" y="1367866"/>
                </a:lnTo>
                <a:lnTo>
                  <a:pt x="765454" y="1367866"/>
                </a:lnTo>
                <a:lnTo>
                  <a:pt x="764336" y="1368336"/>
                </a:lnTo>
                <a:lnTo>
                  <a:pt x="762469" y="1370190"/>
                </a:lnTo>
                <a:lnTo>
                  <a:pt x="762000" y="1371320"/>
                </a:lnTo>
                <a:lnTo>
                  <a:pt x="762000" y="1373949"/>
                </a:lnTo>
                <a:lnTo>
                  <a:pt x="762469" y="1375067"/>
                </a:lnTo>
                <a:lnTo>
                  <a:pt x="764336" y="1376934"/>
                </a:lnTo>
                <a:lnTo>
                  <a:pt x="765454" y="1377391"/>
                </a:lnTo>
                <a:lnTo>
                  <a:pt x="768083" y="1377391"/>
                </a:lnTo>
                <a:lnTo>
                  <a:pt x="769200" y="1376934"/>
                </a:lnTo>
                <a:lnTo>
                  <a:pt x="771067" y="1375067"/>
                </a:lnTo>
                <a:lnTo>
                  <a:pt x="771525" y="1373949"/>
                </a:lnTo>
                <a:lnTo>
                  <a:pt x="771525" y="1371320"/>
                </a:lnTo>
                <a:close/>
              </a:path>
              <a:path w="7200900" h="3057525">
                <a:moveTo>
                  <a:pt x="771525" y="812863"/>
                </a:moveTo>
                <a:lnTo>
                  <a:pt x="771067" y="811745"/>
                </a:lnTo>
                <a:lnTo>
                  <a:pt x="769200" y="809879"/>
                </a:lnTo>
                <a:lnTo>
                  <a:pt x="768083" y="809421"/>
                </a:lnTo>
                <a:lnTo>
                  <a:pt x="765454" y="809421"/>
                </a:lnTo>
                <a:lnTo>
                  <a:pt x="764336" y="809879"/>
                </a:lnTo>
                <a:lnTo>
                  <a:pt x="762469" y="811745"/>
                </a:lnTo>
                <a:lnTo>
                  <a:pt x="762000" y="812863"/>
                </a:lnTo>
                <a:lnTo>
                  <a:pt x="762000" y="815492"/>
                </a:lnTo>
                <a:lnTo>
                  <a:pt x="762469" y="816622"/>
                </a:lnTo>
                <a:lnTo>
                  <a:pt x="764336" y="818476"/>
                </a:lnTo>
                <a:lnTo>
                  <a:pt x="765454" y="818946"/>
                </a:lnTo>
                <a:lnTo>
                  <a:pt x="768083" y="818946"/>
                </a:lnTo>
                <a:lnTo>
                  <a:pt x="769200" y="818476"/>
                </a:lnTo>
                <a:lnTo>
                  <a:pt x="771067" y="816622"/>
                </a:lnTo>
                <a:lnTo>
                  <a:pt x="771525" y="815492"/>
                </a:lnTo>
                <a:lnTo>
                  <a:pt x="771525" y="812863"/>
                </a:lnTo>
                <a:close/>
              </a:path>
              <a:path w="7200900" h="3057525">
                <a:moveTo>
                  <a:pt x="771525" y="254406"/>
                </a:moveTo>
                <a:lnTo>
                  <a:pt x="771067" y="253288"/>
                </a:lnTo>
                <a:lnTo>
                  <a:pt x="769200" y="251421"/>
                </a:lnTo>
                <a:lnTo>
                  <a:pt x="768083" y="250964"/>
                </a:lnTo>
                <a:lnTo>
                  <a:pt x="765454" y="250964"/>
                </a:lnTo>
                <a:lnTo>
                  <a:pt x="764336" y="251421"/>
                </a:lnTo>
                <a:lnTo>
                  <a:pt x="762469" y="253288"/>
                </a:lnTo>
                <a:lnTo>
                  <a:pt x="762000" y="254406"/>
                </a:lnTo>
                <a:lnTo>
                  <a:pt x="762000" y="257035"/>
                </a:lnTo>
                <a:lnTo>
                  <a:pt x="762469" y="258165"/>
                </a:lnTo>
                <a:lnTo>
                  <a:pt x="764336" y="260019"/>
                </a:lnTo>
                <a:lnTo>
                  <a:pt x="765454" y="260489"/>
                </a:lnTo>
                <a:lnTo>
                  <a:pt x="768083" y="260489"/>
                </a:lnTo>
                <a:lnTo>
                  <a:pt x="769200" y="260019"/>
                </a:lnTo>
                <a:lnTo>
                  <a:pt x="771067" y="258165"/>
                </a:lnTo>
                <a:lnTo>
                  <a:pt x="771525" y="257035"/>
                </a:lnTo>
                <a:lnTo>
                  <a:pt x="771525" y="254406"/>
                </a:lnTo>
                <a:close/>
              </a:path>
              <a:path w="7200900" h="3057525">
                <a:moveTo>
                  <a:pt x="819150" y="2488222"/>
                </a:moveTo>
                <a:lnTo>
                  <a:pt x="818692" y="2487104"/>
                </a:lnTo>
                <a:lnTo>
                  <a:pt x="816825" y="2485237"/>
                </a:lnTo>
                <a:lnTo>
                  <a:pt x="815708" y="2484780"/>
                </a:lnTo>
                <a:lnTo>
                  <a:pt x="813079" y="2484780"/>
                </a:lnTo>
                <a:lnTo>
                  <a:pt x="811961" y="2485237"/>
                </a:lnTo>
                <a:lnTo>
                  <a:pt x="810094" y="2487104"/>
                </a:lnTo>
                <a:lnTo>
                  <a:pt x="809625" y="2488222"/>
                </a:lnTo>
                <a:lnTo>
                  <a:pt x="809625" y="2490851"/>
                </a:lnTo>
                <a:lnTo>
                  <a:pt x="810094" y="2491981"/>
                </a:lnTo>
                <a:lnTo>
                  <a:pt x="811961" y="2493835"/>
                </a:lnTo>
                <a:lnTo>
                  <a:pt x="813079" y="2494305"/>
                </a:lnTo>
                <a:lnTo>
                  <a:pt x="815708" y="2494305"/>
                </a:lnTo>
                <a:lnTo>
                  <a:pt x="816825" y="2493835"/>
                </a:lnTo>
                <a:lnTo>
                  <a:pt x="818692" y="2491981"/>
                </a:lnTo>
                <a:lnTo>
                  <a:pt x="819150" y="2490851"/>
                </a:lnTo>
                <a:lnTo>
                  <a:pt x="819150" y="2488222"/>
                </a:lnTo>
                <a:close/>
              </a:path>
              <a:path w="7200900" h="3057525">
                <a:moveTo>
                  <a:pt x="819150" y="1929765"/>
                </a:moveTo>
                <a:lnTo>
                  <a:pt x="818692" y="1928647"/>
                </a:lnTo>
                <a:lnTo>
                  <a:pt x="816825" y="1926793"/>
                </a:lnTo>
                <a:lnTo>
                  <a:pt x="815708" y="1926323"/>
                </a:lnTo>
                <a:lnTo>
                  <a:pt x="813079" y="1926323"/>
                </a:lnTo>
                <a:lnTo>
                  <a:pt x="811961" y="1926793"/>
                </a:lnTo>
                <a:lnTo>
                  <a:pt x="810094" y="1928647"/>
                </a:lnTo>
                <a:lnTo>
                  <a:pt x="809625" y="1929765"/>
                </a:lnTo>
                <a:lnTo>
                  <a:pt x="809625" y="1932406"/>
                </a:lnTo>
                <a:lnTo>
                  <a:pt x="810094" y="1933524"/>
                </a:lnTo>
                <a:lnTo>
                  <a:pt x="811961" y="1935378"/>
                </a:lnTo>
                <a:lnTo>
                  <a:pt x="813079" y="1935848"/>
                </a:lnTo>
                <a:lnTo>
                  <a:pt x="815708" y="1935848"/>
                </a:lnTo>
                <a:lnTo>
                  <a:pt x="816825" y="1935378"/>
                </a:lnTo>
                <a:lnTo>
                  <a:pt x="818692" y="1933524"/>
                </a:lnTo>
                <a:lnTo>
                  <a:pt x="819150" y="1932406"/>
                </a:lnTo>
                <a:lnTo>
                  <a:pt x="819150" y="1929765"/>
                </a:lnTo>
                <a:close/>
              </a:path>
              <a:path w="7200900" h="3057525">
                <a:moveTo>
                  <a:pt x="819150" y="1371320"/>
                </a:moveTo>
                <a:lnTo>
                  <a:pt x="818692" y="1370190"/>
                </a:lnTo>
                <a:lnTo>
                  <a:pt x="816825" y="1368336"/>
                </a:lnTo>
                <a:lnTo>
                  <a:pt x="815708" y="1367866"/>
                </a:lnTo>
                <a:lnTo>
                  <a:pt x="813079" y="1367866"/>
                </a:lnTo>
                <a:lnTo>
                  <a:pt x="811961" y="1368336"/>
                </a:lnTo>
                <a:lnTo>
                  <a:pt x="810094" y="1370190"/>
                </a:lnTo>
                <a:lnTo>
                  <a:pt x="809625" y="1371320"/>
                </a:lnTo>
                <a:lnTo>
                  <a:pt x="809625" y="1373949"/>
                </a:lnTo>
                <a:lnTo>
                  <a:pt x="810094" y="1375067"/>
                </a:lnTo>
                <a:lnTo>
                  <a:pt x="811961" y="1376934"/>
                </a:lnTo>
                <a:lnTo>
                  <a:pt x="813079" y="1377391"/>
                </a:lnTo>
                <a:lnTo>
                  <a:pt x="815708" y="1377391"/>
                </a:lnTo>
                <a:lnTo>
                  <a:pt x="816825" y="1376934"/>
                </a:lnTo>
                <a:lnTo>
                  <a:pt x="818692" y="1375067"/>
                </a:lnTo>
                <a:lnTo>
                  <a:pt x="819150" y="1373949"/>
                </a:lnTo>
                <a:lnTo>
                  <a:pt x="819150" y="1371320"/>
                </a:lnTo>
                <a:close/>
              </a:path>
              <a:path w="7200900" h="3057525">
                <a:moveTo>
                  <a:pt x="819150" y="812863"/>
                </a:moveTo>
                <a:lnTo>
                  <a:pt x="818692" y="811745"/>
                </a:lnTo>
                <a:lnTo>
                  <a:pt x="816825" y="809879"/>
                </a:lnTo>
                <a:lnTo>
                  <a:pt x="815708" y="809421"/>
                </a:lnTo>
                <a:lnTo>
                  <a:pt x="813079" y="809421"/>
                </a:lnTo>
                <a:lnTo>
                  <a:pt x="811961" y="809879"/>
                </a:lnTo>
                <a:lnTo>
                  <a:pt x="810094" y="811745"/>
                </a:lnTo>
                <a:lnTo>
                  <a:pt x="809625" y="812863"/>
                </a:lnTo>
                <a:lnTo>
                  <a:pt x="809625" y="815492"/>
                </a:lnTo>
                <a:lnTo>
                  <a:pt x="810094" y="816622"/>
                </a:lnTo>
                <a:lnTo>
                  <a:pt x="811961" y="818476"/>
                </a:lnTo>
                <a:lnTo>
                  <a:pt x="813079" y="818946"/>
                </a:lnTo>
                <a:lnTo>
                  <a:pt x="815708" y="818946"/>
                </a:lnTo>
                <a:lnTo>
                  <a:pt x="816825" y="818476"/>
                </a:lnTo>
                <a:lnTo>
                  <a:pt x="818692" y="816622"/>
                </a:lnTo>
                <a:lnTo>
                  <a:pt x="819150" y="815492"/>
                </a:lnTo>
                <a:lnTo>
                  <a:pt x="819150" y="812863"/>
                </a:lnTo>
                <a:close/>
              </a:path>
              <a:path w="7200900" h="3057525">
                <a:moveTo>
                  <a:pt x="819150" y="254406"/>
                </a:moveTo>
                <a:lnTo>
                  <a:pt x="818692" y="253288"/>
                </a:lnTo>
                <a:lnTo>
                  <a:pt x="816825" y="251421"/>
                </a:lnTo>
                <a:lnTo>
                  <a:pt x="815708" y="250964"/>
                </a:lnTo>
                <a:lnTo>
                  <a:pt x="813079" y="250964"/>
                </a:lnTo>
                <a:lnTo>
                  <a:pt x="811961" y="251421"/>
                </a:lnTo>
                <a:lnTo>
                  <a:pt x="810094" y="253288"/>
                </a:lnTo>
                <a:lnTo>
                  <a:pt x="809625" y="254406"/>
                </a:lnTo>
                <a:lnTo>
                  <a:pt x="809625" y="257035"/>
                </a:lnTo>
                <a:lnTo>
                  <a:pt x="810094" y="258165"/>
                </a:lnTo>
                <a:lnTo>
                  <a:pt x="811961" y="260019"/>
                </a:lnTo>
                <a:lnTo>
                  <a:pt x="813079" y="260489"/>
                </a:lnTo>
                <a:lnTo>
                  <a:pt x="815708" y="260489"/>
                </a:lnTo>
                <a:lnTo>
                  <a:pt x="816825" y="260019"/>
                </a:lnTo>
                <a:lnTo>
                  <a:pt x="818692" y="258165"/>
                </a:lnTo>
                <a:lnTo>
                  <a:pt x="819150" y="257035"/>
                </a:lnTo>
                <a:lnTo>
                  <a:pt x="819150" y="254406"/>
                </a:lnTo>
                <a:close/>
              </a:path>
              <a:path w="7200900" h="3057525">
                <a:moveTo>
                  <a:pt x="866775" y="2488222"/>
                </a:moveTo>
                <a:lnTo>
                  <a:pt x="866317" y="2487104"/>
                </a:lnTo>
                <a:lnTo>
                  <a:pt x="864450" y="2485237"/>
                </a:lnTo>
                <a:lnTo>
                  <a:pt x="863333" y="2484780"/>
                </a:lnTo>
                <a:lnTo>
                  <a:pt x="860704" y="2484780"/>
                </a:lnTo>
                <a:lnTo>
                  <a:pt x="859586" y="2485237"/>
                </a:lnTo>
                <a:lnTo>
                  <a:pt x="857719" y="2487104"/>
                </a:lnTo>
                <a:lnTo>
                  <a:pt x="857250" y="2488222"/>
                </a:lnTo>
                <a:lnTo>
                  <a:pt x="857250" y="2490851"/>
                </a:lnTo>
                <a:lnTo>
                  <a:pt x="857719" y="2491981"/>
                </a:lnTo>
                <a:lnTo>
                  <a:pt x="859586" y="2493835"/>
                </a:lnTo>
                <a:lnTo>
                  <a:pt x="860704" y="2494305"/>
                </a:lnTo>
                <a:lnTo>
                  <a:pt x="863333" y="2494305"/>
                </a:lnTo>
                <a:lnTo>
                  <a:pt x="864450" y="2493835"/>
                </a:lnTo>
                <a:lnTo>
                  <a:pt x="866317" y="2491981"/>
                </a:lnTo>
                <a:lnTo>
                  <a:pt x="866775" y="2490851"/>
                </a:lnTo>
                <a:lnTo>
                  <a:pt x="866775" y="2488222"/>
                </a:lnTo>
                <a:close/>
              </a:path>
              <a:path w="7200900" h="3057525">
                <a:moveTo>
                  <a:pt x="866775" y="1929765"/>
                </a:moveTo>
                <a:lnTo>
                  <a:pt x="866317" y="1928647"/>
                </a:lnTo>
                <a:lnTo>
                  <a:pt x="864450" y="1926793"/>
                </a:lnTo>
                <a:lnTo>
                  <a:pt x="863333" y="1926323"/>
                </a:lnTo>
                <a:lnTo>
                  <a:pt x="860704" y="1926323"/>
                </a:lnTo>
                <a:lnTo>
                  <a:pt x="859586" y="1926793"/>
                </a:lnTo>
                <a:lnTo>
                  <a:pt x="857719" y="1928647"/>
                </a:lnTo>
                <a:lnTo>
                  <a:pt x="857250" y="1929765"/>
                </a:lnTo>
                <a:lnTo>
                  <a:pt x="857250" y="1932406"/>
                </a:lnTo>
                <a:lnTo>
                  <a:pt x="857719" y="1933524"/>
                </a:lnTo>
                <a:lnTo>
                  <a:pt x="859586" y="1935378"/>
                </a:lnTo>
                <a:lnTo>
                  <a:pt x="860704" y="1935848"/>
                </a:lnTo>
                <a:lnTo>
                  <a:pt x="863333" y="1935848"/>
                </a:lnTo>
                <a:lnTo>
                  <a:pt x="864450" y="1935378"/>
                </a:lnTo>
                <a:lnTo>
                  <a:pt x="866317" y="1933524"/>
                </a:lnTo>
                <a:lnTo>
                  <a:pt x="866775" y="1932406"/>
                </a:lnTo>
                <a:lnTo>
                  <a:pt x="866775" y="1929765"/>
                </a:lnTo>
                <a:close/>
              </a:path>
              <a:path w="7200900" h="3057525">
                <a:moveTo>
                  <a:pt x="866775" y="1371320"/>
                </a:moveTo>
                <a:lnTo>
                  <a:pt x="866317" y="1370190"/>
                </a:lnTo>
                <a:lnTo>
                  <a:pt x="864450" y="1368336"/>
                </a:lnTo>
                <a:lnTo>
                  <a:pt x="863333" y="1367866"/>
                </a:lnTo>
                <a:lnTo>
                  <a:pt x="860704" y="1367866"/>
                </a:lnTo>
                <a:lnTo>
                  <a:pt x="859586" y="1368336"/>
                </a:lnTo>
                <a:lnTo>
                  <a:pt x="857719" y="1370190"/>
                </a:lnTo>
                <a:lnTo>
                  <a:pt x="857250" y="1371320"/>
                </a:lnTo>
                <a:lnTo>
                  <a:pt x="857250" y="1373949"/>
                </a:lnTo>
                <a:lnTo>
                  <a:pt x="857719" y="1375067"/>
                </a:lnTo>
                <a:lnTo>
                  <a:pt x="859586" y="1376934"/>
                </a:lnTo>
                <a:lnTo>
                  <a:pt x="860704" y="1377391"/>
                </a:lnTo>
                <a:lnTo>
                  <a:pt x="863333" y="1377391"/>
                </a:lnTo>
                <a:lnTo>
                  <a:pt x="864450" y="1376934"/>
                </a:lnTo>
                <a:lnTo>
                  <a:pt x="866317" y="1375067"/>
                </a:lnTo>
                <a:lnTo>
                  <a:pt x="866775" y="1373949"/>
                </a:lnTo>
                <a:lnTo>
                  <a:pt x="866775" y="1371320"/>
                </a:lnTo>
                <a:close/>
              </a:path>
              <a:path w="7200900" h="3057525">
                <a:moveTo>
                  <a:pt x="866775" y="812863"/>
                </a:moveTo>
                <a:lnTo>
                  <a:pt x="866317" y="811745"/>
                </a:lnTo>
                <a:lnTo>
                  <a:pt x="864450" y="809879"/>
                </a:lnTo>
                <a:lnTo>
                  <a:pt x="863333" y="809421"/>
                </a:lnTo>
                <a:lnTo>
                  <a:pt x="860704" y="809421"/>
                </a:lnTo>
                <a:lnTo>
                  <a:pt x="859586" y="809879"/>
                </a:lnTo>
                <a:lnTo>
                  <a:pt x="857719" y="811745"/>
                </a:lnTo>
                <a:lnTo>
                  <a:pt x="857250" y="812863"/>
                </a:lnTo>
                <a:lnTo>
                  <a:pt x="857250" y="815492"/>
                </a:lnTo>
                <a:lnTo>
                  <a:pt x="857719" y="816622"/>
                </a:lnTo>
                <a:lnTo>
                  <a:pt x="859586" y="818476"/>
                </a:lnTo>
                <a:lnTo>
                  <a:pt x="860704" y="818946"/>
                </a:lnTo>
                <a:lnTo>
                  <a:pt x="863333" y="818946"/>
                </a:lnTo>
                <a:lnTo>
                  <a:pt x="864450" y="818476"/>
                </a:lnTo>
                <a:lnTo>
                  <a:pt x="866317" y="816622"/>
                </a:lnTo>
                <a:lnTo>
                  <a:pt x="866775" y="815492"/>
                </a:lnTo>
                <a:lnTo>
                  <a:pt x="866775" y="812863"/>
                </a:lnTo>
                <a:close/>
              </a:path>
              <a:path w="7200900" h="3057525">
                <a:moveTo>
                  <a:pt x="866775" y="254406"/>
                </a:moveTo>
                <a:lnTo>
                  <a:pt x="866317" y="253288"/>
                </a:lnTo>
                <a:lnTo>
                  <a:pt x="864450" y="251421"/>
                </a:lnTo>
                <a:lnTo>
                  <a:pt x="863333" y="250964"/>
                </a:lnTo>
                <a:lnTo>
                  <a:pt x="860704" y="250964"/>
                </a:lnTo>
                <a:lnTo>
                  <a:pt x="859586" y="251421"/>
                </a:lnTo>
                <a:lnTo>
                  <a:pt x="857719" y="253288"/>
                </a:lnTo>
                <a:lnTo>
                  <a:pt x="857250" y="254406"/>
                </a:lnTo>
                <a:lnTo>
                  <a:pt x="857250" y="257035"/>
                </a:lnTo>
                <a:lnTo>
                  <a:pt x="857719" y="258165"/>
                </a:lnTo>
                <a:lnTo>
                  <a:pt x="859586" y="260019"/>
                </a:lnTo>
                <a:lnTo>
                  <a:pt x="860704" y="260489"/>
                </a:lnTo>
                <a:lnTo>
                  <a:pt x="863333" y="260489"/>
                </a:lnTo>
                <a:lnTo>
                  <a:pt x="864450" y="260019"/>
                </a:lnTo>
                <a:lnTo>
                  <a:pt x="866317" y="258165"/>
                </a:lnTo>
                <a:lnTo>
                  <a:pt x="866775" y="257035"/>
                </a:lnTo>
                <a:lnTo>
                  <a:pt x="866775" y="254406"/>
                </a:lnTo>
                <a:close/>
              </a:path>
              <a:path w="7200900" h="3057525">
                <a:moveTo>
                  <a:pt x="914400" y="2488222"/>
                </a:moveTo>
                <a:lnTo>
                  <a:pt x="913942" y="2487104"/>
                </a:lnTo>
                <a:lnTo>
                  <a:pt x="912075" y="2485237"/>
                </a:lnTo>
                <a:lnTo>
                  <a:pt x="910958" y="2484780"/>
                </a:lnTo>
                <a:lnTo>
                  <a:pt x="908329" y="2484780"/>
                </a:lnTo>
                <a:lnTo>
                  <a:pt x="907211" y="2485237"/>
                </a:lnTo>
                <a:lnTo>
                  <a:pt x="905344" y="2487104"/>
                </a:lnTo>
                <a:lnTo>
                  <a:pt x="904875" y="2488222"/>
                </a:lnTo>
                <a:lnTo>
                  <a:pt x="904875" y="2490851"/>
                </a:lnTo>
                <a:lnTo>
                  <a:pt x="905344" y="2491981"/>
                </a:lnTo>
                <a:lnTo>
                  <a:pt x="907211" y="2493835"/>
                </a:lnTo>
                <a:lnTo>
                  <a:pt x="908329" y="2494305"/>
                </a:lnTo>
                <a:lnTo>
                  <a:pt x="910958" y="2494305"/>
                </a:lnTo>
                <a:lnTo>
                  <a:pt x="912075" y="2493835"/>
                </a:lnTo>
                <a:lnTo>
                  <a:pt x="913942" y="2491981"/>
                </a:lnTo>
                <a:lnTo>
                  <a:pt x="914400" y="2490851"/>
                </a:lnTo>
                <a:lnTo>
                  <a:pt x="914400" y="2488222"/>
                </a:lnTo>
                <a:close/>
              </a:path>
              <a:path w="7200900" h="3057525">
                <a:moveTo>
                  <a:pt x="914400" y="1929765"/>
                </a:moveTo>
                <a:lnTo>
                  <a:pt x="913942" y="1928647"/>
                </a:lnTo>
                <a:lnTo>
                  <a:pt x="912075" y="1926793"/>
                </a:lnTo>
                <a:lnTo>
                  <a:pt x="910958" y="1926323"/>
                </a:lnTo>
                <a:lnTo>
                  <a:pt x="908329" y="1926323"/>
                </a:lnTo>
                <a:lnTo>
                  <a:pt x="907211" y="1926793"/>
                </a:lnTo>
                <a:lnTo>
                  <a:pt x="905344" y="1928647"/>
                </a:lnTo>
                <a:lnTo>
                  <a:pt x="904875" y="1929765"/>
                </a:lnTo>
                <a:lnTo>
                  <a:pt x="904875" y="1932406"/>
                </a:lnTo>
                <a:lnTo>
                  <a:pt x="905344" y="1933524"/>
                </a:lnTo>
                <a:lnTo>
                  <a:pt x="907211" y="1935378"/>
                </a:lnTo>
                <a:lnTo>
                  <a:pt x="908329" y="1935848"/>
                </a:lnTo>
                <a:lnTo>
                  <a:pt x="910958" y="1935848"/>
                </a:lnTo>
                <a:lnTo>
                  <a:pt x="912075" y="1935378"/>
                </a:lnTo>
                <a:lnTo>
                  <a:pt x="913942" y="1933524"/>
                </a:lnTo>
                <a:lnTo>
                  <a:pt x="914400" y="1932406"/>
                </a:lnTo>
                <a:lnTo>
                  <a:pt x="914400" y="1929765"/>
                </a:lnTo>
                <a:close/>
              </a:path>
              <a:path w="7200900" h="3057525">
                <a:moveTo>
                  <a:pt x="914400" y="1371320"/>
                </a:moveTo>
                <a:lnTo>
                  <a:pt x="913942" y="1370190"/>
                </a:lnTo>
                <a:lnTo>
                  <a:pt x="912075" y="1368336"/>
                </a:lnTo>
                <a:lnTo>
                  <a:pt x="910958" y="1367866"/>
                </a:lnTo>
                <a:lnTo>
                  <a:pt x="908329" y="1367866"/>
                </a:lnTo>
                <a:lnTo>
                  <a:pt x="907211" y="1368336"/>
                </a:lnTo>
                <a:lnTo>
                  <a:pt x="905344" y="1370190"/>
                </a:lnTo>
                <a:lnTo>
                  <a:pt x="904875" y="1371320"/>
                </a:lnTo>
                <a:lnTo>
                  <a:pt x="904875" y="1373949"/>
                </a:lnTo>
                <a:lnTo>
                  <a:pt x="905344" y="1375067"/>
                </a:lnTo>
                <a:lnTo>
                  <a:pt x="907211" y="1376934"/>
                </a:lnTo>
                <a:lnTo>
                  <a:pt x="908329" y="1377391"/>
                </a:lnTo>
                <a:lnTo>
                  <a:pt x="910958" y="1377391"/>
                </a:lnTo>
                <a:lnTo>
                  <a:pt x="912075" y="1376934"/>
                </a:lnTo>
                <a:lnTo>
                  <a:pt x="913942" y="1375067"/>
                </a:lnTo>
                <a:lnTo>
                  <a:pt x="914400" y="1373949"/>
                </a:lnTo>
                <a:lnTo>
                  <a:pt x="914400" y="1371320"/>
                </a:lnTo>
                <a:close/>
              </a:path>
              <a:path w="7200900" h="3057525">
                <a:moveTo>
                  <a:pt x="914400" y="812863"/>
                </a:moveTo>
                <a:lnTo>
                  <a:pt x="913942" y="811745"/>
                </a:lnTo>
                <a:lnTo>
                  <a:pt x="912075" y="809879"/>
                </a:lnTo>
                <a:lnTo>
                  <a:pt x="910958" y="809421"/>
                </a:lnTo>
                <a:lnTo>
                  <a:pt x="908329" y="809421"/>
                </a:lnTo>
                <a:lnTo>
                  <a:pt x="907211" y="809879"/>
                </a:lnTo>
                <a:lnTo>
                  <a:pt x="905344" y="811745"/>
                </a:lnTo>
                <a:lnTo>
                  <a:pt x="904875" y="812863"/>
                </a:lnTo>
                <a:lnTo>
                  <a:pt x="904875" y="815492"/>
                </a:lnTo>
                <a:lnTo>
                  <a:pt x="905344" y="816622"/>
                </a:lnTo>
                <a:lnTo>
                  <a:pt x="907211" y="818476"/>
                </a:lnTo>
                <a:lnTo>
                  <a:pt x="908329" y="818946"/>
                </a:lnTo>
                <a:lnTo>
                  <a:pt x="910958" y="818946"/>
                </a:lnTo>
                <a:lnTo>
                  <a:pt x="912075" y="818476"/>
                </a:lnTo>
                <a:lnTo>
                  <a:pt x="913942" y="816622"/>
                </a:lnTo>
                <a:lnTo>
                  <a:pt x="914400" y="815492"/>
                </a:lnTo>
                <a:lnTo>
                  <a:pt x="914400" y="812863"/>
                </a:lnTo>
                <a:close/>
              </a:path>
              <a:path w="7200900" h="3057525">
                <a:moveTo>
                  <a:pt x="914400" y="254406"/>
                </a:moveTo>
                <a:lnTo>
                  <a:pt x="913942" y="253288"/>
                </a:lnTo>
                <a:lnTo>
                  <a:pt x="912075" y="251421"/>
                </a:lnTo>
                <a:lnTo>
                  <a:pt x="910958" y="250964"/>
                </a:lnTo>
                <a:lnTo>
                  <a:pt x="908329" y="250964"/>
                </a:lnTo>
                <a:lnTo>
                  <a:pt x="907211" y="251421"/>
                </a:lnTo>
                <a:lnTo>
                  <a:pt x="905344" y="253288"/>
                </a:lnTo>
                <a:lnTo>
                  <a:pt x="904875" y="254406"/>
                </a:lnTo>
                <a:lnTo>
                  <a:pt x="904875" y="257035"/>
                </a:lnTo>
                <a:lnTo>
                  <a:pt x="905344" y="258165"/>
                </a:lnTo>
                <a:lnTo>
                  <a:pt x="907211" y="260019"/>
                </a:lnTo>
                <a:lnTo>
                  <a:pt x="908329" y="260489"/>
                </a:lnTo>
                <a:lnTo>
                  <a:pt x="910958" y="260489"/>
                </a:lnTo>
                <a:lnTo>
                  <a:pt x="912075" y="260019"/>
                </a:lnTo>
                <a:lnTo>
                  <a:pt x="913942" y="258165"/>
                </a:lnTo>
                <a:lnTo>
                  <a:pt x="914400" y="257035"/>
                </a:lnTo>
                <a:lnTo>
                  <a:pt x="914400" y="254406"/>
                </a:lnTo>
                <a:close/>
              </a:path>
              <a:path w="7200900" h="3057525">
                <a:moveTo>
                  <a:pt x="948270" y="3051441"/>
                </a:moveTo>
                <a:lnTo>
                  <a:pt x="947801" y="3050324"/>
                </a:lnTo>
                <a:lnTo>
                  <a:pt x="945946" y="3048457"/>
                </a:lnTo>
                <a:lnTo>
                  <a:pt x="944816" y="3047987"/>
                </a:lnTo>
                <a:lnTo>
                  <a:pt x="942187" y="3047987"/>
                </a:lnTo>
                <a:lnTo>
                  <a:pt x="941070" y="3048457"/>
                </a:lnTo>
                <a:lnTo>
                  <a:pt x="939203" y="3050324"/>
                </a:lnTo>
                <a:lnTo>
                  <a:pt x="938745" y="3051441"/>
                </a:lnTo>
                <a:lnTo>
                  <a:pt x="938745" y="3054070"/>
                </a:lnTo>
                <a:lnTo>
                  <a:pt x="939203" y="3055188"/>
                </a:lnTo>
                <a:lnTo>
                  <a:pt x="941070" y="3057055"/>
                </a:lnTo>
                <a:lnTo>
                  <a:pt x="942187" y="3057512"/>
                </a:lnTo>
                <a:lnTo>
                  <a:pt x="944816" y="3057512"/>
                </a:lnTo>
                <a:lnTo>
                  <a:pt x="945946" y="3057055"/>
                </a:lnTo>
                <a:lnTo>
                  <a:pt x="947801" y="3055188"/>
                </a:lnTo>
                <a:lnTo>
                  <a:pt x="948270" y="3054070"/>
                </a:lnTo>
                <a:lnTo>
                  <a:pt x="948270" y="3051441"/>
                </a:lnTo>
                <a:close/>
              </a:path>
              <a:path w="7200900" h="3057525">
                <a:moveTo>
                  <a:pt x="948270" y="3003816"/>
                </a:moveTo>
                <a:lnTo>
                  <a:pt x="947801" y="3002699"/>
                </a:lnTo>
                <a:lnTo>
                  <a:pt x="945946" y="3000832"/>
                </a:lnTo>
                <a:lnTo>
                  <a:pt x="944816" y="3000362"/>
                </a:lnTo>
                <a:lnTo>
                  <a:pt x="942187" y="3000362"/>
                </a:lnTo>
                <a:lnTo>
                  <a:pt x="941070" y="3000832"/>
                </a:lnTo>
                <a:lnTo>
                  <a:pt x="939203" y="3002699"/>
                </a:lnTo>
                <a:lnTo>
                  <a:pt x="938745" y="3003816"/>
                </a:lnTo>
                <a:lnTo>
                  <a:pt x="938745" y="3006445"/>
                </a:lnTo>
                <a:lnTo>
                  <a:pt x="939203" y="3007563"/>
                </a:lnTo>
                <a:lnTo>
                  <a:pt x="941070" y="3009430"/>
                </a:lnTo>
                <a:lnTo>
                  <a:pt x="942187" y="3009887"/>
                </a:lnTo>
                <a:lnTo>
                  <a:pt x="944816" y="3009887"/>
                </a:lnTo>
                <a:lnTo>
                  <a:pt x="945946" y="3009430"/>
                </a:lnTo>
                <a:lnTo>
                  <a:pt x="947801" y="3007563"/>
                </a:lnTo>
                <a:lnTo>
                  <a:pt x="948270" y="3006445"/>
                </a:lnTo>
                <a:lnTo>
                  <a:pt x="948270" y="3003816"/>
                </a:lnTo>
                <a:close/>
              </a:path>
              <a:path w="7200900" h="3057525">
                <a:moveTo>
                  <a:pt x="948270" y="2956191"/>
                </a:moveTo>
                <a:lnTo>
                  <a:pt x="947801" y="2955074"/>
                </a:lnTo>
                <a:lnTo>
                  <a:pt x="945946" y="2953207"/>
                </a:lnTo>
                <a:lnTo>
                  <a:pt x="944816" y="2952737"/>
                </a:lnTo>
                <a:lnTo>
                  <a:pt x="942187" y="2952737"/>
                </a:lnTo>
                <a:lnTo>
                  <a:pt x="941070" y="2953207"/>
                </a:lnTo>
                <a:lnTo>
                  <a:pt x="939203" y="2955074"/>
                </a:lnTo>
                <a:lnTo>
                  <a:pt x="938745" y="2956191"/>
                </a:lnTo>
                <a:lnTo>
                  <a:pt x="938745" y="2958820"/>
                </a:lnTo>
                <a:lnTo>
                  <a:pt x="939203" y="2959938"/>
                </a:lnTo>
                <a:lnTo>
                  <a:pt x="941070" y="2961805"/>
                </a:lnTo>
                <a:lnTo>
                  <a:pt x="942187" y="2962262"/>
                </a:lnTo>
                <a:lnTo>
                  <a:pt x="944816" y="2962262"/>
                </a:lnTo>
                <a:lnTo>
                  <a:pt x="945946" y="2961805"/>
                </a:lnTo>
                <a:lnTo>
                  <a:pt x="947801" y="2959938"/>
                </a:lnTo>
                <a:lnTo>
                  <a:pt x="948270" y="2958820"/>
                </a:lnTo>
                <a:lnTo>
                  <a:pt x="948270" y="2956191"/>
                </a:lnTo>
                <a:close/>
              </a:path>
              <a:path w="7200900" h="3057525">
                <a:moveTo>
                  <a:pt x="948270" y="2908566"/>
                </a:moveTo>
                <a:lnTo>
                  <a:pt x="947801" y="2907449"/>
                </a:lnTo>
                <a:lnTo>
                  <a:pt x="945946" y="2905582"/>
                </a:lnTo>
                <a:lnTo>
                  <a:pt x="944816" y="2905112"/>
                </a:lnTo>
                <a:lnTo>
                  <a:pt x="942187" y="2905112"/>
                </a:lnTo>
                <a:lnTo>
                  <a:pt x="941070" y="2905582"/>
                </a:lnTo>
                <a:lnTo>
                  <a:pt x="939203" y="2907449"/>
                </a:lnTo>
                <a:lnTo>
                  <a:pt x="938745" y="2908566"/>
                </a:lnTo>
                <a:lnTo>
                  <a:pt x="938745" y="2911195"/>
                </a:lnTo>
                <a:lnTo>
                  <a:pt x="939203" y="2912313"/>
                </a:lnTo>
                <a:lnTo>
                  <a:pt x="941070" y="2914180"/>
                </a:lnTo>
                <a:lnTo>
                  <a:pt x="942187" y="2914637"/>
                </a:lnTo>
                <a:lnTo>
                  <a:pt x="944816" y="2914637"/>
                </a:lnTo>
                <a:lnTo>
                  <a:pt x="945946" y="2914180"/>
                </a:lnTo>
                <a:lnTo>
                  <a:pt x="947801" y="2912313"/>
                </a:lnTo>
                <a:lnTo>
                  <a:pt x="948270" y="2911195"/>
                </a:lnTo>
                <a:lnTo>
                  <a:pt x="948270" y="2908566"/>
                </a:lnTo>
                <a:close/>
              </a:path>
              <a:path w="7200900" h="3057525">
                <a:moveTo>
                  <a:pt x="948270" y="2860941"/>
                </a:moveTo>
                <a:lnTo>
                  <a:pt x="947801" y="2859824"/>
                </a:lnTo>
                <a:lnTo>
                  <a:pt x="945946" y="2857957"/>
                </a:lnTo>
                <a:lnTo>
                  <a:pt x="944816" y="2857487"/>
                </a:lnTo>
                <a:lnTo>
                  <a:pt x="942187" y="2857487"/>
                </a:lnTo>
                <a:lnTo>
                  <a:pt x="941070" y="2857957"/>
                </a:lnTo>
                <a:lnTo>
                  <a:pt x="939203" y="2859824"/>
                </a:lnTo>
                <a:lnTo>
                  <a:pt x="938745" y="2860941"/>
                </a:lnTo>
                <a:lnTo>
                  <a:pt x="938745" y="2863570"/>
                </a:lnTo>
                <a:lnTo>
                  <a:pt x="939203" y="2864688"/>
                </a:lnTo>
                <a:lnTo>
                  <a:pt x="941070" y="2866555"/>
                </a:lnTo>
                <a:lnTo>
                  <a:pt x="942187" y="2867012"/>
                </a:lnTo>
                <a:lnTo>
                  <a:pt x="944816" y="2867012"/>
                </a:lnTo>
                <a:lnTo>
                  <a:pt x="945946" y="2866555"/>
                </a:lnTo>
                <a:lnTo>
                  <a:pt x="947801" y="2864688"/>
                </a:lnTo>
                <a:lnTo>
                  <a:pt x="948270" y="2863570"/>
                </a:lnTo>
                <a:lnTo>
                  <a:pt x="948270" y="2860941"/>
                </a:lnTo>
                <a:close/>
              </a:path>
              <a:path w="7200900" h="3057525">
                <a:moveTo>
                  <a:pt x="948270" y="2813316"/>
                </a:moveTo>
                <a:lnTo>
                  <a:pt x="947801" y="2812199"/>
                </a:lnTo>
                <a:lnTo>
                  <a:pt x="945946" y="2810332"/>
                </a:lnTo>
                <a:lnTo>
                  <a:pt x="944816" y="2809862"/>
                </a:lnTo>
                <a:lnTo>
                  <a:pt x="942187" y="2809862"/>
                </a:lnTo>
                <a:lnTo>
                  <a:pt x="941070" y="2810332"/>
                </a:lnTo>
                <a:lnTo>
                  <a:pt x="939203" y="2812199"/>
                </a:lnTo>
                <a:lnTo>
                  <a:pt x="938745" y="2813316"/>
                </a:lnTo>
                <a:lnTo>
                  <a:pt x="938745" y="2815945"/>
                </a:lnTo>
                <a:lnTo>
                  <a:pt x="939203" y="2817063"/>
                </a:lnTo>
                <a:lnTo>
                  <a:pt x="941070" y="2818930"/>
                </a:lnTo>
                <a:lnTo>
                  <a:pt x="942187" y="2819387"/>
                </a:lnTo>
                <a:lnTo>
                  <a:pt x="944816" y="2819387"/>
                </a:lnTo>
                <a:lnTo>
                  <a:pt x="945946" y="2818930"/>
                </a:lnTo>
                <a:lnTo>
                  <a:pt x="947801" y="2817063"/>
                </a:lnTo>
                <a:lnTo>
                  <a:pt x="948270" y="2815945"/>
                </a:lnTo>
                <a:lnTo>
                  <a:pt x="948270" y="2813316"/>
                </a:lnTo>
                <a:close/>
              </a:path>
              <a:path w="7200900" h="3057525">
                <a:moveTo>
                  <a:pt x="948270" y="2765691"/>
                </a:moveTo>
                <a:lnTo>
                  <a:pt x="947801" y="2764574"/>
                </a:lnTo>
                <a:lnTo>
                  <a:pt x="945946" y="2762707"/>
                </a:lnTo>
                <a:lnTo>
                  <a:pt x="944816" y="2762237"/>
                </a:lnTo>
                <a:lnTo>
                  <a:pt x="942187" y="2762237"/>
                </a:lnTo>
                <a:lnTo>
                  <a:pt x="941070" y="2762707"/>
                </a:lnTo>
                <a:lnTo>
                  <a:pt x="939203" y="2764574"/>
                </a:lnTo>
                <a:lnTo>
                  <a:pt x="938745" y="2765691"/>
                </a:lnTo>
                <a:lnTo>
                  <a:pt x="938745" y="2768320"/>
                </a:lnTo>
                <a:lnTo>
                  <a:pt x="939203" y="2769438"/>
                </a:lnTo>
                <a:lnTo>
                  <a:pt x="941070" y="2771305"/>
                </a:lnTo>
                <a:lnTo>
                  <a:pt x="942187" y="2771762"/>
                </a:lnTo>
                <a:lnTo>
                  <a:pt x="944816" y="2771762"/>
                </a:lnTo>
                <a:lnTo>
                  <a:pt x="945946" y="2771305"/>
                </a:lnTo>
                <a:lnTo>
                  <a:pt x="947801" y="2769438"/>
                </a:lnTo>
                <a:lnTo>
                  <a:pt x="948270" y="2768320"/>
                </a:lnTo>
                <a:lnTo>
                  <a:pt x="948270" y="2765691"/>
                </a:lnTo>
                <a:close/>
              </a:path>
              <a:path w="7200900" h="3057525">
                <a:moveTo>
                  <a:pt x="948270" y="2718066"/>
                </a:moveTo>
                <a:lnTo>
                  <a:pt x="947801" y="2716949"/>
                </a:lnTo>
                <a:lnTo>
                  <a:pt x="945946" y="2715082"/>
                </a:lnTo>
                <a:lnTo>
                  <a:pt x="944816" y="2714612"/>
                </a:lnTo>
                <a:lnTo>
                  <a:pt x="942187" y="2714612"/>
                </a:lnTo>
                <a:lnTo>
                  <a:pt x="941070" y="2715082"/>
                </a:lnTo>
                <a:lnTo>
                  <a:pt x="939203" y="2716949"/>
                </a:lnTo>
                <a:lnTo>
                  <a:pt x="938745" y="2718066"/>
                </a:lnTo>
                <a:lnTo>
                  <a:pt x="938745" y="2720695"/>
                </a:lnTo>
                <a:lnTo>
                  <a:pt x="939203" y="2721813"/>
                </a:lnTo>
                <a:lnTo>
                  <a:pt x="941070" y="2723680"/>
                </a:lnTo>
                <a:lnTo>
                  <a:pt x="942187" y="2724137"/>
                </a:lnTo>
                <a:lnTo>
                  <a:pt x="944816" y="2724137"/>
                </a:lnTo>
                <a:lnTo>
                  <a:pt x="945946" y="2723680"/>
                </a:lnTo>
                <a:lnTo>
                  <a:pt x="947801" y="2721813"/>
                </a:lnTo>
                <a:lnTo>
                  <a:pt x="948270" y="2720695"/>
                </a:lnTo>
                <a:lnTo>
                  <a:pt x="948270" y="2718066"/>
                </a:lnTo>
                <a:close/>
              </a:path>
              <a:path w="7200900" h="3057525">
                <a:moveTo>
                  <a:pt x="948270" y="2670441"/>
                </a:moveTo>
                <a:lnTo>
                  <a:pt x="947801" y="2669324"/>
                </a:lnTo>
                <a:lnTo>
                  <a:pt x="945946" y="2667457"/>
                </a:lnTo>
                <a:lnTo>
                  <a:pt x="944816" y="2666987"/>
                </a:lnTo>
                <a:lnTo>
                  <a:pt x="942187" y="2666987"/>
                </a:lnTo>
                <a:lnTo>
                  <a:pt x="941070" y="2667457"/>
                </a:lnTo>
                <a:lnTo>
                  <a:pt x="939203" y="2669324"/>
                </a:lnTo>
                <a:lnTo>
                  <a:pt x="938745" y="2670441"/>
                </a:lnTo>
                <a:lnTo>
                  <a:pt x="938745" y="2673070"/>
                </a:lnTo>
                <a:lnTo>
                  <a:pt x="939203" y="2674188"/>
                </a:lnTo>
                <a:lnTo>
                  <a:pt x="941070" y="2676055"/>
                </a:lnTo>
                <a:lnTo>
                  <a:pt x="942187" y="2676512"/>
                </a:lnTo>
                <a:lnTo>
                  <a:pt x="944816" y="2676512"/>
                </a:lnTo>
                <a:lnTo>
                  <a:pt x="945946" y="2676055"/>
                </a:lnTo>
                <a:lnTo>
                  <a:pt x="947801" y="2674188"/>
                </a:lnTo>
                <a:lnTo>
                  <a:pt x="948270" y="2673070"/>
                </a:lnTo>
                <a:lnTo>
                  <a:pt x="948270" y="2670441"/>
                </a:lnTo>
                <a:close/>
              </a:path>
              <a:path w="7200900" h="3057525">
                <a:moveTo>
                  <a:pt x="948270" y="2622816"/>
                </a:moveTo>
                <a:lnTo>
                  <a:pt x="947801" y="2621699"/>
                </a:lnTo>
                <a:lnTo>
                  <a:pt x="945946" y="2619832"/>
                </a:lnTo>
                <a:lnTo>
                  <a:pt x="944816" y="2619362"/>
                </a:lnTo>
                <a:lnTo>
                  <a:pt x="942187" y="2619362"/>
                </a:lnTo>
                <a:lnTo>
                  <a:pt x="941070" y="2619832"/>
                </a:lnTo>
                <a:lnTo>
                  <a:pt x="939203" y="2621699"/>
                </a:lnTo>
                <a:lnTo>
                  <a:pt x="938745" y="2622816"/>
                </a:lnTo>
                <a:lnTo>
                  <a:pt x="938745" y="2625445"/>
                </a:lnTo>
                <a:lnTo>
                  <a:pt x="939203" y="2626563"/>
                </a:lnTo>
                <a:lnTo>
                  <a:pt x="941070" y="2628430"/>
                </a:lnTo>
                <a:lnTo>
                  <a:pt x="942187" y="2628887"/>
                </a:lnTo>
                <a:lnTo>
                  <a:pt x="944816" y="2628887"/>
                </a:lnTo>
                <a:lnTo>
                  <a:pt x="945946" y="2628430"/>
                </a:lnTo>
                <a:lnTo>
                  <a:pt x="947801" y="2626563"/>
                </a:lnTo>
                <a:lnTo>
                  <a:pt x="948270" y="2625445"/>
                </a:lnTo>
                <a:lnTo>
                  <a:pt x="948270" y="2622816"/>
                </a:lnTo>
                <a:close/>
              </a:path>
              <a:path w="7200900" h="3057525">
                <a:moveTo>
                  <a:pt x="948270" y="2575191"/>
                </a:moveTo>
                <a:lnTo>
                  <a:pt x="947801" y="2574074"/>
                </a:lnTo>
                <a:lnTo>
                  <a:pt x="945946" y="2572207"/>
                </a:lnTo>
                <a:lnTo>
                  <a:pt x="944816" y="2571750"/>
                </a:lnTo>
                <a:lnTo>
                  <a:pt x="942187" y="2571750"/>
                </a:lnTo>
                <a:lnTo>
                  <a:pt x="941070" y="2572207"/>
                </a:lnTo>
                <a:lnTo>
                  <a:pt x="939203" y="2574074"/>
                </a:lnTo>
                <a:lnTo>
                  <a:pt x="938745" y="2575191"/>
                </a:lnTo>
                <a:lnTo>
                  <a:pt x="938745" y="2577820"/>
                </a:lnTo>
                <a:lnTo>
                  <a:pt x="939203" y="2578938"/>
                </a:lnTo>
                <a:lnTo>
                  <a:pt x="941070" y="2580805"/>
                </a:lnTo>
                <a:lnTo>
                  <a:pt x="942187" y="2581262"/>
                </a:lnTo>
                <a:lnTo>
                  <a:pt x="944816" y="2581262"/>
                </a:lnTo>
                <a:lnTo>
                  <a:pt x="945946" y="2580805"/>
                </a:lnTo>
                <a:lnTo>
                  <a:pt x="947801" y="2578938"/>
                </a:lnTo>
                <a:lnTo>
                  <a:pt x="948270" y="2577820"/>
                </a:lnTo>
                <a:lnTo>
                  <a:pt x="948270" y="2575191"/>
                </a:lnTo>
                <a:close/>
              </a:path>
              <a:path w="7200900" h="3057525">
                <a:moveTo>
                  <a:pt x="948270" y="2527566"/>
                </a:moveTo>
                <a:lnTo>
                  <a:pt x="947801" y="2526449"/>
                </a:lnTo>
                <a:lnTo>
                  <a:pt x="945946" y="2524582"/>
                </a:lnTo>
                <a:lnTo>
                  <a:pt x="944816" y="2524112"/>
                </a:lnTo>
                <a:lnTo>
                  <a:pt x="942187" y="2524112"/>
                </a:lnTo>
                <a:lnTo>
                  <a:pt x="941070" y="2524582"/>
                </a:lnTo>
                <a:lnTo>
                  <a:pt x="939203" y="2526449"/>
                </a:lnTo>
                <a:lnTo>
                  <a:pt x="938745" y="2527566"/>
                </a:lnTo>
                <a:lnTo>
                  <a:pt x="938745" y="2530195"/>
                </a:lnTo>
                <a:lnTo>
                  <a:pt x="939203" y="2531313"/>
                </a:lnTo>
                <a:lnTo>
                  <a:pt x="941070" y="2533180"/>
                </a:lnTo>
                <a:lnTo>
                  <a:pt x="942187" y="2533637"/>
                </a:lnTo>
                <a:lnTo>
                  <a:pt x="944816" y="2533637"/>
                </a:lnTo>
                <a:lnTo>
                  <a:pt x="945946" y="2533180"/>
                </a:lnTo>
                <a:lnTo>
                  <a:pt x="947801" y="2531313"/>
                </a:lnTo>
                <a:lnTo>
                  <a:pt x="948270" y="2530195"/>
                </a:lnTo>
                <a:lnTo>
                  <a:pt x="948270" y="2527566"/>
                </a:lnTo>
                <a:close/>
              </a:path>
              <a:path w="7200900" h="3057525">
                <a:moveTo>
                  <a:pt x="948270" y="2479941"/>
                </a:moveTo>
                <a:lnTo>
                  <a:pt x="947801" y="2478824"/>
                </a:lnTo>
                <a:lnTo>
                  <a:pt x="945946" y="2476957"/>
                </a:lnTo>
                <a:lnTo>
                  <a:pt x="944816" y="2476500"/>
                </a:lnTo>
                <a:lnTo>
                  <a:pt x="942187" y="2476500"/>
                </a:lnTo>
                <a:lnTo>
                  <a:pt x="941070" y="2476957"/>
                </a:lnTo>
                <a:lnTo>
                  <a:pt x="939203" y="2478824"/>
                </a:lnTo>
                <a:lnTo>
                  <a:pt x="938745" y="2479941"/>
                </a:lnTo>
                <a:lnTo>
                  <a:pt x="938745" y="2482570"/>
                </a:lnTo>
                <a:lnTo>
                  <a:pt x="939203" y="2483688"/>
                </a:lnTo>
                <a:lnTo>
                  <a:pt x="941070" y="2485555"/>
                </a:lnTo>
                <a:lnTo>
                  <a:pt x="942187" y="2486012"/>
                </a:lnTo>
                <a:lnTo>
                  <a:pt x="944816" y="2486012"/>
                </a:lnTo>
                <a:lnTo>
                  <a:pt x="945946" y="2485555"/>
                </a:lnTo>
                <a:lnTo>
                  <a:pt x="947801" y="2483688"/>
                </a:lnTo>
                <a:lnTo>
                  <a:pt x="948270" y="2482570"/>
                </a:lnTo>
                <a:lnTo>
                  <a:pt x="948270" y="2479941"/>
                </a:lnTo>
                <a:close/>
              </a:path>
              <a:path w="7200900" h="3057525">
                <a:moveTo>
                  <a:pt x="948270" y="2432316"/>
                </a:moveTo>
                <a:lnTo>
                  <a:pt x="947801" y="2431199"/>
                </a:lnTo>
                <a:lnTo>
                  <a:pt x="945946" y="2429332"/>
                </a:lnTo>
                <a:lnTo>
                  <a:pt x="944816" y="2428875"/>
                </a:lnTo>
                <a:lnTo>
                  <a:pt x="942187" y="2428875"/>
                </a:lnTo>
                <a:lnTo>
                  <a:pt x="941070" y="2429332"/>
                </a:lnTo>
                <a:lnTo>
                  <a:pt x="939203" y="2431199"/>
                </a:lnTo>
                <a:lnTo>
                  <a:pt x="938745" y="2432316"/>
                </a:lnTo>
                <a:lnTo>
                  <a:pt x="938745" y="2434945"/>
                </a:lnTo>
                <a:lnTo>
                  <a:pt x="939203" y="2436063"/>
                </a:lnTo>
                <a:lnTo>
                  <a:pt x="941070" y="2437930"/>
                </a:lnTo>
                <a:lnTo>
                  <a:pt x="942187" y="2438387"/>
                </a:lnTo>
                <a:lnTo>
                  <a:pt x="944816" y="2438387"/>
                </a:lnTo>
                <a:lnTo>
                  <a:pt x="945946" y="2437930"/>
                </a:lnTo>
                <a:lnTo>
                  <a:pt x="947801" y="2436063"/>
                </a:lnTo>
                <a:lnTo>
                  <a:pt x="948270" y="2434945"/>
                </a:lnTo>
                <a:lnTo>
                  <a:pt x="948270" y="2432316"/>
                </a:lnTo>
                <a:close/>
              </a:path>
              <a:path w="7200900" h="3057525">
                <a:moveTo>
                  <a:pt x="948270" y="2384691"/>
                </a:moveTo>
                <a:lnTo>
                  <a:pt x="947801" y="2383574"/>
                </a:lnTo>
                <a:lnTo>
                  <a:pt x="945946" y="2381707"/>
                </a:lnTo>
                <a:lnTo>
                  <a:pt x="944816" y="2381250"/>
                </a:lnTo>
                <a:lnTo>
                  <a:pt x="942187" y="2381250"/>
                </a:lnTo>
                <a:lnTo>
                  <a:pt x="941070" y="2381707"/>
                </a:lnTo>
                <a:lnTo>
                  <a:pt x="939203" y="2383574"/>
                </a:lnTo>
                <a:lnTo>
                  <a:pt x="938745" y="2384691"/>
                </a:lnTo>
                <a:lnTo>
                  <a:pt x="938745" y="2387320"/>
                </a:lnTo>
                <a:lnTo>
                  <a:pt x="939203" y="2388438"/>
                </a:lnTo>
                <a:lnTo>
                  <a:pt x="941070" y="2390305"/>
                </a:lnTo>
                <a:lnTo>
                  <a:pt x="942187" y="2390762"/>
                </a:lnTo>
                <a:lnTo>
                  <a:pt x="944816" y="2390762"/>
                </a:lnTo>
                <a:lnTo>
                  <a:pt x="945946" y="2390305"/>
                </a:lnTo>
                <a:lnTo>
                  <a:pt x="947801" y="2388438"/>
                </a:lnTo>
                <a:lnTo>
                  <a:pt x="948270" y="2387320"/>
                </a:lnTo>
                <a:lnTo>
                  <a:pt x="948270" y="2384691"/>
                </a:lnTo>
                <a:close/>
              </a:path>
              <a:path w="7200900" h="3057525">
                <a:moveTo>
                  <a:pt x="948270" y="2337066"/>
                </a:moveTo>
                <a:lnTo>
                  <a:pt x="947801" y="2335949"/>
                </a:lnTo>
                <a:lnTo>
                  <a:pt x="945946" y="2334082"/>
                </a:lnTo>
                <a:lnTo>
                  <a:pt x="944816" y="2333612"/>
                </a:lnTo>
                <a:lnTo>
                  <a:pt x="942187" y="2333612"/>
                </a:lnTo>
                <a:lnTo>
                  <a:pt x="941070" y="2334082"/>
                </a:lnTo>
                <a:lnTo>
                  <a:pt x="939203" y="2335949"/>
                </a:lnTo>
                <a:lnTo>
                  <a:pt x="938745" y="2337066"/>
                </a:lnTo>
                <a:lnTo>
                  <a:pt x="938745" y="2339695"/>
                </a:lnTo>
                <a:lnTo>
                  <a:pt x="939203" y="2340813"/>
                </a:lnTo>
                <a:lnTo>
                  <a:pt x="941070" y="2342680"/>
                </a:lnTo>
                <a:lnTo>
                  <a:pt x="942187" y="2343137"/>
                </a:lnTo>
                <a:lnTo>
                  <a:pt x="944816" y="2343137"/>
                </a:lnTo>
                <a:lnTo>
                  <a:pt x="945946" y="2342680"/>
                </a:lnTo>
                <a:lnTo>
                  <a:pt x="947801" y="2340813"/>
                </a:lnTo>
                <a:lnTo>
                  <a:pt x="948270" y="2339695"/>
                </a:lnTo>
                <a:lnTo>
                  <a:pt x="948270" y="2337066"/>
                </a:lnTo>
                <a:close/>
              </a:path>
              <a:path w="7200900" h="3057525">
                <a:moveTo>
                  <a:pt x="948270" y="2289441"/>
                </a:moveTo>
                <a:lnTo>
                  <a:pt x="947801" y="2288324"/>
                </a:lnTo>
                <a:lnTo>
                  <a:pt x="945946" y="2286457"/>
                </a:lnTo>
                <a:lnTo>
                  <a:pt x="944816" y="2286000"/>
                </a:lnTo>
                <a:lnTo>
                  <a:pt x="942187" y="2286000"/>
                </a:lnTo>
                <a:lnTo>
                  <a:pt x="941070" y="2286457"/>
                </a:lnTo>
                <a:lnTo>
                  <a:pt x="939203" y="2288324"/>
                </a:lnTo>
                <a:lnTo>
                  <a:pt x="938745" y="2289441"/>
                </a:lnTo>
                <a:lnTo>
                  <a:pt x="938745" y="2292070"/>
                </a:lnTo>
                <a:lnTo>
                  <a:pt x="939203" y="2293188"/>
                </a:lnTo>
                <a:lnTo>
                  <a:pt x="941070" y="2295055"/>
                </a:lnTo>
                <a:lnTo>
                  <a:pt x="942187" y="2295512"/>
                </a:lnTo>
                <a:lnTo>
                  <a:pt x="944816" y="2295512"/>
                </a:lnTo>
                <a:lnTo>
                  <a:pt x="945946" y="2295055"/>
                </a:lnTo>
                <a:lnTo>
                  <a:pt x="947801" y="2293188"/>
                </a:lnTo>
                <a:lnTo>
                  <a:pt x="948270" y="2292070"/>
                </a:lnTo>
                <a:lnTo>
                  <a:pt x="948270" y="2289441"/>
                </a:lnTo>
                <a:close/>
              </a:path>
              <a:path w="7200900" h="3057525">
                <a:moveTo>
                  <a:pt x="948270" y="2241816"/>
                </a:moveTo>
                <a:lnTo>
                  <a:pt x="947801" y="2240699"/>
                </a:lnTo>
                <a:lnTo>
                  <a:pt x="945946" y="2238832"/>
                </a:lnTo>
                <a:lnTo>
                  <a:pt x="944816" y="2238375"/>
                </a:lnTo>
                <a:lnTo>
                  <a:pt x="942187" y="2238375"/>
                </a:lnTo>
                <a:lnTo>
                  <a:pt x="941070" y="2238832"/>
                </a:lnTo>
                <a:lnTo>
                  <a:pt x="939203" y="2240699"/>
                </a:lnTo>
                <a:lnTo>
                  <a:pt x="938745" y="2241816"/>
                </a:lnTo>
                <a:lnTo>
                  <a:pt x="938745" y="2244445"/>
                </a:lnTo>
                <a:lnTo>
                  <a:pt x="939203" y="2245563"/>
                </a:lnTo>
                <a:lnTo>
                  <a:pt x="941070" y="2247430"/>
                </a:lnTo>
                <a:lnTo>
                  <a:pt x="942187" y="2247887"/>
                </a:lnTo>
                <a:lnTo>
                  <a:pt x="944816" y="2247887"/>
                </a:lnTo>
                <a:lnTo>
                  <a:pt x="945946" y="2247430"/>
                </a:lnTo>
                <a:lnTo>
                  <a:pt x="947801" y="2245563"/>
                </a:lnTo>
                <a:lnTo>
                  <a:pt x="948270" y="2244445"/>
                </a:lnTo>
                <a:lnTo>
                  <a:pt x="948270" y="2241816"/>
                </a:lnTo>
                <a:close/>
              </a:path>
              <a:path w="7200900" h="3057525">
                <a:moveTo>
                  <a:pt x="948270" y="2194191"/>
                </a:moveTo>
                <a:lnTo>
                  <a:pt x="947801" y="2193074"/>
                </a:lnTo>
                <a:lnTo>
                  <a:pt x="945946" y="2191207"/>
                </a:lnTo>
                <a:lnTo>
                  <a:pt x="944816" y="2190750"/>
                </a:lnTo>
                <a:lnTo>
                  <a:pt x="942187" y="2190750"/>
                </a:lnTo>
                <a:lnTo>
                  <a:pt x="941070" y="2191207"/>
                </a:lnTo>
                <a:lnTo>
                  <a:pt x="939203" y="2193074"/>
                </a:lnTo>
                <a:lnTo>
                  <a:pt x="938745" y="2194191"/>
                </a:lnTo>
                <a:lnTo>
                  <a:pt x="938745" y="2196820"/>
                </a:lnTo>
                <a:lnTo>
                  <a:pt x="939203" y="2197938"/>
                </a:lnTo>
                <a:lnTo>
                  <a:pt x="941070" y="2199805"/>
                </a:lnTo>
                <a:lnTo>
                  <a:pt x="942187" y="2200262"/>
                </a:lnTo>
                <a:lnTo>
                  <a:pt x="944816" y="2200262"/>
                </a:lnTo>
                <a:lnTo>
                  <a:pt x="945946" y="2199805"/>
                </a:lnTo>
                <a:lnTo>
                  <a:pt x="947801" y="2197938"/>
                </a:lnTo>
                <a:lnTo>
                  <a:pt x="948270" y="2196820"/>
                </a:lnTo>
                <a:lnTo>
                  <a:pt x="948270" y="2194191"/>
                </a:lnTo>
                <a:close/>
              </a:path>
              <a:path w="7200900" h="3057525">
                <a:moveTo>
                  <a:pt x="948270" y="2146566"/>
                </a:moveTo>
                <a:lnTo>
                  <a:pt x="947801" y="2145449"/>
                </a:lnTo>
                <a:lnTo>
                  <a:pt x="945946" y="2143582"/>
                </a:lnTo>
                <a:lnTo>
                  <a:pt x="944816" y="2143125"/>
                </a:lnTo>
                <a:lnTo>
                  <a:pt x="942187" y="2143125"/>
                </a:lnTo>
                <a:lnTo>
                  <a:pt x="941070" y="2143582"/>
                </a:lnTo>
                <a:lnTo>
                  <a:pt x="939203" y="2145449"/>
                </a:lnTo>
                <a:lnTo>
                  <a:pt x="938745" y="2146566"/>
                </a:lnTo>
                <a:lnTo>
                  <a:pt x="938745" y="2149195"/>
                </a:lnTo>
                <a:lnTo>
                  <a:pt x="939203" y="2150313"/>
                </a:lnTo>
                <a:lnTo>
                  <a:pt x="941070" y="2152180"/>
                </a:lnTo>
                <a:lnTo>
                  <a:pt x="942187" y="2152637"/>
                </a:lnTo>
                <a:lnTo>
                  <a:pt x="944816" y="2152637"/>
                </a:lnTo>
                <a:lnTo>
                  <a:pt x="945946" y="2152180"/>
                </a:lnTo>
                <a:lnTo>
                  <a:pt x="947801" y="2150313"/>
                </a:lnTo>
                <a:lnTo>
                  <a:pt x="948270" y="2149195"/>
                </a:lnTo>
                <a:lnTo>
                  <a:pt x="948270" y="2146566"/>
                </a:lnTo>
                <a:close/>
              </a:path>
              <a:path w="7200900" h="3057525">
                <a:moveTo>
                  <a:pt x="948270" y="2098941"/>
                </a:moveTo>
                <a:lnTo>
                  <a:pt x="947801" y="2097824"/>
                </a:lnTo>
                <a:lnTo>
                  <a:pt x="945946" y="2095957"/>
                </a:lnTo>
                <a:lnTo>
                  <a:pt x="944816" y="2095487"/>
                </a:lnTo>
                <a:lnTo>
                  <a:pt x="942187" y="2095487"/>
                </a:lnTo>
                <a:lnTo>
                  <a:pt x="941070" y="2095957"/>
                </a:lnTo>
                <a:lnTo>
                  <a:pt x="939203" y="2097824"/>
                </a:lnTo>
                <a:lnTo>
                  <a:pt x="938745" y="2098941"/>
                </a:lnTo>
                <a:lnTo>
                  <a:pt x="938745" y="2101570"/>
                </a:lnTo>
                <a:lnTo>
                  <a:pt x="939203" y="2102688"/>
                </a:lnTo>
                <a:lnTo>
                  <a:pt x="941070" y="2104555"/>
                </a:lnTo>
                <a:lnTo>
                  <a:pt x="942187" y="2105012"/>
                </a:lnTo>
                <a:lnTo>
                  <a:pt x="944816" y="2105012"/>
                </a:lnTo>
                <a:lnTo>
                  <a:pt x="945946" y="2104555"/>
                </a:lnTo>
                <a:lnTo>
                  <a:pt x="947801" y="2102688"/>
                </a:lnTo>
                <a:lnTo>
                  <a:pt x="948270" y="2101570"/>
                </a:lnTo>
                <a:lnTo>
                  <a:pt x="948270" y="2098941"/>
                </a:lnTo>
                <a:close/>
              </a:path>
              <a:path w="7200900" h="3057525">
                <a:moveTo>
                  <a:pt x="948270" y="2051316"/>
                </a:moveTo>
                <a:lnTo>
                  <a:pt x="947801" y="2050199"/>
                </a:lnTo>
                <a:lnTo>
                  <a:pt x="945946" y="2048332"/>
                </a:lnTo>
                <a:lnTo>
                  <a:pt x="944816" y="2047875"/>
                </a:lnTo>
                <a:lnTo>
                  <a:pt x="942187" y="2047875"/>
                </a:lnTo>
                <a:lnTo>
                  <a:pt x="941070" y="2048332"/>
                </a:lnTo>
                <a:lnTo>
                  <a:pt x="939203" y="2050199"/>
                </a:lnTo>
                <a:lnTo>
                  <a:pt x="938745" y="2051316"/>
                </a:lnTo>
                <a:lnTo>
                  <a:pt x="938745" y="2053945"/>
                </a:lnTo>
                <a:lnTo>
                  <a:pt x="939203" y="2055063"/>
                </a:lnTo>
                <a:lnTo>
                  <a:pt x="941070" y="2056930"/>
                </a:lnTo>
                <a:lnTo>
                  <a:pt x="942187" y="2057400"/>
                </a:lnTo>
                <a:lnTo>
                  <a:pt x="944816" y="2057400"/>
                </a:lnTo>
                <a:lnTo>
                  <a:pt x="945946" y="2056930"/>
                </a:lnTo>
                <a:lnTo>
                  <a:pt x="947801" y="2055063"/>
                </a:lnTo>
                <a:lnTo>
                  <a:pt x="948270" y="2053945"/>
                </a:lnTo>
                <a:lnTo>
                  <a:pt x="948270" y="2051316"/>
                </a:lnTo>
                <a:close/>
              </a:path>
              <a:path w="7200900" h="3057525">
                <a:moveTo>
                  <a:pt x="948270" y="2003691"/>
                </a:moveTo>
                <a:lnTo>
                  <a:pt x="947801" y="2002574"/>
                </a:lnTo>
                <a:lnTo>
                  <a:pt x="945946" y="2000707"/>
                </a:lnTo>
                <a:lnTo>
                  <a:pt x="944816" y="2000250"/>
                </a:lnTo>
                <a:lnTo>
                  <a:pt x="942187" y="2000250"/>
                </a:lnTo>
                <a:lnTo>
                  <a:pt x="941070" y="2000707"/>
                </a:lnTo>
                <a:lnTo>
                  <a:pt x="939203" y="2002574"/>
                </a:lnTo>
                <a:lnTo>
                  <a:pt x="938745" y="2003691"/>
                </a:lnTo>
                <a:lnTo>
                  <a:pt x="938745" y="2006320"/>
                </a:lnTo>
                <a:lnTo>
                  <a:pt x="939203" y="2007438"/>
                </a:lnTo>
                <a:lnTo>
                  <a:pt x="941070" y="2009305"/>
                </a:lnTo>
                <a:lnTo>
                  <a:pt x="942187" y="2009762"/>
                </a:lnTo>
                <a:lnTo>
                  <a:pt x="944816" y="2009762"/>
                </a:lnTo>
                <a:lnTo>
                  <a:pt x="945946" y="2009305"/>
                </a:lnTo>
                <a:lnTo>
                  <a:pt x="947801" y="2007438"/>
                </a:lnTo>
                <a:lnTo>
                  <a:pt x="948270" y="2006320"/>
                </a:lnTo>
                <a:lnTo>
                  <a:pt x="948270" y="2003691"/>
                </a:lnTo>
                <a:close/>
              </a:path>
              <a:path w="7200900" h="3057525">
                <a:moveTo>
                  <a:pt x="948270" y="1956066"/>
                </a:moveTo>
                <a:lnTo>
                  <a:pt x="947801" y="1954949"/>
                </a:lnTo>
                <a:lnTo>
                  <a:pt x="945946" y="1953082"/>
                </a:lnTo>
                <a:lnTo>
                  <a:pt x="944816" y="1952612"/>
                </a:lnTo>
                <a:lnTo>
                  <a:pt x="942187" y="1952612"/>
                </a:lnTo>
                <a:lnTo>
                  <a:pt x="941070" y="1953082"/>
                </a:lnTo>
                <a:lnTo>
                  <a:pt x="939203" y="1954949"/>
                </a:lnTo>
                <a:lnTo>
                  <a:pt x="938745" y="1956066"/>
                </a:lnTo>
                <a:lnTo>
                  <a:pt x="938745" y="1958695"/>
                </a:lnTo>
                <a:lnTo>
                  <a:pt x="939203" y="1959813"/>
                </a:lnTo>
                <a:lnTo>
                  <a:pt x="941070" y="1961680"/>
                </a:lnTo>
                <a:lnTo>
                  <a:pt x="942187" y="1962137"/>
                </a:lnTo>
                <a:lnTo>
                  <a:pt x="944816" y="1962137"/>
                </a:lnTo>
                <a:lnTo>
                  <a:pt x="945946" y="1961680"/>
                </a:lnTo>
                <a:lnTo>
                  <a:pt x="947801" y="1959813"/>
                </a:lnTo>
                <a:lnTo>
                  <a:pt x="948270" y="1958695"/>
                </a:lnTo>
                <a:lnTo>
                  <a:pt x="948270" y="1956066"/>
                </a:lnTo>
                <a:close/>
              </a:path>
              <a:path w="7200900" h="3057525">
                <a:moveTo>
                  <a:pt x="948270" y="1908441"/>
                </a:moveTo>
                <a:lnTo>
                  <a:pt x="947801" y="1907324"/>
                </a:lnTo>
                <a:lnTo>
                  <a:pt x="945946" y="1905457"/>
                </a:lnTo>
                <a:lnTo>
                  <a:pt x="944816" y="1905000"/>
                </a:lnTo>
                <a:lnTo>
                  <a:pt x="942187" y="1905000"/>
                </a:lnTo>
                <a:lnTo>
                  <a:pt x="941070" y="1905457"/>
                </a:lnTo>
                <a:lnTo>
                  <a:pt x="939203" y="1907324"/>
                </a:lnTo>
                <a:lnTo>
                  <a:pt x="938745" y="1908441"/>
                </a:lnTo>
                <a:lnTo>
                  <a:pt x="938745" y="1911070"/>
                </a:lnTo>
                <a:lnTo>
                  <a:pt x="939203" y="1912188"/>
                </a:lnTo>
                <a:lnTo>
                  <a:pt x="941070" y="1914055"/>
                </a:lnTo>
                <a:lnTo>
                  <a:pt x="942187" y="1914512"/>
                </a:lnTo>
                <a:lnTo>
                  <a:pt x="944816" y="1914512"/>
                </a:lnTo>
                <a:lnTo>
                  <a:pt x="945946" y="1914055"/>
                </a:lnTo>
                <a:lnTo>
                  <a:pt x="947801" y="1912188"/>
                </a:lnTo>
                <a:lnTo>
                  <a:pt x="948270" y="1911070"/>
                </a:lnTo>
                <a:lnTo>
                  <a:pt x="948270" y="1908441"/>
                </a:lnTo>
                <a:close/>
              </a:path>
              <a:path w="7200900" h="3057525">
                <a:moveTo>
                  <a:pt x="948270" y="1860816"/>
                </a:moveTo>
                <a:lnTo>
                  <a:pt x="947801" y="1859699"/>
                </a:lnTo>
                <a:lnTo>
                  <a:pt x="945946" y="1857832"/>
                </a:lnTo>
                <a:lnTo>
                  <a:pt x="944816" y="1857362"/>
                </a:lnTo>
                <a:lnTo>
                  <a:pt x="942187" y="1857362"/>
                </a:lnTo>
                <a:lnTo>
                  <a:pt x="941070" y="1857832"/>
                </a:lnTo>
                <a:lnTo>
                  <a:pt x="939203" y="1859699"/>
                </a:lnTo>
                <a:lnTo>
                  <a:pt x="938745" y="1860816"/>
                </a:lnTo>
                <a:lnTo>
                  <a:pt x="938745" y="1863445"/>
                </a:lnTo>
                <a:lnTo>
                  <a:pt x="939203" y="1864563"/>
                </a:lnTo>
                <a:lnTo>
                  <a:pt x="941070" y="1866430"/>
                </a:lnTo>
                <a:lnTo>
                  <a:pt x="942187" y="1866887"/>
                </a:lnTo>
                <a:lnTo>
                  <a:pt x="944816" y="1866887"/>
                </a:lnTo>
                <a:lnTo>
                  <a:pt x="945946" y="1866430"/>
                </a:lnTo>
                <a:lnTo>
                  <a:pt x="947801" y="1864563"/>
                </a:lnTo>
                <a:lnTo>
                  <a:pt x="948270" y="1863445"/>
                </a:lnTo>
                <a:lnTo>
                  <a:pt x="948270" y="1860816"/>
                </a:lnTo>
                <a:close/>
              </a:path>
              <a:path w="7200900" h="3057525">
                <a:moveTo>
                  <a:pt x="948270" y="1813191"/>
                </a:moveTo>
                <a:lnTo>
                  <a:pt x="947801" y="1812074"/>
                </a:lnTo>
                <a:lnTo>
                  <a:pt x="945946" y="1810207"/>
                </a:lnTo>
                <a:lnTo>
                  <a:pt x="944816" y="1809750"/>
                </a:lnTo>
                <a:lnTo>
                  <a:pt x="942187" y="1809750"/>
                </a:lnTo>
                <a:lnTo>
                  <a:pt x="941070" y="1810207"/>
                </a:lnTo>
                <a:lnTo>
                  <a:pt x="939203" y="1812074"/>
                </a:lnTo>
                <a:lnTo>
                  <a:pt x="938745" y="1813191"/>
                </a:lnTo>
                <a:lnTo>
                  <a:pt x="938745" y="1815820"/>
                </a:lnTo>
                <a:lnTo>
                  <a:pt x="939203" y="1816938"/>
                </a:lnTo>
                <a:lnTo>
                  <a:pt x="941070" y="1818805"/>
                </a:lnTo>
                <a:lnTo>
                  <a:pt x="942187" y="1819262"/>
                </a:lnTo>
                <a:lnTo>
                  <a:pt x="944816" y="1819262"/>
                </a:lnTo>
                <a:lnTo>
                  <a:pt x="945946" y="1818805"/>
                </a:lnTo>
                <a:lnTo>
                  <a:pt x="947801" y="1816938"/>
                </a:lnTo>
                <a:lnTo>
                  <a:pt x="948270" y="1815820"/>
                </a:lnTo>
                <a:lnTo>
                  <a:pt x="948270" y="1813191"/>
                </a:lnTo>
                <a:close/>
              </a:path>
              <a:path w="7200900" h="3057525">
                <a:moveTo>
                  <a:pt x="948270" y="1765566"/>
                </a:moveTo>
                <a:lnTo>
                  <a:pt x="947801" y="1764449"/>
                </a:lnTo>
                <a:lnTo>
                  <a:pt x="945946" y="1762582"/>
                </a:lnTo>
                <a:lnTo>
                  <a:pt x="944816" y="1762125"/>
                </a:lnTo>
                <a:lnTo>
                  <a:pt x="942187" y="1762125"/>
                </a:lnTo>
                <a:lnTo>
                  <a:pt x="941070" y="1762582"/>
                </a:lnTo>
                <a:lnTo>
                  <a:pt x="939203" y="1764449"/>
                </a:lnTo>
                <a:lnTo>
                  <a:pt x="938745" y="1765566"/>
                </a:lnTo>
                <a:lnTo>
                  <a:pt x="938745" y="1768195"/>
                </a:lnTo>
                <a:lnTo>
                  <a:pt x="939203" y="1769313"/>
                </a:lnTo>
                <a:lnTo>
                  <a:pt x="941070" y="1771180"/>
                </a:lnTo>
                <a:lnTo>
                  <a:pt x="942187" y="1771637"/>
                </a:lnTo>
                <a:lnTo>
                  <a:pt x="944816" y="1771637"/>
                </a:lnTo>
                <a:lnTo>
                  <a:pt x="945946" y="1771180"/>
                </a:lnTo>
                <a:lnTo>
                  <a:pt x="947801" y="1769313"/>
                </a:lnTo>
                <a:lnTo>
                  <a:pt x="948270" y="1768195"/>
                </a:lnTo>
                <a:lnTo>
                  <a:pt x="948270" y="1765566"/>
                </a:lnTo>
                <a:close/>
              </a:path>
              <a:path w="7200900" h="3057525">
                <a:moveTo>
                  <a:pt x="948270" y="1717941"/>
                </a:moveTo>
                <a:lnTo>
                  <a:pt x="947801" y="1716824"/>
                </a:lnTo>
                <a:lnTo>
                  <a:pt x="945946" y="1714957"/>
                </a:lnTo>
                <a:lnTo>
                  <a:pt x="944816" y="1714487"/>
                </a:lnTo>
                <a:lnTo>
                  <a:pt x="942187" y="1714487"/>
                </a:lnTo>
                <a:lnTo>
                  <a:pt x="941070" y="1714957"/>
                </a:lnTo>
                <a:lnTo>
                  <a:pt x="939203" y="1716824"/>
                </a:lnTo>
                <a:lnTo>
                  <a:pt x="938745" y="1717941"/>
                </a:lnTo>
                <a:lnTo>
                  <a:pt x="938745" y="1720570"/>
                </a:lnTo>
                <a:lnTo>
                  <a:pt x="939203" y="1721688"/>
                </a:lnTo>
                <a:lnTo>
                  <a:pt x="941070" y="1723555"/>
                </a:lnTo>
                <a:lnTo>
                  <a:pt x="942187" y="1724012"/>
                </a:lnTo>
                <a:lnTo>
                  <a:pt x="944816" y="1724012"/>
                </a:lnTo>
                <a:lnTo>
                  <a:pt x="945946" y="1723555"/>
                </a:lnTo>
                <a:lnTo>
                  <a:pt x="947801" y="1721688"/>
                </a:lnTo>
                <a:lnTo>
                  <a:pt x="948270" y="1720570"/>
                </a:lnTo>
                <a:lnTo>
                  <a:pt x="948270" y="1717941"/>
                </a:lnTo>
                <a:close/>
              </a:path>
              <a:path w="7200900" h="3057525">
                <a:moveTo>
                  <a:pt x="948270" y="1670316"/>
                </a:moveTo>
                <a:lnTo>
                  <a:pt x="947801" y="1669199"/>
                </a:lnTo>
                <a:lnTo>
                  <a:pt x="945946" y="1667332"/>
                </a:lnTo>
                <a:lnTo>
                  <a:pt x="944816" y="1666875"/>
                </a:lnTo>
                <a:lnTo>
                  <a:pt x="942187" y="1666875"/>
                </a:lnTo>
                <a:lnTo>
                  <a:pt x="941070" y="1667332"/>
                </a:lnTo>
                <a:lnTo>
                  <a:pt x="939203" y="1669199"/>
                </a:lnTo>
                <a:lnTo>
                  <a:pt x="938745" y="1670316"/>
                </a:lnTo>
                <a:lnTo>
                  <a:pt x="938745" y="1672945"/>
                </a:lnTo>
                <a:lnTo>
                  <a:pt x="939203" y="1674063"/>
                </a:lnTo>
                <a:lnTo>
                  <a:pt x="941070" y="1675930"/>
                </a:lnTo>
                <a:lnTo>
                  <a:pt x="942187" y="1676400"/>
                </a:lnTo>
                <a:lnTo>
                  <a:pt x="944816" y="1676400"/>
                </a:lnTo>
                <a:lnTo>
                  <a:pt x="945946" y="1675930"/>
                </a:lnTo>
                <a:lnTo>
                  <a:pt x="947801" y="1674063"/>
                </a:lnTo>
                <a:lnTo>
                  <a:pt x="948270" y="1672945"/>
                </a:lnTo>
                <a:lnTo>
                  <a:pt x="948270" y="1670316"/>
                </a:lnTo>
                <a:close/>
              </a:path>
              <a:path w="7200900" h="3057525">
                <a:moveTo>
                  <a:pt x="948270" y="1622691"/>
                </a:moveTo>
                <a:lnTo>
                  <a:pt x="947801" y="1621574"/>
                </a:lnTo>
                <a:lnTo>
                  <a:pt x="945946" y="1619707"/>
                </a:lnTo>
                <a:lnTo>
                  <a:pt x="944816" y="1619250"/>
                </a:lnTo>
                <a:lnTo>
                  <a:pt x="942187" y="1619250"/>
                </a:lnTo>
                <a:lnTo>
                  <a:pt x="941070" y="1619707"/>
                </a:lnTo>
                <a:lnTo>
                  <a:pt x="939203" y="1621574"/>
                </a:lnTo>
                <a:lnTo>
                  <a:pt x="938745" y="1622691"/>
                </a:lnTo>
                <a:lnTo>
                  <a:pt x="938745" y="1625320"/>
                </a:lnTo>
                <a:lnTo>
                  <a:pt x="939203" y="1626438"/>
                </a:lnTo>
                <a:lnTo>
                  <a:pt x="941070" y="1628305"/>
                </a:lnTo>
                <a:lnTo>
                  <a:pt x="942187" y="1628775"/>
                </a:lnTo>
                <a:lnTo>
                  <a:pt x="944816" y="1628775"/>
                </a:lnTo>
                <a:lnTo>
                  <a:pt x="945946" y="1628305"/>
                </a:lnTo>
                <a:lnTo>
                  <a:pt x="947801" y="1626438"/>
                </a:lnTo>
                <a:lnTo>
                  <a:pt x="948270" y="1625320"/>
                </a:lnTo>
                <a:lnTo>
                  <a:pt x="948270" y="1622691"/>
                </a:lnTo>
                <a:close/>
              </a:path>
              <a:path w="7200900" h="3057525">
                <a:moveTo>
                  <a:pt x="948270" y="1575066"/>
                </a:moveTo>
                <a:lnTo>
                  <a:pt x="947801" y="1573949"/>
                </a:lnTo>
                <a:lnTo>
                  <a:pt x="945946" y="1572082"/>
                </a:lnTo>
                <a:lnTo>
                  <a:pt x="944816" y="1571625"/>
                </a:lnTo>
                <a:lnTo>
                  <a:pt x="942187" y="1571625"/>
                </a:lnTo>
                <a:lnTo>
                  <a:pt x="941070" y="1572082"/>
                </a:lnTo>
                <a:lnTo>
                  <a:pt x="939203" y="1573949"/>
                </a:lnTo>
                <a:lnTo>
                  <a:pt x="938745" y="1575066"/>
                </a:lnTo>
                <a:lnTo>
                  <a:pt x="938745" y="1577695"/>
                </a:lnTo>
                <a:lnTo>
                  <a:pt x="939203" y="1578813"/>
                </a:lnTo>
                <a:lnTo>
                  <a:pt x="941070" y="1580680"/>
                </a:lnTo>
                <a:lnTo>
                  <a:pt x="942187" y="1581150"/>
                </a:lnTo>
                <a:lnTo>
                  <a:pt x="944816" y="1581150"/>
                </a:lnTo>
                <a:lnTo>
                  <a:pt x="945946" y="1580680"/>
                </a:lnTo>
                <a:lnTo>
                  <a:pt x="947801" y="1578813"/>
                </a:lnTo>
                <a:lnTo>
                  <a:pt x="948270" y="1577695"/>
                </a:lnTo>
                <a:lnTo>
                  <a:pt x="948270" y="1575066"/>
                </a:lnTo>
                <a:close/>
              </a:path>
              <a:path w="7200900" h="3057525">
                <a:moveTo>
                  <a:pt x="948270" y="1527441"/>
                </a:moveTo>
                <a:lnTo>
                  <a:pt x="947801" y="1526324"/>
                </a:lnTo>
                <a:lnTo>
                  <a:pt x="945946" y="1524457"/>
                </a:lnTo>
                <a:lnTo>
                  <a:pt x="944816" y="1524000"/>
                </a:lnTo>
                <a:lnTo>
                  <a:pt x="942187" y="1524000"/>
                </a:lnTo>
                <a:lnTo>
                  <a:pt x="941070" y="1524457"/>
                </a:lnTo>
                <a:lnTo>
                  <a:pt x="939203" y="1526324"/>
                </a:lnTo>
                <a:lnTo>
                  <a:pt x="938745" y="1527441"/>
                </a:lnTo>
                <a:lnTo>
                  <a:pt x="938745" y="1530070"/>
                </a:lnTo>
                <a:lnTo>
                  <a:pt x="939203" y="1531188"/>
                </a:lnTo>
                <a:lnTo>
                  <a:pt x="941070" y="1533055"/>
                </a:lnTo>
                <a:lnTo>
                  <a:pt x="942187" y="1533525"/>
                </a:lnTo>
                <a:lnTo>
                  <a:pt x="944816" y="1533525"/>
                </a:lnTo>
                <a:lnTo>
                  <a:pt x="945946" y="1533055"/>
                </a:lnTo>
                <a:lnTo>
                  <a:pt x="947801" y="1531188"/>
                </a:lnTo>
                <a:lnTo>
                  <a:pt x="948270" y="1530070"/>
                </a:lnTo>
                <a:lnTo>
                  <a:pt x="948270" y="1527441"/>
                </a:lnTo>
                <a:close/>
              </a:path>
              <a:path w="7200900" h="3057525">
                <a:moveTo>
                  <a:pt x="948270" y="1479816"/>
                </a:moveTo>
                <a:lnTo>
                  <a:pt x="947801" y="1478699"/>
                </a:lnTo>
                <a:lnTo>
                  <a:pt x="945946" y="1476832"/>
                </a:lnTo>
                <a:lnTo>
                  <a:pt x="944816" y="1476375"/>
                </a:lnTo>
                <a:lnTo>
                  <a:pt x="942187" y="1476375"/>
                </a:lnTo>
                <a:lnTo>
                  <a:pt x="941070" y="1476832"/>
                </a:lnTo>
                <a:lnTo>
                  <a:pt x="939203" y="1478699"/>
                </a:lnTo>
                <a:lnTo>
                  <a:pt x="938745" y="1479816"/>
                </a:lnTo>
                <a:lnTo>
                  <a:pt x="938745" y="1482445"/>
                </a:lnTo>
                <a:lnTo>
                  <a:pt x="939203" y="1483563"/>
                </a:lnTo>
                <a:lnTo>
                  <a:pt x="941070" y="1485430"/>
                </a:lnTo>
                <a:lnTo>
                  <a:pt x="942187" y="1485900"/>
                </a:lnTo>
                <a:lnTo>
                  <a:pt x="944816" y="1485900"/>
                </a:lnTo>
                <a:lnTo>
                  <a:pt x="945946" y="1485430"/>
                </a:lnTo>
                <a:lnTo>
                  <a:pt x="947801" y="1483563"/>
                </a:lnTo>
                <a:lnTo>
                  <a:pt x="948270" y="1482445"/>
                </a:lnTo>
                <a:lnTo>
                  <a:pt x="948270" y="1479816"/>
                </a:lnTo>
                <a:close/>
              </a:path>
              <a:path w="7200900" h="3057525">
                <a:moveTo>
                  <a:pt x="948270" y="1432191"/>
                </a:moveTo>
                <a:lnTo>
                  <a:pt x="947801" y="1431074"/>
                </a:lnTo>
                <a:lnTo>
                  <a:pt x="945946" y="1429207"/>
                </a:lnTo>
                <a:lnTo>
                  <a:pt x="944816" y="1428750"/>
                </a:lnTo>
                <a:lnTo>
                  <a:pt x="942187" y="1428750"/>
                </a:lnTo>
                <a:lnTo>
                  <a:pt x="941070" y="1429207"/>
                </a:lnTo>
                <a:lnTo>
                  <a:pt x="939203" y="1431074"/>
                </a:lnTo>
                <a:lnTo>
                  <a:pt x="938745" y="1432191"/>
                </a:lnTo>
                <a:lnTo>
                  <a:pt x="938745" y="1434820"/>
                </a:lnTo>
                <a:lnTo>
                  <a:pt x="939203" y="1435938"/>
                </a:lnTo>
                <a:lnTo>
                  <a:pt x="941070" y="1437805"/>
                </a:lnTo>
                <a:lnTo>
                  <a:pt x="942187" y="1438275"/>
                </a:lnTo>
                <a:lnTo>
                  <a:pt x="944816" y="1438275"/>
                </a:lnTo>
                <a:lnTo>
                  <a:pt x="945946" y="1437805"/>
                </a:lnTo>
                <a:lnTo>
                  <a:pt x="947801" y="1435938"/>
                </a:lnTo>
                <a:lnTo>
                  <a:pt x="948270" y="1434820"/>
                </a:lnTo>
                <a:lnTo>
                  <a:pt x="948270" y="1432191"/>
                </a:lnTo>
                <a:close/>
              </a:path>
              <a:path w="7200900" h="3057525">
                <a:moveTo>
                  <a:pt x="948270" y="1384566"/>
                </a:moveTo>
                <a:lnTo>
                  <a:pt x="947801" y="1383449"/>
                </a:lnTo>
                <a:lnTo>
                  <a:pt x="945946" y="1381582"/>
                </a:lnTo>
                <a:lnTo>
                  <a:pt x="944816" y="1381125"/>
                </a:lnTo>
                <a:lnTo>
                  <a:pt x="942187" y="1381125"/>
                </a:lnTo>
                <a:lnTo>
                  <a:pt x="941070" y="1381582"/>
                </a:lnTo>
                <a:lnTo>
                  <a:pt x="939203" y="1383449"/>
                </a:lnTo>
                <a:lnTo>
                  <a:pt x="938745" y="1384566"/>
                </a:lnTo>
                <a:lnTo>
                  <a:pt x="938745" y="1387195"/>
                </a:lnTo>
                <a:lnTo>
                  <a:pt x="939203" y="1388313"/>
                </a:lnTo>
                <a:lnTo>
                  <a:pt x="941070" y="1390180"/>
                </a:lnTo>
                <a:lnTo>
                  <a:pt x="942187" y="1390637"/>
                </a:lnTo>
                <a:lnTo>
                  <a:pt x="944816" y="1390637"/>
                </a:lnTo>
                <a:lnTo>
                  <a:pt x="945946" y="1390180"/>
                </a:lnTo>
                <a:lnTo>
                  <a:pt x="947801" y="1388313"/>
                </a:lnTo>
                <a:lnTo>
                  <a:pt x="948270" y="1387195"/>
                </a:lnTo>
                <a:lnTo>
                  <a:pt x="948270" y="1384566"/>
                </a:lnTo>
                <a:close/>
              </a:path>
              <a:path w="7200900" h="3057525">
                <a:moveTo>
                  <a:pt x="948270" y="1336941"/>
                </a:moveTo>
                <a:lnTo>
                  <a:pt x="947801" y="1335824"/>
                </a:lnTo>
                <a:lnTo>
                  <a:pt x="945946" y="1333957"/>
                </a:lnTo>
                <a:lnTo>
                  <a:pt x="944816" y="1333500"/>
                </a:lnTo>
                <a:lnTo>
                  <a:pt x="942187" y="1333500"/>
                </a:lnTo>
                <a:lnTo>
                  <a:pt x="941070" y="1333957"/>
                </a:lnTo>
                <a:lnTo>
                  <a:pt x="939203" y="1335824"/>
                </a:lnTo>
                <a:lnTo>
                  <a:pt x="938745" y="1336941"/>
                </a:lnTo>
                <a:lnTo>
                  <a:pt x="938745" y="1339570"/>
                </a:lnTo>
                <a:lnTo>
                  <a:pt x="939203" y="1340688"/>
                </a:lnTo>
                <a:lnTo>
                  <a:pt x="941070" y="1342555"/>
                </a:lnTo>
                <a:lnTo>
                  <a:pt x="942187" y="1343025"/>
                </a:lnTo>
                <a:lnTo>
                  <a:pt x="944816" y="1343025"/>
                </a:lnTo>
                <a:lnTo>
                  <a:pt x="945946" y="1342555"/>
                </a:lnTo>
                <a:lnTo>
                  <a:pt x="947801" y="1340688"/>
                </a:lnTo>
                <a:lnTo>
                  <a:pt x="948270" y="1339570"/>
                </a:lnTo>
                <a:lnTo>
                  <a:pt x="948270" y="1336941"/>
                </a:lnTo>
                <a:close/>
              </a:path>
              <a:path w="7200900" h="3057525">
                <a:moveTo>
                  <a:pt x="948270" y="1289316"/>
                </a:moveTo>
                <a:lnTo>
                  <a:pt x="947801" y="1288199"/>
                </a:lnTo>
                <a:lnTo>
                  <a:pt x="945946" y="1286332"/>
                </a:lnTo>
                <a:lnTo>
                  <a:pt x="944816" y="1285875"/>
                </a:lnTo>
                <a:lnTo>
                  <a:pt x="942187" y="1285875"/>
                </a:lnTo>
                <a:lnTo>
                  <a:pt x="941070" y="1286332"/>
                </a:lnTo>
                <a:lnTo>
                  <a:pt x="939203" y="1288199"/>
                </a:lnTo>
                <a:lnTo>
                  <a:pt x="938745" y="1289316"/>
                </a:lnTo>
                <a:lnTo>
                  <a:pt x="938745" y="1291945"/>
                </a:lnTo>
                <a:lnTo>
                  <a:pt x="939203" y="1293063"/>
                </a:lnTo>
                <a:lnTo>
                  <a:pt x="941070" y="1294930"/>
                </a:lnTo>
                <a:lnTo>
                  <a:pt x="942187" y="1295400"/>
                </a:lnTo>
                <a:lnTo>
                  <a:pt x="944816" y="1295400"/>
                </a:lnTo>
                <a:lnTo>
                  <a:pt x="945946" y="1294930"/>
                </a:lnTo>
                <a:lnTo>
                  <a:pt x="947801" y="1293063"/>
                </a:lnTo>
                <a:lnTo>
                  <a:pt x="948270" y="1291945"/>
                </a:lnTo>
                <a:lnTo>
                  <a:pt x="948270" y="1289316"/>
                </a:lnTo>
                <a:close/>
              </a:path>
              <a:path w="7200900" h="3057525">
                <a:moveTo>
                  <a:pt x="948270" y="1241691"/>
                </a:moveTo>
                <a:lnTo>
                  <a:pt x="947801" y="1240574"/>
                </a:lnTo>
                <a:lnTo>
                  <a:pt x="945946" y="1238707"/>
                </a:lnTo>
                <a:lnTo>
                  <a:pt x="944816" y="1238250"/>
                </a:lnTo>
                <a:lnTo>
                  <a:pt x="942187" y="1238250"/>
                </a:lnTo>
                <a:lnTo>
                  <a:pt x="941070" y="1238707"/>
                </a:lnTo>
                <a:lnTo>
                  <a:pt x="939203" y="1240574"/>
                </a:lnTo>
                <a:lnTo>
                  <a:pt x="938745" y="1241691"/>
                </a:lnTo>
                <a:lnTo>
                  <a:pt x="938745" y="1244320"/>
                </a:lnTo>
                <a:lnTo>
                  <a:pt x="939203" y="1245438"/>
                </a:lnTo>
                <a:lnTo>
                  <a:pt x="941070" y="1247305"/>
                </a:lnTo>
                <a:lnTo>
                  <a:pt x="942187" y="1247775"/>
                </a:lnTo>
                <a:lnTo>
                  <a:pt x="944816" y="1247775"/>
                </a:lnTo>
                <a:lnTo>
                  <a:pt x="945946" y="1247305"/>
                </a:lnTo>
                <a:lnTo>
                  <a:pt x="947801" y="1245438"/>
                </a:lnTo>
                <a:lnTo>
                  <a:pt x="948270" y="1244320"/>
                </a:lnTo>
                <a:lnTo>
                  <a:pt x="948270" y="1241691"/>
                </a:lnTo>
                <a:close/>
              </a:path>
              <a:path w="7200900" h="3057525">
                <a:moveTo>
                  <a:pt x="948270" y="1194066"/>
                </a:moveTo>
                <a:lnTo>
                  <a:pt x="947801" y="1192949"/>
                </a:lnTo>
                <a:lnTo>
                  <a:pt x="945946" y="1191082"/>
                </a:lnTo>
                <a:lnTo>
                  <a:pt x="944816" y="1190625"/>
                </a:lnTo>
                <a:lnTo>
                  <a:pt x="942187" y="1190625"/>
                </a:lnTo>
                <a:lnTo>
                  <a:pt x="941070" y="1191082"/>
                </a:lnTo>
                <a:lnTo>
                  <a:pt x="939203" y="1192949"/>
                </a:lnTo>
                <a:lnTo>
                  <a:pt x="938745" y="1194066"/>
                </a:lnTo>
                <a:lnTo>
                  <a:pt x="938745" y="1196695"/>
                </a:lnTo>
                <a:lnTo>
                  <a:pt x="939203" y="1197813"/>
                </a:lnTo>
                <a:lnTo>
                  <a:pt x="941070" y="1199680"/>
                </a:lnTo>
                <a:lnTo>
                  <a:pt x="942187" y="1200137"/>
                </a:lnTo>
                <a:lnTo>
                  <a:pt x="944816" y="1200137"/>
                </a:lnTo>
                <a:lnTo>
                  <a:pt x="945946" y="1199680"/>
                </a:lnTo>
                <a:lnTo>
                  <a:pt x="947801" y="1197813"/>
                </a:lnTo>
                <a:lnTo>
                  <a:pt x="948270" y="1196695"/>
                </a:lnTo>
                <a:lnTo>
                  <a:pt x="948270" y="1194066"/>
                </a:lnTo>
                <a:close/>
              </a:path>
              <a:path w="7200900" h="3057525">
                <a:moveTo>
                  <a:pt x="948270" y="1146441"/>
                </a:moveTo>
                <a:lnTo>
                  <a:pt x="947801" y="1145324"/>
                </a:lnTo>
                <a:lnTo>
                  <a:pt x="945946" y="1143457"/>
                </a:lnTo>
                <a:lnTo>
                  <a:pt x="944816" y="1143000"/>
                </a:lnTo>
                <a:lnTo>
                  <a:pt x="942187" y="1143000"/>
                </a:lnTo>
                <a:lnTo>
                  <a:pt x="941070" y="1143457"/>
                </a:lnTo>
                <a:lnTo>
                  <a:pt x="939203" y="1145324"/>
                </a:lnTo>
                <a:lnTo>
                  <a:pt x="938745" y="1146441"/>
                </a:lnTo>
                <a:lnTo>
                  <a:pt x="938745" y="1149070"/>
                </a:lnTo>
                <a:lnTo>
                  <a:pt x="939203" y="1150188"/>
                </a:lnTo>
                <a:lnTo>
                  <a:pt x="941070" y="1152055"/>
                </a:lnTo>
                <a:lnTo>
                  <a:pt x="942187" y="1152525"/>
                </a:lnTo>
                <a:lnTo>
                  <a:pt x="944816" y="1152525"/>
                </a:lnTo>
                <a:lnTo>
                  <a:pt x="945946" y="1152055"/>
                </a:lnTo>
                <a:lnTo>
                  <a:pt x="947801" y="1150188"/>
                </a:lnTo>
                <a:lnTo>
                  <a:pt x="948270" y="1149070"/>
                </a:lnTo>
                <a:lnTo>
                  <a:pt x="948270" y="1146441"/>
                </a:lnTo>
                <a:close/>
              </a:path>
              <a:path w="7200900" h="3057525">
                <a:moveTo>
                  <a:pt x="948270" y="1098816"/>
                </a:moveTo>
                <a:lnTo>
                  <a:pt x="947801" y="1097699"/>
                </a:lnTo>
                <a:lnTo>
                  <a:pt x="945946" y="1095832"/>
                </a:lnTo>
                <a:lnTo>
                  <a:pt x="944816" y="1095375"/>
                </a:lnTo>
                <a:lnTo>
                  <a:pt x="942187" y="1095375"/>
                </a:lnTo>
                <a:lnTo>
                  <a:pt x="941070" y="1095832"/>
                </a:lnTo>
                <a:lnTo>
                  <a:pt x="939203" y="1097699"/>
                </a:lnTo>
                <a:lnTo>
                  <a:pt x="938745" y="1098816"/>
                </a:lnTo>
                <a:lnTo>
                  <a:pt x="938745" y="1101445"/>
                </a:lnTo>
                <a:lnTo>
                  <a:pt x="939203" y="1102563"/>
                </a:lnTo>
                <a:lnTo>
                  <a:pt x="941070" y="1104430"/>
                </a:lnTo>
                <a:lnTo>
                  <a:pt x="942187" y="1104900"/>
                </a:lnTo>
                <a:lnTo>
                  <a:pt x="944816" y="1104900"/>
                </a:lnTo>
                <a:lnTo>
                  <a:pt x="945946" y="1104430"/>
                </a:lnTo>
                <a:lnTo>
                  <a:pt x="947801" y="1102563"/>
                </a:lnTo>
                <a:lnTo>
                  <a:pt x="948270" y="1101445"/>
                </a:lnTo>
                <a:lnTo>
                  <a:pt x="948270" y="1098816"/>
                </a:lnTo>
                <a:close/>
              </a:path>
              <a:path w="7200900" h="3057525">
                <a:moveTo>
                  <a:pt x="948270" y="1051191"/>
                </a:moveTo>
                <a:lnTo>
                  <a:pt x="947801" y="1050074"/>
                </a:lnTo>
                <a:lnTo>
                  <a:pt x="945946" y="1048207"/>
                </a:lnTo>
                <a:lnTo>
                  <a:pt x="944816" y="1047750"/>
                </a:lnTo>
                <a:lnTo>
                  <a:pt x="942187" y="1047750"/>
                </a:lnTo>
                <a:lnTo>
                  <a:pt x="941070" y="1048207"/>
                </a:lnTo>
                <a:lnTo>
                  <a:pt x="939203" y="1050074"/>
                </a:lnTo>
                <a:lnTo>
                  <a:pt x="938745" y="1051191"/>
                </a:lnTo>
                <a:lnTo>
                  <a:pt x="938745" y="1053820"/>
                </a:lnTo>
                <a:lnTo>
                  <a:pt x="939203" y="1054938"/>
                </a:lnTo>
                <a:lnTo>
                  <a:pt x="941070" y="1056805"/>
                </a:lnTo>
                <a:lnTo>
                  <a:pt x="942187" y="1057275"/>
                </a:lnTo>
                <a:lnTo>
                  <a:pt x="944816" y="1057275"/>
                </a:lnTo>
                <a:lnTo>
                  <a:pt x="945946" y="1056805"/>
                </a:lnTo>
                <a:lnTo>
                  <a:pt x="947801" y="1054938"/>
                </a:lnTo>
                <a:lnTo>
                  <a:pt x="948270" y="1053820"/>
                </a:lnTo>
                <a:lnTo>
                  <a:pt x="948270" y="1051191"/>
                </a:lnTo>
                <a:close/>
              </a:path>
              <a:path w="7200900" h="3057525">
                <a:moveTo>
                  <a:pt x="948270" y="1003566"/>
                </a:moveTo>
                <a:lnTo>
                  <a:pt x="947801" y="1002449"/>
                </a:lnTo>
                <a:lnTo>
                  <a:pt x="945946" y="1000582"/>
                </a:lnTo>
                <a:lnTo>
                  <a:pt x="944816" y="1000125"/>
                </a:lnTo>
                <a:lnTo>
                  <a:pt x="942187" y="1000125"/>
                </a:lnTo>
                <a:lnTo>
                  <a:pt x="941070" y="1000582"/>
                </a:lnTo>
                <a:lnTo>
                  <a:pt x="939203" y="1002449"/>
                </a:lnTo>
                <a:lnTo>
                  <a:pt x="938745" y="1003566"/>
                </a:lnTo>
                <a:lnTo>
                  <a:pt x="938745" y="1006195"/>
                </a:lnTo>
                <a:lnTo>
                  <a:pt x="939203" y="1007313"/>
                </a:lnTo>
                <a:lnTo>
                  <a:pt x="941070" y="1009180"/>
                </a:lnTo>
                <a:lnTo>
                  <a:pt x="942187" y="1009650"/>
                </a:lnTo>
                <a:lnTo>
                  <a:pt x="944816" y="1009650"/>
                </a:lnTo>
                <a:lnTo>
                  <a:pt x="945946" y="1009180"/>
                </a:lnTo>
                <a:lnTo>
                  <a:pt x="947801" y="1007313"/>
                </a:lnTo>
                <a:lnTo>
                  <a:pt x="948270" y="1006195"/>
                </a:lnTo>
                <a:lnTo>
                  <a:pt x="948270" y="1003566"/>
                </a:lnTo>
                <a:close/>
              </a:path>
              <a:path w="7200900" h="3057525">
                <a:moveTo>
                  <a:pt x="948270" y="955941"/>
                </a:moveTo>
                <a:lnTo>
                  <a:pt x="947801" y="954824"/>
                </a:lnTo>
                <a:lnTo>
                  <a:pt x="945946" y="952957"/>
                </a:lnTo>
                <a:lnTo>
                  <a:pt x="944816" y="952500"/>
                </a:lnTo>
                <a:lnTo>
                  <a:pt x="942187" y="952500"/>
                </a:lnTo>
                <a:lnTo>
                  <a:pt x="941070" y="952957"/>
                </a:lnTo>
                <a:lnTo>
                  <a:pt x="939203" y="954824"/>
                </a:lnTo>
                <a:lnTo>
                  <a:pt x="938745" y="955941"/>
                </a:lnTo>
                <a:lnTo>
                  <a:pt x="938745" y="958570"/>
                </a:lnTo>
                <a:lnTo>
                  <a:pt x="939203" y="959688"/>
                </a:lnTo>
                <a:lnTo>
                  <a:pt x="941070" y="961555"/>
                </a:lnTo>
                <a:lnTo>
                  <a:pt x="942187" y="962025"/>
                </a:lnTo>
                <a:lnTo>
                  <a:pt x="944816" y="962025"/>
                </a:lnTo>
                <a:lnTo>
                  <a:pt x="945946" y="961555"/>
                </a:lnTo>
                <a:lnTo>
                  <a:pt x="947801" y="959688"/>
                </a:lnTo>
                <a:lnTo>
                  <a:pt x="948270" y="958570"/>
                </a:lnTo>
                <a:lnTo>
                  <a:pt x="948270" y="955941"/>
                </a:lnTo>
                <a:close/>
              </a:path>
              <a:path w="7200900" h="3057525">
                <a:moveTo>
                  <a:pt x="948270" y="908316"/>
                </a:moveTo>
                <a:lnTo>
                  <a:pt x="947801" y="907199"/>
                </a:lnTo>
                <a:lnTo>
                  <a:pt x="945946" y="905332"/>
                </a:lnTo>
                <a:lnTo>
                  <a:pt x="944816" y="904875"/>
                </a:lnTo>
                <a:lnTo>
                  <a:pt x="942187" y="904875"/>
                </a:lnTo>
                <a:lnTo>
                  <a:pt x="941070" y="905332"/>
                </a:lnTo>
                <a:lnTo>
                  <a:pt x="939203" y="907199"/>
                </a:lnTo>
                <a:lnTo>
                  <a:pt x="938745" y="908316"/>
                </a:lnTo>
                <a:lnTo>
                  <a:pt x="938745" y="910945"/>
                </a:lnTo>
                <a:lnTo>
                  <a:pt x="939203" y="912063"/>
                </a:lnTo>
                <a:lnTo>
                  <a:pt x="941070" y="913930"/>
                </a:lnTo>
                <a:lnTo>
                  <a:pt x="942187" y="914400"/>
                </a:lnTo>
                <a:lnTo>
                  <a:pt x="944816" y="914400"/>
                </a:lnTo>
                <a:lnTo>
                  <a:pt x="945946" y="913930"/>
                </a:lnTo>
                <a:lnTo>
                  <a:pt x="947801" y="912063"/>
                </a:lnTo>
                <a:lnTo>
                  <a:pt x="948270" y="910945"/>
                </a:lnTo>
                <a:lnTo>
                  <a:pt x="948270" y="908316"/>
                </a:lnTo>
                <a:close/>
              </a:path>
              <a:path w="7200900" h="3057525">
                <a:moveTo>
                  <a:pt x="948270" y="860691"/>
                </a:moveTo>
                <a:lnTo>
                  <a:pt x="947801" y="859574"/>
                </a:lnTo>
                <a:lnTo>
                  <a:pt x="945946" y="857707"/>
                </a:lnTo>
                <a:lnTo>
                  <a:pt x="944816" y="857237"/>
                </a:lnTo>
                <a:lnTo>
                  <a:pt x="942187" y="857237"/>
                </a:lnTo>
                <a:lnTo>
                  <a:pt x="941070" y="857707"/>
                </a:lnTo>
                <a:lnTo>
                  <a:pt x="939203" y="859574"/>
                </a:lnTo>
                <a:lnTo>
                  <a:pt x="938745" y="860691"/>
                </a:lnTo>
                <a:lnTo>
                  <a:pt x="938745" y="863320"/>
                </a:lnTo>
                <a:lnTo>
                  <a:pt x="939203" y="864438"/>
                </a:lnTo>
                <a:lnTo>
                  <a:pt x="941070" y="866305"/>
                </a:lnTo>
                <a:lnTo>
                  <a:pt x="942187" y="866762"/>
                </a:lnTo>
                <a:lnTo>
                  <a:pt x="944816" y="866762"/>
                </a:lnTo>
                <a:lnTo>
                  <a:pt x="945946" y="866305"/>
                </a:lnTo>
                <a:lnTo>
                  <a:pt x="947801" y="864438"/>
                </a:lnTo>
                <a:lnTo>
                  <a:pt x="948270" y="863320"/>
                </a:lnTo>
                <a:lnTo>
                  <a:pt x="948270" y="860691"/>
                </a:lnTo>
                <a:close/>
              </a:path>
              <a:path w="7200900" h="3057525">
                <a:moveTo>
                  <a:pt x="948270" y="813066"/>
                </a:moveTo>
                <a:lnTo>
                  <a:pt x="947801" y="811949"/>
                </a:lnTo>
                <a:lnTo>
                  <a:pt x="945946" y="810082"/>
                </a:lnTo>
                <a:lnTo>
                  <a:pt x="944816" y="809625"/>
                </a:lnTo>
                <a:lnTo>
                  <a:pt x="942187" y="809625"/>
                </a:lnTo>
                <a:lnTo>
                  <a:pt x="941070" y="810082"/>
                </a:lnTo>
                <a:lnTo>
                  <a:pt x="939203" y="811949"/>
                </a:lnTo>
                <a:lnTo>
                  <a:pt x="938745" y="813066"/>
                </a:lnTo>
                <a:lnTo>
                  <a:pt x="938745" y="815695"/>
                </a:lnTo>
                <a:lnTo>
                  <a:pt x="939203" y="816813"/>
                </a:lnTo>
                <a:lnTo>
                  <a:pt x="941070" y="818680"/>
                </a:lnTo>
                <a:lnTo>
                  <a:pt x="942187" y="819150"/>
                </a:lnTo>
                <a:lnTo>
                  <a:pt x="944816" y="819150"/>
                </a:lnTo>
                <a:lnTo>
                  <a:pt x="945946" y="818680"/>
                </a:lnTo>
                <a:lnTo>
                  <a:pt x="947801" y="816813"/>
                </a:lnTo>
                <a:lnTo>
                  <a:pt x="948270" y="815695"/>
                </a:lnTo>
                <a:lnTo>
                  <a:pt x="948270" y="813066"/>
                </a:lnTo>
                <a:close/>
              </a:path>
              <a:path w="7200900" h="3057525">
                <a:moveTo>
                  <a:pt x="948270" y="765441"/>
                </a:moveTo>
                <a:lnTo>
                  <a:pt x="947801" y="764324"/>
                </a:lnTo>
                <a:lnTo>
                  <a:pt x="945946" y="762457"/>
                </a:lnTo>
                <a:lnTo>
                  <a:pt x="944816" y="762000"/>
                </a:lnTo>
                <a:lnTo>
                  <a:pt x="942187" y="762000"/>
                </a:lnTo>
                <a:lnTo>
                  <a:pt x="941070" y="762457"/>
                </a:lnTo>
                <a:lnTo>
                  <a:pt x="939203" y="764324"/>
                </a:lnTo>
                <a:lnTo>
                  <a:pt x="938745" y="765441"/>
                </a:lnTo>
                <a:lnTo>
                  <a:pt x="938745" y="768070"/>
                </a:lnTo>
                <a:lnTo>
                  <a:pt x="939203" y="769188"/>
                </a:lnTo>
                <a:lnTo>
                  <a:pt x="941070" y="771055"/>
                </a:lnTo>
                <a:lnTo>
                  <a:pt x="942187" y="771525"/>
                </a:lnTo>
                <a:lnTo>
                  <a:pt x="944816" y="771525"/>
                </a:lnTo>
                <a:lnTo>
                  <a:pt x="945946" y="771055"/>
                </a:lnTo>
                <a:lnTo>
                  <a:pt x="947801" y="769188"/>
                </a:lnTo>
                <a:lnTo>
                  <a:pt x="948270" y="768070"/>
                </a:lnTo>
                <a:lnTo>
                  <a:pt x="948270" y="765441"/>
                </a:lnTo>
                <a:close/>
              </a:path>
              <a:path w="7200900" h="3057525">
                <a:moveTo>
                  <a:pt x="948270" y="717816"/>
                </a:moveTo>
                <a:lnTo>
                  <a:pt x="947801" y="716699"/>
                </a:lnTo>
                <a:lnTo>
                  <a:pt x="945946" y="714832"/>
                </a:lnTo>
                <a:lnTo>
                  <a:pt x="944816" y="714375"/>
                </a:lnTo>
                <a:lnTo>
                  <a:pt x="942187" y="714375"/>
                </a:lnTo>
                <a:lnTo>
                  <a:pt x="941070" y="714832"/>
                </a:lnTo>
                <a:lnTo>
                  <a:pt x="939203" y="716699"/>
                </a:lnTo>
                <a:lnTo>
                  <a:pt x="938745" y="717816"/>
                </a:lnTo>
                <a:lnTo>
                  <a:pt x="938745" y="720445"/>
                </a:lnTo>
                <a:lnTo>
                  <a:pt x="939203" y="721563"/>
                </a:lnTo>
                <a:lnTo>
                  <a:pt x="941070" y="723430"/>
                </a:lnTo>
                <a:lnTo>
                  <a:pt x="942187" y="723900"/>
                </a:lnTo>
                <a:lnTo>
                  <a:pt x="944816" y="723900"/>
                </a:lnTo>
                <a:lnTo>
                  <a:pt x="945946" y="723430"/>
                </a:lnTo>
                <a:lnTo>
                  <a:pt x="947801" y="721563"/>
                </a:lnTo>
                <a:lnTo>
                  <a:pt x="948270" y="720445"/>
                </a:lnTo>
                <a:lnTo>
                  <a:pt x="948270" y="717816"/>
                </a:lnTo>
                <a:close/>
              </a:path>
              <a:path w="7200900" h="3057525">
                <a:moveTo>
                  <a:pt x="948270" y="670191"/>
                </a:moveTo>
                <a:lnTo>
                  <a:pt x="947801" y="669074"/>
                </a:lnTo>
                <a:lnTo>
                  <a:pt x="945946" y="667207"/>
                </a:lnTo>
                <a:lnTo>
                  <a:pt x="944816" y="666750"/>
                </a:lnTo>
                <a:lnTo>
                  <a:pt x="942187" y="666750"/>
                </a:lnTo>
                <a:lnTo>
                  <a:pt x="941070" y="667207"/>
                </a:lnTo>
                <a:lnTo>
                  <a:pt x="939203" y="669074"/>
                </a:lnTo>
                <a:lnTo>
                  <a:pt x="938745" y="670191"/>
                </a:lnTo>
                <a:lnTo>
                  <a:pt x="938745" y="672820"/>
                </a:lnTo>
                <a:lnTo>
                  <a:pt x="939203" y="673938"/>
                </a:lnTo>
                <a:lnTo>
                  <a:pt x="941070" y="675805"/>
                </a:lnTo>
                <a:lnTo>
                  <a:pt x="942187" y="676262"/>
                </a:lnTo>
                <a:lnTo>
                  <a:pt x="944816" y="676262"/>
                </a:lnTo>
                <a:lnTo>
                  <a:pt x="945946" y="675805"/>
                </a:lnTo>
                <a:lnTo>
                  <a:pt x="947801" y="673938"/>
                </a:lnTo>
                <a:lnTo>
                  <a:pt x="948270" y="672820"/>
                </a:lnTo>
                <a:lnTo>
                  <a:pt x="948270" y="670191"/>
                </a:lnTo>
                <a:close/>
              </a:path>
              <a:path w="7200900" h="3057525">
                <a:moveTo>
                  <a:pt x="948270" y="622566"/>
                </a:moveTo>
                <a:lnTo>
                  <a:pt x="947801" y="621449"/>
                </a:lnTo>
                <a:lnTo>
                  <a:pt x="945946" y="619582"/>
                </a:lnTo>
                <a:lnTo>
                  <a:pt x="944816" y="619125"/>
                </a:lnTo>
                <a:lnTo>
                  <a:pt x="942187" y="619125"/>
                </a:lnTo>
                <a:lnTo>
                  <a:pt x="941070" y="619582"/>
                </a:lnTo>
                <a:lnTo>
                  <a:pt x="939203" y="621449"/>
                </a:lnTo>
                <a:lnTo>
                  <a:pt x="938745" y="622566"/>
                </a:lnTo>
                <a:lnTo>
                  <a:pt x="938745" y="625195"/>
                </a:lnTo>
                <a:lnTo>
                  <a:pt x="939203" y="626313"/>
                </a:lnTo>
                <a:lnTo>
                  <a:pt x="941070" y="628180"/>
                </a:lnTo>
                <a:lnTo>
                  <a:pt x="942187" y="628650"/>
                </a:lnTo>
                <a:lnTo>
                  <a:pt x="944816" y="628650"/>
                </a:lnTo>
                <a:lnTo>
                  <a:pt x="945946" y="628180"/>
                </a:lnTo>
                <a:lnTo>
                  <a:pt x="947801" y="626313"/>
                </a:lnTo>
                <a:lnTo>
                  <a:pt x="948270" y="625195"/>
                </a:lnTo>
                <a:lnTo>
                  <a:pt x="948270" y="622566"/>
                </a:lnTo>
                <a:close/>
              </a:path>
              <a:path w="7200900" h="3057525">
                <a:moveTo>
                  <a:pt x="948270" y="574941"/>
                </a:moveTo>
                <a:lnTo>
                  <a:pt x="947801" y="573824"/>
                </a:lnTo>
                <a:lnTo>
                  <a:pt x="945946" y="571957"/>
                </a:lnTo>
                <a:lnTo>
                  <a:pt x="944816" y="571500"/>
                </a:lnTo>
                <a:lnTo>
                  <a:pt x="942187" y="571500"/>
                </a:lnTo>
                <a:lnTo>
                  <a:pt x="941070" y="571957"/>
                </a:lnTo>
                <a:lnTo>
                  <a:pt x="939203" y="573824"/>
                </a:lnTo>
                <a:lnTo>
                  <a:pt x="938745" y="574941"/>
                </a:lnTo>
                <a:lnTo>
                  <a:pt x="938745" y="577570"/>
                </a:lnTo>
                <a:lnTo>
                  <a:pt x="939203" y="578688"/>
                </a:lnTo>
                <a:lnTo>
                  <a:pt x="941070" y="580555"/>
                </a:lnTo>
                <a:lnTo>
                  <a:pt x="942187" y="581025"/>
                </a:lnTo>
                <a:lnTo>
                  <a:pt x="944816" y="581025"/>
                </a:lnTo>
                <a:lnTo>
                  <a:pt x="945946" y="580555"/>
                </a:lnTo>
                <a:lnTo>
                  <a:pt x="947801" y="578688"/>
                </a:lnTo>
                <a:lnTo>
                  <a:pt x="948270" y="577570"/>
                </a:lnTo>
                <a:lnTo>
                  <a:pt x="948270" y="574941"/>
                </a:lnTo>
                <a:close/>
              </a:path>
              <a:path w="7200900" h="3057525">
                <a:moveTo>
                  <a:pt x="948270" y="527316"/>
                </a:moveTo>
                <a:lnTo>
                  <a:pt x="947801" y="526199"/>
                </a:lnTo>
                <a:lnTo>
                  <a:pt x="945946" y="524332"/>
                </a:lnTo>
                <a:lnTo>
                  <a:pt x="944816" y="523875"/>
                </a:lnTo>
                <a:lnTo>
                  <a:pt x="942187" y="523875"/>
                </a:lnTo>
                <a:lnTo>
                  <a:pt x="941070" y="524332"/>
                </a:lnTo>
                <a:lnTo>
                  <a:pt x="939203" y="526199"/>
                </a:lnTo>
                <a:lnTo>
                  <a:pt x="938745" y="527316"/>
                </a:lnTo>
                <a:lnTo>
                  <a:pt x="938745" y="529945"/>
                </a:lnTo>
                <a:lnTo>
                  <a:pt x="939203" y="531063"/>
                </a:lnTo>
                <a:lnTo>
                  <a:pt x="941070" y="532930"/>
                </a:lnTo>
                <a:lnTo>
                  <a:pt x="942187" y="533400"/>
                </a:lnTo>
                <a:lnTo>
                  <a:pt x="944816" y="533400"/>
                </a:lnTo>
                <a:lnTo>
                  <a:pt x="945946" y="532930"/>
                </a:lnTo>
                <a:lnTo>
                  <a:pt x="947801" y="531063"/>
                </a:lnTo>
                <a:lnTo>
                  <a:pt x="948270" y="529945"/>
                </a:lnTo>
                <a:lnTo>
                  <a:pt x="948270" y="527316"/>
                </a:lnTo>
                <a:close/>
              </a:path>
              <a:path w="7200900" h="3057525">
                <a:moveTo>
                  <a:pt x="948270" y="479691"/>
                </a:moveTo>
                <a:lnTo>
                  <a:pt x="947801" y="478574"/>
                </a:lnTo>
                <a:lnTo>
                  <a:pt x="945946" y="476707"/>
                </a:lnTo>
                <a:lnTo>
                  <a:pt x="944816" y="476250"/>
                </a:lnTo>
                <a:lnTo>
                  <a:pt x="942187" y="476250"/>
                </a:lnTo>
                <a:lnTo>
                  <a:pt x="941070" y="476707"/>
                </a:lnTo>
                <a:lnTo>
                  <a:pt x="939203" y="478574"/>
                </a:lnTo>
                <a:lnTo>
                  <a:pt x="938745" y="479691"/>
                </a:lnTo>
                <a:lnTo>
                  <a:pt x="938745" y="482320"/>
                </a:lnTo>
                <a:lnTo>
                  <a:pt x="939203" y="483438"/>
                </a:lnTo>
                <a:lnTo>
                  <a:pt x="941070" y="485305"/>
                </a:lnTo>
                <a:lnTo>
                  <a:pt x="942187" y="485775"/>
                </a:lnTo>
                <a:lnTo>
                  <a:pt x="944816" y="485775"/>
                </a:lnTo>
                <a:lnTo>
                  <a:pt x="945946" y="485305"/>
                </a:lnTo>
                <a:lnTo>
                  <a:pt x="947801" y="483438"/>
                </a:lnTo>
                <a:lnTo>
                  <a:pt x="948270" y="482320"/>
                </a:lnTo>
                <a:lnTo>
                  <a:pt x="948270" y="479691"/>
                </a:lnTo>
                <a:close/>
              </a:path>
              <a:path w="7200900" h="3057525">
                <a:moveTo>
                  <a:pt x="948270" y="432066"/>
                </a:moveTo>
                <a:lnTo>
                  <a:pt x="947801" y="430949"/>
                </a:lnTo>
                <a:lnTo>
                  <a:pt x="945946" y="429082"/>
                </a:lnTo>
                <a:lnTo>
                  <a:pt x="944816" y="428625"/>
                </a:lnTo>
                <a:lnTo>
                  <a:pt x="942187" y="428625"/>
                </a:lnTo>
                <a:lnTo>
                  <a:pt x="941070" y="429082"/>
                </a:lnTo>
                <a:lnTo>
                  <a:pt x="939203" y="430949"/>
                </a:lnTo>
                <a:lnTo>
                  <a:pt x="938745" y="432066"/>
                </a:lnTo>
                <a:lnTo>
                  <a:pt x="938745" y="434695"/>
                </a:lnTo>
                <a:lnTo>
                  <a:pt x="939203" y="435813"/>
                </a:lnTo>
                <a:lnTo>
                  <a:pt x="941070" y="437680"/>
                </a:lnTo>
                <a:lnTo>
                  <a:pt x="942187" y="438150"/>
                </a:lnTo>
                <a:lnTo>
                  <a:pt x="944816" y="438150"/>
                </a:lnTo>
                <a:lnTo>
                  <a:pt x="945946" y="437680"/>
                </a:lnTo>
                <a:lnTo>
                  <a:pt x="947801" y="435813"/>
                </a:lnTo>
                <a:lnTo>
                  <a:pt x="948270" y="434695"/>
                </a:lnTo>
                <a:lnTo>
                  <a:pt x="948270" y="432066"/>
                </a:lnTo>
                <a:close/>
              </a:path>
              <a:path w="7200900" h="3057525">
                <a:moveTo>
                  <a:pt x="948270" y="384441"/>
                </a:moveTo>
                <a:lnTo>
                  <a:pt x="947801" y="383324"/>
                </a:lnTo>
                <a:lnTo>
                  <a:pt x="945946" y="381457"/>
                </a:lnTo>
                <a:lnTo>
                  <a:pt x="944816" y="381000"/>
                </a:lnTo>
                <a:lnTo>
                  <a:pt x="942187" y="381000"/>
                </a:lnTo>
                <a:lnTo>
                  <a:pt x="941070" y="381457"/>
                </a:lnTo>
                <a:lnTo>
                  <a:pt x="939203" y="383324"/>
                </a:lnTo>
                <a:lnTo>
                  <a:pt x="938745" y="384441"/>
                </a:lnTo>
                <a:lnTo>
                  <a:pt x="938745" y="387070"/>
                </a:lnTo>
                <a:lnTo>
                  <a:pt x="939203" y="388188"/>
                </a:lnTo>
                <a:lnTo>
                  <a:pt x="941070" y="390055"/>
                </a:lnTo>
                <a:lnTo>
                  <a:pt x="942187" y="390525"/>
                </a:lnTo>
                <a:lnTo>
                  <a:pt x="944816" y="390525"/>
                </a:lnTo>
                <a:lnTo>
                  <a:pt x="945946" y="390055"/>
                </a:lnTo>
                <a:lnTo>
                  <a:pt x="947801" y="388188"/>
                </a:lnTo>
                <a:lnTo>
                  <a:pt x="948270" y="387070"/>
                </a:lnTo>
                <a:lnTo>
                  <a:pt x="948270" y="384441"/>
                </a:lnTo>
                <a:close/>
              </a:path>
              <a:path w="7200900" h="3057525">
                <a:moveTo>
                  <a:pt x="948270" y="336816"/>
                </a:moveTo>
                <a:lnTo>
                  <a:pt x="947801" y="335699"/>
                </a:lnTo>
                <a:lnTo>
                  <a:pt x="945946" y="333832"/>
                </a:lnTo>
                <a:lnTo>
                  <a:pt x="944816" y="333375"/>
                </a:lnTo>
                <a:lnTo>
                  <a:pt x="942187" y="333375"/>
                </a:lnTo>
                <a:lnTo>
                  <a:pt x="941070" y="333832"/>
                </a:lnTo>
                <a:lnTo>
                  <a:pt x="939203" y="335699"/>
                </a:lnTo>
                <a:lnTo>
                  <a:pt x="938745" y="336816"/>
                </a:lnTo>
                <a:lnTo>
                  <a:pt x="938745" y="339445"/>
                </a:lnTo>
                <a:lnTo>
                  <a:pt x="939203" y="340563"/>
                </a:lnTo>
                <a:lnTo>
                  <a:pt x="941070" y="342430"/>
                </a:lnTo>
                <a:lnTo>
                  <a:pt x="942187" y="342900"/>
                </a:lnTo>
                <a:lnTo>
                  <a:pt x="944816" y="342900"/>
                </a:lnTo>
                <a:lnTo>
                  <a:pt x="945946" y="342430"/>
                </a:lnTo>
                <a:lnTo>
                  <a:pt x="947801" y="340563"/>
                </a:lnTo>
                <a:lnTo>
                  <a:pt x="948270" y="339445"/>
                </a:lnTo>
                <a:lnTo>
                  <a:pt x="948270" y="336816"/>
                </a:lnTo>
                <a:close/>
              </a:path>
              <a:path w="7200900" h="3057525">
                <a:moveTo>
                  <a:pt x="948270" y="289191"/>
                </a:moveTo>
                <a:lnTo>
                  <a:pt x="947801" y="288074"/>
                </a:lnTo>
                <a:lnTo>
                  <a:pt x="945946" y="286207"/>
                </a:lnTo>
                <a:lnTo>
                  <a:pt x="944816" y="285750"/>
                </a:lnTo>
                <a:lnTo>
                  <a:pt x="942187" y="285750"/>
                </a:lnTo>
                <a:lnTo>
                  <a:pt x="941070" y="286207"/>
                </a:lnTo>
                <a:lnTo>
                  <a:pt x="939203" y="288074"/>
                </a:lnTo>
                <a:lnTo>
                  <a:pt x="938745" y="289191"/>
                </a:lnTo>
                <a:lnTo>
                  <a:pt x="938745" y="291820"/>
                </a:lnTo>
                <a:lnTo>
                  <a:pt x="939203" y="292938"/>
                </a:lnTo>
                <a:lnTo>
                  <a:pt x="941070" y="294805"/>
                </a:lnTo>
                <a:lnTo>
                  <a:pt x="942187" y="295275"/>
                </a:lnTo>
                <a:lnTo>
                  <a:pt x="944816" y="295275"/>
                </a:lnTo>
                <a:lnTo>
                  <a:pt x="945946" y="294805"/>
                </a:lnTo>
                <a:lnTo>
                  <a:pt x="947801" y="292938"/>
                </a:lnTo>
                <a:lnTo>
                  <a:pt x="948270" y="291820"/>
                </a:lnTo>
                <a:lnTo>
                  <a:pt x="948270" y="289191"/>
                </a:lnTo>
                <a:close/>
              </a:path>
              <a:path w="7200900" h="3057525">
                <a:moveTo>
                  <a:pt x="948270" y="241566"/>
                </a:moveTo>
                <a:lnTo>
                  <a:pt x="947801" y="240449"/>
                </a:lnTo>
                <a:lnTo>
                  <a:pt x="945946" y="238582"/>
                </a:lnTo>
                <a:lnTo>
                  <a:pt x="944816" y="238125"/>
                </a:lnTo>
                <a:lnTo>
                  <a:pt x="942187" y="238125"/>
                </a:lnTo>
                <a:lnTo>
                  <a:pt x="941070" y="238582"/>
                </a:lnTo>
                <a:lnTo>
                  <a:pt x="939203" y="240449"/>
                </a:lnTo>
                <a:lnTo>
                  <a:pt x="938745" y="241566"/>
                </a:lnTo>
                <a:lnTo>
                  <a:pt x="938745" y="244195"/>
                </a:lnTo>
                <a:lnTo>
                  <a:pt x="939203" y="245313"/>
                </a:lnTo>
                <a:lnTo>
                  <a:pt x="941070" y="247180"/>
                </a:lnTo>
                <a:lnTo>
                  <a:pt x="942187" y="247650"/>
                </a:lnTo>
                <a:lnTo>
                  <a:pt x="944816" y="247650"/>
                </a:lnTo>
                <a:lnTo>
                  <a:pt x="945946" y="247180"/>
                </a:lnTo>
                <a:lnTo>
                  <a:pt x="947801" y="245313"/>
                </a:lnTo>
                <a:lnTo>
                  <a:pt x="948270" y="244195"/>
                </a:lnTo>
                <a:lnTo>
                  <a:pt x="948270" y="241566"/>
                </a:lnTo>
                <a:close/>
              </a:path>
              <a:path w="7200900" h="3057525">
                <a:moveTo>
                  <a:pt x="948270" y="193941"/>
                </a:moveTo>
                <a:lnTo>
                  <a:pt x="947801" y="192824"/>
                </a:lnTo>
                <a:lnTo>
                  <a:pt x="945946" y="190957"/>
                </a:lnTo>
                <a:lnTo>
                  <a:pt x="944816" y="190500"/>
                </a:lnTo>
                <a:lnTo>
                  <a:pt x="942187" y="190500"/>
                </a:lnTo>
                <a:lnTo>
                  <a:pt x="941070" y="190957"/>
                </a:lnTo>
                <a:lnTo>
                  <a:pt x="939203" y="192824"/>
                </a:lnTo>
                <a:lnTo>
                  <a:pt x="938745" y="193941"/>
                </a:lnTo>
                <a:lnTo>
                  <a:pt x="938745" y="196570"/>
                </a:lnTo>
                <a:lnTo>
                  <a:pt x="939203" y="197688"/>
                </a:lnTo>
                <a:lnTo>
                  <a:pt x="941070" y="199555"/>
                </a:lnTo>
                <a:lnTo>
                  <a:pt x="942187" y="200025"/>
                </a:lnTo>
                <a:lnTo>
                  <a:pt x="944816" y="200025"/>
                </a:lnTo>
                <a:lnTo>
                  <a:pt x="945946" y="199555"/>
                </a:lnTo>
                <a:lnTo>
                  <a:pt x="947801" y="197688"/>
                </a:lnTo>
                <a:lnTo>
                  <a:pt x="948270" y="196570"/>
                </a:lnTo>
                <a:lnTo>
                  <a:pt x="948270" y="193941"/>
                </a:lnTo>
                <a:close/>
              </a:path>
              <a:path w="7200900" h="3057525">
                <a:moveTo>
                  <a:pt x="948270" y="146316"/>
                </a:moveTo>
                <a:lnTo>
                  <a:pt x="947801" y="145199"/>
                </a:lnTo>
                <a:lnTo>
                  <a:pt x="945946" y="143332"/>
                </a:lnTo>
                <a:lnTo>
                  <a:pt x="944816" y="142875"/>
                </a:lnTo>
                <a:lnTo>
                  <a:pt x="942187" y="142875"/>
                </a:lnTo>
                <a:lnTo>
                  <a:pt x="941070" y="143332"/>
                </a:lnTo>
                <a:lnTo>
                  <a:pt x="939203" y="145199"/>
                </a:lnTo>
                <a:lnTo>
                  <a:pt x="938745" y="146316"/>
                </a:lnTo>
                <a:lnTo>
                  <a:pt x="938745" y="148945"/>
                </a:lnTo>
                <a:lnTo>
                  <a:pt x="939203" y="150063"/>
                </a:lnTo>
                <a:lnTo>
                  <a:pt x="941070" y="151930"/>
                </a:lnTo>
                <a:lnTo>
                  <a:pt x="942187" y="152400"/>
                </a:lnTo>
                <a:lnTo>
                  <a:pt x="944816" y="152400"/>
                </a:lnTo>
                <a:lnTo>
                  <a:pt x="945946" y="151930"/>
                </a:lnTo>
                <a:lnTo>
                  <a:pt x="947801" y="150063"/>
                </a:lnTo>
                <a:lnTo>
                  <a:pt x="948270" y="148945"/>
                </a:lnTo>
                <a:lnTo>
                  <a:pt x="948270" y="146316"/>
                </a:lnTo>
                <a:close/>
              </a:path>
              <a:path w="7200900" h="3057525">
                <a:moveTo>
                  <a:pt x="948270" y="98691"/>
                </a:moveTo>
                <a:lnTo>
                  <a:pt x="947801" y="97574"/>
                </a:lnTo>
                <a:lnTo>
                  <a:pt x="945946" y="95707"/>
                </a:lnTo>
                <a:lnTo>
                  <a:pt x="944816" y="95250"/>
                </a:lnTo>
                <a:lnTo>
                  <a:pt x="942187" y="95250"/>
                </a:lnTo>
                <a:lnTo>
                  <a:pt x="941070" y="95707"/>
                </a:lnTo>
                <a:lnTo>
                  <a:pt x="939203" y="97574"/>
                </a:lnTo>
                <a:lnTo>
                  <a:pt x="938745" y="98691"/>
                </a:lnTo>
                <a:lnTo>
                  <a:pt x="938745" y="101320"/>
                </a:lnTo>
                <a:lnTo>
                  <a:pt x="939203" y="102438"/>
                </a:lnTo>
                <a:lnTo>
                  <a:pt x="941070" y="104305"/>
                </a:lnTo>
                <a:lnTo>
                  <a:pt x="942187" y="104775"/>
                </a:lnTo>
                <a:lnTo>
                  <a:pt x="944816" y="104775"/>
                </a:lnTo>
                <a:lnTo>
                  <a:pt x="945946" y="104305"/>
                </a:lnTo>
                <a:lnTo>
                  <a:pt x="947801" y="102438"/>
                </a:lnTo>
                <a:lnTo>
                  <a:pt x="948270" y="101320"/>
                </a:lnTo>
                <a:lnTo>
                  <a:pt x="948270" y="98691"/>
                </a:lnTo>
                <a:close/>
              </a:path>
              <a:path w="7200900" h="3057525">
                <a:moveTo>
                  <a:pt x="948270" y="51066"/>
                </a:moveTo>
                <a:lnTo>
                  <a:pt x="947801" y="49949"/>
                </a:lnTo>
                <a:lnTo>
                  <a:pt x="945946" y="48082"/>
                </a:lnTo>
                <a:lnTo>
                  <a:pt x="944816" y="47625"/>
                </a:lnTo>
                <a:lnTo>
                  <a:pt x="942187" y="47625"/>
                </a:lnTo>
                <a:lnTo>
                  <a:pt x="941070" y="48082"/>
                </a:lnTo>
                <a:lnTo>
                  <a:pt x="939203" y="49949"/>
                </a:lnTo>
                <a:lnTo>
                  <a:pt x="938745" y="51066"/>
                </a:lnTo>
                <a:lnTo>
                  <a:pt x="938745" y="53695"/>
                </a:lnTo>
                <a:lnTo>
                  <a:pt x="939203" y="54813"/>
                </a:lnTo>
                <a:lnTo>
                  <a:pt x="941070" y="56680"/>
                </a:lnTo>
                <a:lnTo>
                  <a:pt x="942187" y="57150"/>
                </a:lnTo>
                <a:lnTo>
                  <a:pt x="944816" y="57150"/>
                </a:lnTo>
                <a:lnTo>
                  <a:pt x="945946" y="56680"/>
                </a:lnTo>
                <a:lnTo>
                  <a:pt x="947801" y="54813"/>
                </a:lnTo>
                <a:lnTo>
                  <a:pt x="948270" y="53695"/>
                </a:lnTo>
                <a:lnTo>
                  <a:pt x="948270" y="51066"/>
                </a:lnTo>
                <a:close/>
              </a:path>
              <a:path w="7200900" h="3057525">
                <a:moveTo>
                  <a:pt x="948270" y="3441"/>
                </a:moveTo>
                <a:lnTo>
                  <a:pt x="947801" y="2324"/>
                </a:lnTo>
                <a:lnTo>
                  <a:pt x="945946" y="457"/>
                </a:lnTo>
                <a:lnTo>
                  <a:pt x="944816" y="0"/>
                </a:lnTo>
                <a:lnTo>
                  <a:pt x="942187" y="0"/>
                </a:lnTo>
                <a:lnTo>
                  <a:pt x="941070" y="457"/>
                </a:lnTo>
                <a:lnTo>
                  <a:pt x="939203" y="2324"/>
                </a:lnTo>
                <a:lnTo>
                  <a:pt x="938745" y="3441"/>
                </a:lnTo>
                <a:lnTo>
                  <a:pt x="938745" y="6070"/>
                </a:lnTo>
                <a:lnTo>
                  <a:pt x="939203" y="7188"/>
                </a:lnTo>
                <a:lnTo>
                  <a:pt x="941070" y="9055"/>
                </a:lnTo>
                <a:lnTo>
                  <a:pt x="942187" y="9525"/>
                </a:lnTo>
                <a:lnTo>
                  <a:pt x="944816" y="9525"/>
                </a:lnTo>
                <a:lnTo>
                  <a:pt x="945946" y="9055"/>
                </a:lnTo>
                <a:lnTo>
                  <a:pt x="947801" y="7188"/>
                </a:lnTo>
                <a:lnTo>
                  <a:pt x="948270" y="6070"/>
                </a:lnTo>
                <a:lnTo>
                  <a:pt x="948270" y="3441"/>
                </a:lnTo>
                <a:close/>
              </a:path>
              <a:path w="7200900" h="3057525">
                <a:moveTo>
                  <a:pt x="962025" y="2488222"/>
                </a:moveTo>
                <a:lnTo>
                  <a:pt x="961567" y="2487104"/>
                </a:lnTo>
                <a:lnTo>
                  <a:pt x="959700" y="2485237"/>
                </a:lnTo>
                <a:lnTo>
                  <a:pt x="958583" y="2484780"/>
                </a:lnTo>
                <a:lnTo>
                  <a:pt x="955954" y="2484780"/>
                </a:lnTo>
                <a:lnTo>
                  <a:pt x="954836" y="2485237"/>
                </a:lnTo>
                <a:lnTo>
                  <a:pt x="952969" y="2487104"/>
                </a:lnTo>
                <a:lnTo>
                  <a:pt x="952500" y="2488222"/>
                </a:lnTo>
                <a:lnTo>
                  <a:pt x="952500" y="2490851"/>
                </a:lnTo>
                <a:lnTo>
                  <a:pt x="952969" y="2491981"/>
                </a:lnTo>
                <a:lnTo>
                  <a:pt x="954836" y="2493835"/>
                </a:lnTo>
                <a:lnTo>
                  <a:pt x="955954" y="2494305"/>
                </a:lnTo>
                <a:lnTo>
                  <a:pt x="958583" y="2494305"/>
                </a:lnTo>
                <a:lnTo>
                  <a:pt x="959700" y="2493835"/>
                </a:lnTo>
                <a:lnTo>
                  <a:pt x="961567" y="2491981"/>
                </a:lnTo>
                <a:lnTo>
                  <a:pt x="962025" y="2490851"/>
                </a:lnTo>
                <a:lnTo>
                  <a:pt x="962025" y="2488222"/>
                </a:lnTo>
                <a:close/>
              </a:path>
              <a:path w="7200900" h="3057525">
                <a:moveTo>
                  <a:pt x="962025" y="1929765"/>
                </a:moveTo>
                <a:lnTo>
                  <a:pt x="961567" y="1928647"/>
                </a:lnTo>
                <a:lnTo>
                  <a:pt x="959700" y="1926793"/>
                </a:lnTo>
                <a:lnTo>
                  <a:pt x="958583" y="1926323"/>
                </a:lnTo>
                <a:lnTo>
                  <a:pt x="955954" y="1926323"/>
                </a:lnTo>
                <a:lnTo>
                  <a:pt x="954836" y="1926793"/>
                </a:lnTo>
                <a:lnTo>
                  <a:pt x="952969" y="1928647"/>
                </a:lnTo>
                <a:lnTo>
                  <a:pt x="952500" y="1929765"/>
                </a:lnTo>
                <a:lnTo>
                  <a:pt x="952500" y="1932406"/>
                </a:lnTo>
                <a:lnTo>
                  <a:pt x="952969" y="1933524"/>
                </a:lnTo>
                <a:lnTo>
                  <a:pt x="954836" y="1935378"/>
                </a:lnTo>
                <a:lnTo>
                  <a:pt x="955954" y="1935848"/>
                </a:lnTo>
                <a:lnTo>
                  <a:pt x="958583" y="1935848"/>
                </a:lnTo>
                <a:lnTo>
                  <a:pt x="959700" y="1935378"/>
                </a:lnTo>
                <a:lnTo>
                  <a:pt x="961567" y="1933524"/>
                </a:lnTo>
                <a:lnTo>
                  <a:pt x="962025" y="1932406"/>
                </a:lnTo>
                <a:lnTo>
                  <a:pt x="962025" y="1929765"/>
                </a:lnTo>
                <a:close/>
              </a:path>
              <a:path w="7200900" h="3057525">
                <a:moveTo>
                  <a:pt x="962025" y="1371320"/>
                </a:moveTo>
                <a:lnTo>
                  <a:pt x="961567" y="1370190"/>
                </a:lnTo>
                <a:lnTo>
                  <a:pt x="959700" y="1368336"/>
                </a:lnTo>
                <a:lnTo>
                  <a:pt x="958583" y="1367866"/>
                </a:lnTo>
                <a:lnTo>
                  <a:pt x="955954" y="1367866"/>
                </a:lnTo>
                <a:lnTo>
                  <a:pt x="954836" y="1368336"/>
                </a:lnTo>
                <a:lnTo>
                  <a:pt x="952969" y="1370190"/>
                </a:lnTo>
                <a:lnTo>
                  <a:pt x="952500" y="1371320"/>
                </a:lnTo>
                <a:lnTo>
                  <a:pt x="952500" y="1373949"/>
                </a:lnTo>
                <a:lnTo>
                  <a:pt x="952969" y="1375067"/>
                </a:lnTo>
                <a:lnTo>
                  <a:pt x="954836" y="1376934"/>
                </a:lnTo>
                <a:lnTo>
                  <a:pt x="955954" y="1377391"/>
                </a:lnTo>
                <a:lnTo>
                  <a:pt x="958583" y="1377391"/>
                </a:lnTo>
                <a:lnTo>
                  <a:pt x="959700" y="1376934"/>
                </a:lnTo>
                <a:lnTo>
                  <a:pt x="961567" y="1375067"/>
                </a:lnTo>
                <a:lnTo>
                  <a:pt x="962025" y="1373949"/>
                </a:lnTo>
                <a:lnTo>
                  <a:pt x="962025" y="1371320"/>
                </a:lnTo>
                <a:close/>
              </a:path>
              <a:path w="7200900" h="3057525">
                <a:moveTo>
                  <a:pt x="962025" y="812863"/>
                </a:moveTo>
                <a:lnTo>
                  <a:pt x="961567" y="811745"/>
                </a:lnTo>
                <a:lnTo>
                  <a:pt x="959700" y="809879"/>
                </a:lnTo>
                <a:lnTo>
                  <a:pt x="958583" y="809421"/>
                </a:lnTo>
                <a:lnTo>
                  <a:pt x="955954" y="809421"/>
                </a:lnTo>
                <a:lnTo>
                  <a:pt x="954836" y="809879"/>
                </a:lnTo>
                <a:lnTo>
                  <a:pt x="952969" y="811745"/>
                </a:lnTo>
                <a:lnTo>
                  <a:pt x="952500" y="812863"/>
                </a:lnTo>
                <a:lnTo>
                  <a:pt x="952500" y="815492"/>
                </a:lnTo>
                <a:lnTo>
                  <a:pt x="952969" y="816622"/>
                </a:lnTo>
                <a:lnTo>
                  <a:pt x="954836" y="818476"/>
                </a:lnTo>
                <a:lnTo>
                  <a:pt x="955954" y="818946"/>
                </a:lnTo>
                <a:lnTo>
                  <a:pt x="958583" y="818946"/>
                </a:lnTo>
                <a:lnTo>
                  <a:pt x="959700" y="818476"/>
                </a:lnTo>
                <a:lnTo>
                  <a:pt x="961567" y="816622"/>
                </a:lnTo>
                <a:lnTo>
                  <a:pt x="962025" y="815492"/>
                </a:lnTo>
                <a:lnTo>
                  <a:pt x="962025" y="812863"/>
                </a:lnTo>
                <a:close/>
              </a:path>
              <a:path w="7200900" h="3057525">
                <a:moveTo>
                  <a:pt x="962025" y="254406"/>
                </a:moveTo>
                <a:lnTo>
                  <a:pt x="961567" y="253288"/>
                </a:lnTo>
                <a:lnTo>
                  <a:pt x="959700" y="251421"/>
                </a:lnTo>
                <a:lnTo>
                  <a:pt x="958583" y="250964"/>
                </a:lnTo>
                <a:lnTo>
                  <a:pt x="955954" y="250964"/>
                </a:lnTo>
                <a:lnTo>
                  <a:pt x="954836" y="251421"/>
                </a:lnTo>
                <a:lnTo>
                  <a:pt x="952969" y="253288"/>
                </a:lnTo>
                <a:lnTo>
                  <a:pt x="952500" y="254406"/>
                </a:lnTo>
                <a:lnTo>
                  <a:pt x="952500" y="257035"/>
                </a:lnTo>
                <a:lnTo>
                  <a:pt x="952969" y="258165"/>
                </a:lnTo>
                <a:lnTo>
                  <a:pt x="954836" y="260019"/>
                </a:lnTo>
                <a:lnTo>
                  <a:pt x="955954" y="260489"/>
                </a:lnTo>
                <a:lnTo>
                  <a:pt x="958583" y="260489"/>
                </a:lnTo>
                <a:lnTo>
                  <a:pt x="959700" y="260019"/>
                </a:lnTo>
                <a:lnTo>
                  <a:pt x="961567" y="258165"/>
                </a:lnTo>
                <a:lnTo>
                  <a:pt x="962025" y="257035"/>
                </a:lnTo>
                <a:lnTo>
                  <a:pt x="962025" y="254406"/>
                </a:lnTo>
                <a:close/>
              </a:path>
              <a:path w="7200900" h="3057525">
                <a:moveTo>
                  <a:pt x="1009650" y="2488222"/>
                </a:moveTo>
                <a:lnTo>
                  <a:pt x="1009192" y="2487104"/>
                </a:lnTo>
                <a:lnTo>
                  <a:pt x="1007325" y="2485237"/>
                </a:lnTo>
                <a:lnTo>
                  <a:pt x="1006208" y="2484780"/>
                </a:lnTo>
                <a:lnTo>
                  <a:pt x="1003579" y="2484780"/>
                </a:lnTo>
                <a:lnTo>
                  <a:pt x="1002461" y="2485237"/>
                </a:lnTo>
                <a:lnTo>
                  <a:pt x="1000594" y="2487104"/>
                </a:lnTo>
                <a:lnTo>
                  <a:pt x="1000125" y="2488222"/>
                </a:lnTo>
                <a:lnTo>
                  <a:pt x="1000125" y="2490851"/>
                </a:lnTo>
                <a:lnTo>
                  <a:pt x="1000594" y="2491981"/>
                </a:lnTo>
                <a:lnTo>
                  <a:pt x="1002461" y="2493835"/>
                </a:lnTo>
                <a:lnTo>
                  <a:pt x="1003579" y="2494305"/>
                </a:lnTo>
                <a:lnTo>
                  <a:pt x="1006208" y="2494305"/>
                </a:lnTo>
                <a:lnTo>
                  <a:pt x="1007325" y="2493835"/>
                </a:lnTo>
                <a:lnTo>
                  <a:pt x="1009192" y="2491981"/>
                </a:lnTo>
                <a:lnTo>
                  <a:pt x="1009650" y="2490851"/>
                </a:lnTo>
                <a:lnTo>
                  <a:pt x="1009650" y="2488222"/>
                </a:lnTo>
                <a:close/>
              </a:path>
              <a:path w="7200900" h="3057525">
                <a:moveTo>
                  <a:pt x="1009650" y="1929765"/>
                </a:moveTo>
                <a:lnTo>
                  <a:pt x="1009192" y="1928647"/>
                </a:lnTo>
                <a:lnTo>
                  <a:pt x="1007325" y="1926793"/>
                </a:lnTo>
                <a:lnTo>
                  <a:pt x="1006208" y="1926323"/>
                </a:lnTo>
                <a:lnTo>
                  <a:pt x="1003579" y="1926323"/>
                </a:lnTo>
                <a:lnTo>
                  <a:pt x="1002461" y="1926793"/>
                </a:lnTo>
                <a:lnTo>
                  <a:pt x="1000594" y="1928647"/>
                </a:lnTo>
                <a:lnTo>
                  <a:pt x="1000125" y="1929765"/>
                </a:lnTo>
                <a:lnTo>
                  <a:pt x="1000125" y="1932406"/>
                </a:lnTo>
                <a:lnTo>
                  <a:pt x="1000594" y="1933524"/>
                </a:lnTo>
                <a:lnTo>
                  <a:pt x="1002461" y="1935378"/>
                </a:lnTo>
                <a:lnTo>
                  <a:pt x="1003579" y="1935848"/>
                </a:lnTo>
                <a:lnTo>
                  <a:pt x="1006208" y="1935848"/>
                </a:lnTo>
                <a:lnTo>
                  <a:pt x="1007325" y="1935378"/>
                </a:lnTo>
                <a:lnTo>
                  <a:pt x="1009192" y="1933524"/>
                </a:lnTo>
                <a:lnTo>
                  <a:pt x="1009650" y="1932406"/>
                </a:lnTo>
                <a:lnTo>
                  <a:pt x="1009650" y="1929765"/>
                </a:lnTo>
                <a:close/>
              </a:path>
              <a:path w="7200900" h="3057525">
                <a:moveTo>
                  <a:pt x="1009650" y="1371320"/>
                </a:moveTo>
                <a:lnTo>
                  <a:pt x="1009192" y="1370190"/>
                </a:lnTo>
                <a:lnTo>
                  <a:pt x="1007325" y="1368336"/>
                </a:lnTo>
                <a:lnTo>
                  <a:pt x="1006208" y="1367866"/>
                </a:lnTo>
                <a:lnTo>
                  <a:pt x="1003579" y="1367866"/>
                </a:lnTo>
                <a:lnTo>
                  <a:pt x="1002461" y="1368336"/>
                </a:lnTo>
                <a:lnTo>
                  <a:pt x="1000594" y="1370190"/>
                </a:lnTo>
                <a:lnTo>
                  <a:pt x="1000125" y="1371320"/>
                </a:lnTo>
                <a:lnTo>
                  <a:pt x="1000125" y="1373949"/>
                </a:lnTo>
                <a:lnTo>
                  <a:pt x="1000594" y="1375067"/>
                </a:lnTo>
                <a:lnTo>
                  <a:pt x="1002461" y="1376934"/>
                </a:lnTo>
                <a:lnTo>
                  <a:pt x="1003579" y="1377391"/>
                </a:lnTo>
                <a:lnTo>
                  <a:pt x="1006208" y="1377391"/>
                </a:lnTo>
                <a:lnTo>
                  <a:pt x="1007325" y="1376934"/>
                </a:lnTo>
                <a:lnTo>
                  <a:pt x="1009192" y="1375067"/>
                </a:lnTo>
                <a:lnTo>
                  <a:pt x="1009650" y="1373949"/>
                </a:lnTo>
                <a:lnTo>
                  <a:pt x="1009650" y="1371320"/>
                </a:lnTo>
                <a:close/>
              </a:path>
              <a:path w="7200900" h="3057525">
                <a:moveTo>
                  <a:pt x="1009650" y="812863"/>
                </a:moveTo>
                <a:lnTo>
                  <a:pt x="1009192" y="811745"/>
                </a:lnTo>
                <a:lnTo>
                  <a:pt x="1007325" y="809879"/>
                </a:lnTo>
                <a:lnTo>
                  <a:pt x="1006208" y="809421"/>
                </a:lnTo>
                <a:lnTo>
                  <a:pt x="1003579" y="809421"/>
                </a:lnTo>
                <a:lnTo>
                  <a:pt x="1002461" y="809879"/>
                </a:lnTo>
                <a:lnTo>
                  <a:pt x="1000594" y="811745"/>
                </a:lnTo>
                <a:lnTo>
                  <a:pt x="1000125" y="812863"/>
                </a:lnTo>
                <a:lnTo>
                  <a:pt x="1000125" y="815492"/>
                </a:lnTo>
                <a:lnTo>
                  <a:pt x="1000594" y="816622"/>
                </a:lnTo>
                <a:lnTo>
                  <a:pt x="1002461" y="818476"/>
                </a:lnTo>
                <a:lnTo>
                  <a:pt x="1003579" y="818946"/>
                </a:lnTo>
                <a:lnTo>
                  <a:pt x="1006208" y="818946"/>
                </a:lnTo>
                <a:lnTo>
                  <a:pt x="1007325" y="818476"/>
                </a:lnTo>
                <a:lnTo>
                  <a:pt x="1009192" y="816622"/>
                </a:lnTo>
                <a:lnTo>
                  <a:pt x="1009650" y="815492"/>
                </a:lnTo>
                <a:lnTo>
                  <a:pt x="1009650" y="812863"/>
                </a:lnTo>
                <a:close/>
              </a:path>
              <a:path w="7200900" h="3057525">
                <a:moveTo>
                  <a:pt x="1009650" y="254406"/>
                </a:moveTo>
                <a:lnTo>
                  <a:pt x="1009192" y="253288"/>
                </a:lnTo>
                <a:lnTo>
                  <a:pt x="1007325" y="251421"/>
                </a:lnTo>
                <a:lnTo>
                  <a:pt x="1006208" y="250964"/>
                </a:lnTo>
                <a:lnTo>
                  <a:pt x="1003579" y="250964"/>
                </a:lnTo>
                <a:lnTo>
                  <a:pt x="1002461" y="251421"/>
                </a:lnTo>
                <a:lnTo>
                  <a:pt x="1000594" y="253288"/>
                </a:lnTo>
                <a:lnTo>
                  <a:pt x="1000125" y="254406"/>
                </a:lnTo>
                <a:lnTo>
                  <a:pt x="1000125" y="257035"/>
                </a:lnTo>
                <a:lnTo>
                  <a:pt x="1000594" y="258165"/>
                </a:lnTo>
                <a:lnTo>
                  <a:pt x="1002461" y="260019"/>
                </a:lnTo>
                <a:lnTo>
                  <a:pt x="1003579" y="260489"/>
                </a:lnTo>
                <a:lnTo>
                  <a:pt x="1006208" y="260489"/>
                </a:lnTo>
                <a:lnTo>
                  <a:pt x="1007325" y="260019"/>
                </a:lnTo>
                <a:lnTo>
                  <a:pt x="1009192" y="258165"/>
                </a:lnTo>
                <a:lnTo>
                  <a:pt x="1009650" y="257035"/>
                </a:lnTo>
                <a:lnTo>
                  <a:pt x="1009650" y="254406"/>
                </a:lnTo>
                <a:close/>
              </a:path>
              <a:path w="7200900" h="3057525">
                <a:moveTo>
                  <a:pt x="1057275" y="2488222"/>
                </a:moveTo>
                <a:lnTo>
                  <a:pt x="1056817" y="2487104"/>
                </a:lnTo>
                <a:lnTo>
                  <a:pt x="1054950" y="2485237"/>
                </a:lnTo>
                <a:lnTo>
                  <a:pt x="1053833" y="2484780"/>
                </a:lnTo>
                <a:lnTo>
                  <a:pt x="1051204" y="2484780"/>
                </a:lnTo>
                <a:lnTo>
                  <a:pt x="1050086" y="2485237"/>
                </a:lnTo>
                <a:lnTo>
                  <a:pt x="1048219" y="2487104"/>
                </a:lnTo>
                <a:lnTo>
                  <a:pt x="1047750" y="2488222"/>
                </a:lnTo>
                <a:lnTo>
                  <a:pt x="1047750" y="2490851"/>
                </a:lnTo>
                <a:lnTo>
                  <a:pt x="1048219" y="2491981"/>
                </a:lnTo>
                <a:lnTo>
                  <a:pt x="1050086" y="2493835"/>
                </a:lnTo>
                <a:lnTo>
                  <a:pt x="1051204" y="2494305"/>
                </a:lnTo>
                <a:lnTo>
                  <a:pt x="1053833" y="2494305"/>
                </a:lnTo>
                <a:lnTo>
                  <a:pt x="1054950" y="2493835"/>
                </a:lnTo>
                <a:lnTo>
                  <a:pt x="1056817" y="2491981"/>
                </a:lnTo>
                <a:lnTo>
                  <a:pt x="1057275" y="2490851"/>
                </a:lnTo>
                <a:lnTo>
                  <a:pt x="1057275" y="2488222"/>
                </a:lnTo>
                <a:close/>
              </a:path>
              <a:path w="7200900" h="3057525">
                <a:moveTo>
                  <a:pt x="1057275" y="1929765"/>
                </a:moveTo>
                <a:lnTo>
                  <a:pt x="1056817" y="1928647"/>
                </a:lnTo>
                <a:lnTo>
                  <a:pt x="1054950" y="1926793"/>
                </a:lnTo>
                <a:lnTo>
                  <a:pt x="1053833" y="1926323"/>
                </a:lnTo>
                <a:lnTo>
                  <a:pt x="1051204" y="1926323"/>
                </a:lnTo>
                <a:lnTo>
                  <a:pt x="1050086" y="1926793"/>
                </a:lnTo>
                <a:lnTo>
                  <a:pt x="1048219" y="1928647"/>
                </a:lnTo>
                <a:lnTo>
                  <a:pt x="1047750" y="1929765"/>
                </a:lnTo>
                <a:lnTo>
                  <a:pt x="1047750" y="1932406"/>
                </a:lnTo>
                <a:lnTo>
                  <a:pt x="1048219" y="1933524"/>
                </a:lnTo>
                <a:lnTo>
                  <a:pt x="1050086" y="1935378"/>
                </a:lnTo>
                <a:lnTo>
                  <a:pt x="1051204" y="1935848"/>
                </a:lnTo>
                <a:lnTo>
                  <a:pt x="1053833" y="1935848"/>
                </a:lnTo>
                <a:lnTo>
                  <a:pt x="1054950" y="1935378"/>
                </a:lnTo>
                <a:lnTo>
                  <a:pt x="1056817" y="1933524"/>
                </a:lnTo>
                <a:lnTo>
                  <a:pt x="1057275" y="1932406"/>
                </a:lnTo>
                <a:lnTo>
                  <a:pt x="1057275" y="1929765"/>
                </a:lnTo>
                <a:close/>
              </a:path>
              <a:path w="7200900" h="3057525">
                <a:moveTo>
                  <a:pt x="1057275" y="1371320"/>
                </a:moveTo>
                <a:lnTo>
                  <a:pt x="1056817" y="1370190"/>
                </a:lnTo>
                <a:lnTo>
                  <a:pt x="1054950" y="1368336"/>
                </a:lnTo>
                <a:lnTo>
                  <a:pt x="1053833" y="1367866"/>
                </a:lnTo>
                <a:lnTo>
                  <a:pt x="1051204" y="1367866"/>
                </a:lnTo>
                <a:lnTo>
                  <a:pt x="1050086" y="1368336"/>
                </a:lnTo>
                <a:lnTo>
                  <a:pt x="1048219" y="1370190"/>
                </a:lnTo>
                <a:lnTo>
                  <a:pt x="1047750" y="1371320"/>
                </a:lnTo>
                <a:lnTo>
                  <a:pt x="1047750" y="1373949"/>
                </a:lnTo>
                <a:lnTo>
                  <a:pt x="1048219" y="1375067"/>
                </a:lnTo>
                <a:lnTo>
                  <a:pt x="1050086" y="1376934"/>
                </a:lnTo>
                <a:lnTo>
                  <a:pt x="1051204" y="1377391"/>
                </a:lnTo>
                <a:lnTo>
                  <a:pt x="1053833" y="1377391"/>
                </a:lnTo>
                <a:lnTo>
                  <a:pt x="1054950" y="1376934"/>
                </a:lnTo>
                <a:lnTo>
                  <a:pt x="1056817" y="1375067"/>
                </a:lnTo>
                <a:lnTo>
                  <a:pt x="1057275" y="1373949"/>
                </a:lnTo>
                <a:lnTo>
                  <a:pt x="1057275" y="1371320"/>
                </a:lnTo>
                <a:close/>
              </a:path>
              <a:path w="7200900" h="3057525">
                <a:moveTo>
                  <a:pt x="1057275" y="812863"/>
                </a:moveTo>
                <a:lnTo>
                  <a:pt x="1056817" y="811745"/>
                </a:lnTo>
                <a:lnTo>
                  <a:pt x="1054950" y="809879"/>
                </a:lnTo>
                <a:lnTo>
                  <a:pt x="1053833" y="809421"/>
                </a:lnTo>
                <a:lnTo>
                  <a:pt x="1051204" y="809421"/>
                </a:lnTo>
                <a:lnTo>
                  <a:pt x="1050086" y="809879"/>
                </a:lnTo>
                <a:lnTo>
                  <a:pt x="1048219" y="811745"/>
                </a:lnTo>
                <a:lnTo>
                  <a:pt x="1047750" y="812863"/>
                </a:lnTo>
                <a:lnTo>
                  <a:pt x="1047750" y="815492"/>
                </a:lnTo>
                <a:lnTo>
                  <a:pt x="1048219" y="816622"/>
                </a:lnTo>
                <a:lnTo>
                  <a:pt x="1050086" y="818476"/>
                </a:lnTo>
                <a:lnTo>
                  <a:pt x="1051204" y="818946"/>
                </a:lnTo>
                <a:lnTo>
                  <a:pt x="1053833" y="818946"/>
                </a:lnTo>
                <a:lnTo>
                  <a:pt x="1054950" y="818476"/>
                </a:lnTo>
                <a:lnTo>
                  <a:pt x="1056817" y="816622"/>
                </a:lnTo>
                <a:lnTo>
                  <a:pt x="1057275" y="815492"/>
                </a:lnTo>
                <a:lnTo>
                  <a:pt x="1057275" y="812863"/>
                </a:lnTo>
                <a:close/>
              </a:path>
              <a:path w="7200900" h="3057525">
                <a:moveTo>
                  <a:pt x="1057275" y="254406"/>
                </a:moveTo>
                <a:lnTo>
                  <a:pt x="1056817" y="253288"/>
                </a:lnTo>
                <a:lnTo>
                  <a:pt x="1054950" y="251421"/>
                </a:lnTo>
                <a:lnTo>
                  <a:pt x="1053833" y="250964"/>
                </a:lnTo>
                <a:lnTo>
                  <a:pt x="1051204" y="250964"/>
                </a:lnTo>
                <a:lnTo>
                  <a:pt x="1050086" y="251421"/>
                </a:lnTo>
                <a:lnTo>
                  <a:pt x="1048219" y="253288"/>
                </a:lnTo>
                <a:lnTo>
                  <a:pt x="1047750" y="254406"/>
                </a:lnTo>
                <a:lnTo>
                  <a:pt x="1047750" y="257035"/>
                </a:lnTo>
                <a:lnTo>
                  <a:pt x="1048219" y="258165"/>
                </a:lnTo>
                <a:lnTo>
                  <a:pt x="1050086" y="260019"/>
                </a:lnTo>
                <a:lnTo>
                  <a:pt x="1051204" y="260489"/>
                </a:lnTo>
                <a:lnTo>
                  <a:pt x="1053833" y="260489"/>
                </a:lnTo>
                <a:lnTo>
                  <a:pt x="1054950" y="260019"/>
                </a:lnTo>
                <a:lnTo>
                  <a:pt x="1056817" y="258165"/>
                </a:lnTo>
                <a:lnTo>
                  <a:pt x="1057275" y="257035"/>
                </a:lnTo>
                <a:lnTo>
                  <a:pt x="1057275" y="254406"/>
                </a:lnTo>
                <a:close/>
              </a:path>
              <a:path w="7200900" h="3057525">
                <a:moveTo>
                  <a:pt x="1104900" y="2488222"/>
                </a:moveTo>
                <a:lnTo>
                  <a:pt x="1104442" y="2487104"/>
                </a:lnTo>
                <a:lnTo>
                  <a:pt x="1102575" y="2485237"/>
                </a:lnTo>
                <a:lnTo>
                  <a:pt x="1101458" y="2484780"/>
                </a:lnTo>
                <a:lnTo>
                  <a:pt x="1098829" y="2484780"/>
                </a:lnTo>
                <a:lnTo>
                  <a:pt x="1097711" y="2485237"/>
                </a:lnTo>
                <a:lnTo>
                  <a:pt x="1095844" y="2487104"/>
                </a:lnTo>
                <a:lnTo>
                  <a:pt x="1095375" y="2488222"/>
                </a:lnTo>
                <a:lnTo>
                  <a:pt x="1095375" y="2490851"/>
                </a:lnTo>
                <a:lnTo>
                  <a:pt x="1095844" y="2491981"/>
                </a:lnTo>
                <a:lnTo>
                  <a:pt x="1097711" y="2493835"/>
                </a:lnTo>
                <a:lnTo>
                  <a:pt x="1098829" y="2494305"/>
                </a:lnTo>
                <a:lnTo>
                  <a:pt x="1101458" y="2494305"/>
                </a:lnTo>
                <a:lnTo>
                  <a:pt x="1102575" y="2493835"/>
                </a:lnTo>
                <a:lnTo>
                  <a:pt x="1104442" y="2491981"/>
                </a:lnTo>
                <a:lnTo>
                  <a:pt x="1104900" y="2490851"/>
                </a:lnTo>
                <a:lnTo>
                  <a:pt x="1104900" y="2488222"/>
                </a:lnTo>
                <a:close/>
              </a:path>
              <a:path w="7200900" h="3057525">
                <a:moveTo>
                  <a:pt x="1104900" y="1929765"/>
                </a:moveTo>
                <a:lnTo>
                  <a:pt x="1104442" y="1928647"/>
                </a:lnTo>
                <a:lnTo>
                  <a:pt x="1102575" y="1926793"/>
                </a:lnTo>
                <a:lnTo>
                  <a:pt x="1101458" y="1926323"/>
                </a:lnTo>
                <a:lnTo>
                  <a:pt x="1098829" y="1926323"/>
                </a:lnTo>
                <a:lnTo>
                  <a:pt x="1097711" y="1926793"/>
                </a:lnTo>
                <a:lnTo>
                  <a:pt x="1095844" y="1928647"/>
                </a:lnTo>
                <a:lnTo>
                  <a:pt x="1095375" y="1929765"/>
                </a:lnTo>
                <a:lnTo>
                  <a:pt x="1095375" y="1932406"/>
                </a:lnTo>
                <a:lnTo>
                  <a:pt x="1095844" y="1933524"/>
                </a:lnTo>
                <a:lnTo>
                  <a:pt x="1097711" y="1935378"/>
                </a:lnTo>
                <a:lnTo>
                  <a:pt x="1098829" y="1935848"/>
                </a:lnTo>
                <a:lnTo>
                  <a:pt x="1101458" y="1935848"/>
                </a:lnTo>
                <a:lnTo>
                  <a:pt x="1102575" y="1935378"/>
                </a:lnTo>
                <a:lnTo>
                  <a:pt x="1104442" y="1933524"/>
                </a:lnTo>
                <a:lnTo>
                  <a:pt x="1104900" y="1932406"/>
                </a:lnTo>
                <a:lnTo>
                  <a:pt x="1104900" y="1929765"/>
                </a:lnTo>
                <a:close/>
              </a:path>
              <a:path w="7200900" h="3057525">
                <a:moveTo>
                  <a:pt x="1104900" y="1371320"/>
                </a:moveTo>
                <a:lnTo>
                  <a:pt x="1104442" y="1370190"/>
                </a:lnTo>
                <a:lnTo>
                  <a:pt x="1102575" y="1368336"/>
                </a:lnTo>
                <a:lnTo>
                  <a:pt x="1101458" y="1367866"/>
                </a:lnTo>
                <a:lnTo>
                  <a:pt x="1098829" y="1367866"/>
                </a:lnTo>
                <a:lnTo>
                  <a:pt x="1097711" y="1368336"/>
                </a:lnTo>
                <a:lnTo>
                  <a:pt x="1095844" y="1370190"/>
                </a:lnTo>
                <a:lnTo>
                  <a:pt x="1095375" y="1371320"/>
                </a:lnTo>
                <a:lnTo>
                  <a:pt x="1095375" y="1373949"/>
                </a:lnTo>
                <a:lnTo>
                  <a:pt x="1095844" y="1375067"/>
                </a:lnTo>
                <a:lnTo>
                  <a:pt x="1097711" y="1376934"/>
                </a:lnTo>
                <a:lnTo>
                  <a:pt x="1098829" y="1377391"/>
                </a:lnTo>
                <a:lnTo>
                  <a:pt x="1101458" y="1377391"/>
                </a:lnTo>
                <a:lnTo>
                  <a:pt x="1102575" y="1376934"/>
                </a:lnTo>
                <a:lnTo>
                  <a:pt x="1104442" y="1375067"/>
                </a:lnTo>
                <a:lnTo>
                  <a:pt x="1104900" y="1373949"/>
                </a:lnTo>
                <a:lnTo>
                  <a:pt x="1104900" y="1371320"/>
                </a:lnTo>
                <a:close/>
              </a:path>
              <a:path w="7200900" h="3057525">
                <a:moveTo>
                  <a:pt x="1104900" y="812863"/>
                </a:moveTo>
                <a:lnTo>
                  <a:pt x="1104442" y="811745"/>
                </a:lnTo>
                <a:lnTo>
                  <a:pt x="1102575" y="809879"/>
                </a:lnTo>
                <a:lnTo>
                  <a:pt x="1101458" y="809421"/>
                </a:lnTo>
                <a:lnTo>
                  <a:pt x="1098829" y="809421"/>
                </a:lnTo>
                <a:lnTo>
                  <a:pt x="1097711" y="809879"/>
                </a:lnTo>
                <a:lnTo>
                  <a:pt x="1095844" y="811745"/>
                </a:lnTo>
                <a:lnTo>
                  <a:pt x="1095375" y="812863"/>
                </a:lnTo>
                <a:lnTo>
                  <a:pt x="1095375" y="815492"/>
                </a:lnTo>
                <a:lnTo>
                  <a:pt x="1095844" y="816622"/>
                </a:lnTo>
                <a:lnTo>
                  <a:pt x="1097711" y="818476"/>
                </a:lnTo>
                <a:lnTo>
                  <a:pt x="1098829" y="818946"/>
                </a:lnTo>
                <a:lnTo>
                  <a:pt x="1101458" y="818946"/>
                </a:lnTo>
                <a:lnTo>
                  <a:pt x="1102575" y="818476"/>
                </a:lnTo>
                <a:lnTo>
                  <a:pt x="1104442" y="816622"/>
                </a:lnTo>
                <a:lnTo>
                  <a:pt x="1104900" y="815492"/>
                </a:lnTo>
                <a:lnTo>
                  <a:pt x="1104900" y="812863"/>
                </a:lnTo>
                <a:close/>
              </a:path>
              <a:path w="7200900" h="3057525">
                <a:moveTo>
                  <a:pt x="1104900" y="254406"/>
                </a:moveTo>
                <a:lnTo>
                  <a:pt x="1104442" y="253288"/>
                </a:lnTo>
                <a:lnTo>
                  <a:pt x="1102575" y="251421"/>
                </a:lnTo>
                <a:lnTo>
                  <a:pt x="1101458" y="250964"/>
                </a:lnTo>
                <a:lnTo>
                  <a:pt x="1098829" y="250964"/>
                </a:lnTo>
                <a:lnTo>
                  <a:pt x="1097711" y="251421"/>
                </a:lnTo>
                <a:lnTo>
                  <a:pt x="1095844" y="253288"/>
                </a:lnTo>
                <a:lnTo>
                  <a:pt x="1095375" y="254406"/>
                </a:lnTo>
                <a:lnTo>
                  <a:pt x="1095375" y="257035"/>
                </a:lnTo>
                <a:lnTo>
                  <a:pt x="1095844" y="258165"/>
                </a:lnTo>
                <a:lnTo>
                  <a:pt x="1097711" y="260019"/>
                </a:lnTo>
                <a:lnTo>
                  <a:pt x="1098829" y="260489"/>
                </a:lnTo>
                <a:lnTo>
                  <a:pt x="1101458" y="260489"/>
                </a:lnTo>
                <a:lnTo>
                  <a:pt x="1102575" y="260019"/>
                </a:lnTo>
                <a:lnTo>
                  <a:pt x="1104442" y="258165"/>
                </a:lnTo>
                <a:lnTo>
                  <a:pt x="1104900" y="257035"/>
                </a:lnTo>
                <a:lnTo>
                  <a:pt x="1104900" y="254406"/>
                </a:lnTo>
                <a:close/>
              </a:path>
              <a:path w="7200900" h="3057525">
                <a:moveTo>
                  <a:pt x="1152525" y="2488222"/>
                </a:moveTo>
                <a:lnTo>
                  <a:pt x="1152067" y="2487104"/>
                </a:lnTo>
                <a:lnTo>
                  <a:pt x="1150200" y="2485237"/>
                </a:lnTo>
                <a:lnTo>
                  <a:pt x="1149083" y="2484780"/>
                </a:lnTo>
                <a:lnTo>
                  <a:pt x="1146454" y="2484780"/>
                </a:lnTo>
                <a:lnTo>
                  <a:pt x="1145336" y="2485237"/>
                </a:lnTo>
                <a:lnTo>
                  <a:pt x="1143469" y="2487104"/>
                </a:lnTo>
                <a:lnTo>
                  <a:pt x="1143000" y="2488222"/>
                </a:lnTo>
                <a:lnTo>
                  <a:pt x="1143000" y="2490851"/>
                </a:lnTo>
                <a:lnTo>
                  <a:pt x="1143469" y="2491981"/>
                </a:lnTo>
                <a:lnTo>
                  <a:pt x="1145336" y="2493835"/>
                </a:lnTo>
                <a:lnTo>
                  <a:pt x="1146454" y="2494305"/>
                </a:lnTo>
                <a:lnTo>
                  <a:pt x="1149083" y="2494305"/>
                </a:lnTo>
                <a:lnTo>
                  <a:pt x="1150200" y="2493835"/>
                </a:lnTo>
                <a:lnTo>
                  <a:pt x="1152067" y="2491981"/>
                </a:lnTo>
                <a:lnTo>
                  <a:pt x="1152525" y="2490851"/>
                </a:lnTo>
                <a:lnTo>
                  <a:pt x="1152525" y="2488222"/>
                </a:lnTo>
                <a:close/>
              </a:path>
              <a:path w="7200900" h="3057525">
                <a:moveTo>
                  <a:pt x="1152525" y="1929765"/>
                </a:moveTo>
                <a:lnTo>
                  <a:pt x="1152067" y="1928647"/>
                </a:lnTo>
                <a:lnTo>
                  <a:pt x="1150200" y="1926793"/>
                </a:lnTo>
                <a:lnTo>
                  <a:pt x="1149083" y="1926323"/>
                </a:lnTo>
                <a:lnTo>
                  <a:pt x="1146454" y="1926323"/>
                </a:lnTo>
                <a:lnTo>
                  <a:pt x="1145336" y="1926793"/>
                </a:lnTo>
                <a:lnTo>
                  <a:pt x="1143469" y="1928647"/>
                </a:lnTo>
                <a:lnTo>
                  <a:pt x="1143000" y="1929765"/>
                </a:lnTo>
                <a:lnTo>
                  <a:pt x="1143000" y="1932406"/>
                </a:lnTo>
                <a:lnTo>
                  <a:pt x="1143469" y="1933524"/>
                </a:lnTo>
                <a:lnTo>
                  <a:pt x="1145336" y="1935378"/>
                </a:lnTo>
                <a:lnTo>
                  <a:pt x="1146454" y="1935848"/>
                </a:lnTo>
                <a:lnTo>
                  <a:pt x="1149083" y="1935848"/>
                </a:lnTo>
                <a:lnTo>
                  <a:pt x="1150200" y="1935378"/>
                </a:lnTo>
                <a:lnTo>
                  <a:pt x="1152067" y="1933524"/>
                </a:lnTo>
                <a:lnTo>
                  <a:pt x="1152525" y="1932406"/>
                </a:lnTo>
                <a:lnTo>
                  <a:pt x="1152525" y="1929765"/>
                </a:lnTo>
                <a:close/>
              </a:path>
              <a:path w="7200900" h="3057525">
                <a:moveTo>
                  <a:pt x="1152525" y="1371320"/>
                </a:moveTo>
                <a:lnTo>
                  <a:pt x="1152067" y="1370190"/>
                </a:lnTo>
                <a:lnTo>
                  <a:pt x="1150200" y="1368336"/>
                </a:lnTo>
                <a:lnTo>
                  <a:pt x="1149083" y="1367866"/>
                </a:lnTo>
                <a:lnTo>
                  <a:pt x="1146454" y="1367866"/>
                </a:lnTo>
                <a:lnTo>
                  <a:pt x="1145336" y="1368336"/>
                </a:lnTo>
                <a:lnTo>
                  <a:pt x="1143469" y="1370190"/>
                </a:lnTo>
                <a:lnTo>
                  <a:pt x="1143000" y="1371320"/>
                </a:lnTo>
                <a:lnTo>
                  <a:pt x="1143000" y="1373949"/>
                </a:lnTo>
                <a:lnTo>
                  <a:pt x="1143469" y="1375067"/>
                </a:lnTo>
                <a:lnTo>
                  <a:pt x="1145336" y="1376934"/>
                </a:lnTo>
                <a:lnTo>
                  <a:pt x="1146454" y="1377391"/>
                </a:lnTo>
                <a:lnTo>
                  <a:pt x="1149083" y="1377391"/>
                </a:lnTo>
                <a:lnTo>
                  <a:pt x="1150200" y="1376934"/>
                </a:lnTo>
                <a:lnTo>
                  <a:pt x="1152067" y="1375067"/>
                </a:lnTo>
                <a:lnTo>
                  <a:pt x="1152525" y="1373949"/>
                </a:lnTo>
                <a:lnTo>
                  <a:pt x="1152525" y="1371320"/>
                </a:lnTo>
                <a:close/>
              </a:path>
              <a:path w="7200900" h="3057525">
                <a:moveTo>
                  <a:pt x="1152525" y="812863"/>
                </a:moveTo>
                <a:lnTo>
                  <a:pt x="1152067" y="811745"/>
                </a:lnTo>
                <a:lnTo>
                  <a:pt x="1150200" y="809879"/>
                </a:lnTo>
                <a:lnTo>
                  <a:pt x="1149083" y="809421"/>
                </a:lnTo>
                <a:lnTo>
                  <a:pt x="1146454" y="809421"/>
                </a:lnTo>
                <a:lnTo>
                  <a:pt x="1145336" y="809879"/>
                </a:lnTo>
                <a:lnTo>
                  <a:pt x="1143469" y="811745"/>
                </a:lnTo>
                <a:lnTo>
                  <a:pt x="1143000" y="812863"/>
                </a:lnTo>
                <a:lnTo>
                  <a:pt x="1143000" y="815492"/>
                </a:lnTo>
                <a:lnTo>
                  <a:pt x="1143469" y="816622"/>
                </a:lnTo>
                <a:lnTo>
                  <a:pt x="1145336" y="818476"/>
                </a:lnTo>
                <a:lnTo>
                  <a:pt x="1146454" y="818946"/>
                </a:lnTo>
                <a:lnTo>
                  <a:pt x="1149083" y="818946"/>
                </a:lnTo>
                <a:lnTo>
                  <a:pt x="1150200" y="818476"/>
                </a:lnTo>
                <a:lnTo>
                  <a:pt x="1152067" y="816622"/>
                </a:lnTo>
                <a:lnTo>
                  <a:pt x="1152525" y="815492"/>
                </a:lnTo>
                <a:lnTo>
                  <a:pt x="1152525" y="812863"/>
                </a:lnTo>
                <a:close/>
              </a:path>
              <a:path w="7200900" h="3057525">
                <a:moveTo>
                  <a:pt x="1152525" y="254406"/>
                </a:moveTo>
                <a:lnTo>
                  <a:pt x="1152067" y="253288"/>
                </a:lnTo>
                <a:lnTo>
                  <a:pt x="1150200" y="251421"/>
                </a:lnTo>
                <a:lnTo>
                  <a:pt x="1149083" y="250964"/>
                </a:lnTo>
                <a:lnTo>
                  <a:pt x="1146454" y="250964"/>
                </a:lnTo>
                <a:lnTo>
                  <a:pt x="1145336" y="251421"/>
                </a:lnTo>
                <a:lnTo>
                  <a:pt x="1143469" y="253288"/>
                </a:lnTo>
                <a:lnTo>
                  <a:pt x="1143000" y="254406"/>
                </a:lnTo>
                <a:lnTo>
                  <a:pt x="1143000" y="257035"/>
                </a:lnTo>
                <a:lnTo>
                  <a:pt x="1143469" y="258165"/>
                </a:lnTo>
                <a:lnTo>
                  <a:pt x="1145336" y="260019"/>
                </a:lnTo>
                <a:lnTo>
                  <a:pt x="1146454" y="260489"/>
                </a:lnTo>
                <a:lnTo>
                  <a:pt x="1149083" y="260489"/>
                </a:lnTo>
                <a:lnTo>
                  <a:pt x="1150200" y="260019"/>
                </a:lnTo>
                <a:lnTo>
                  <a:pt x="1152067" y="258165"/>
                </a:lnTo>
                <a:lnTo>
                  <a:pt x="1152525" y="257035"/>
                </a:lnTo>
                <a:lnTo>
                  <a:pt x="1152525" y="254406"/>
                </a:lnTo>
                <a:close/>
              </a:path>
              <a:path w="7200900" h="3057525">
                <a:moveTo>
                  <a:pt x="1200150" y="2488222"/>
                </a:moveTo>
                <a:lnTo>
                  <a:pt x="1199692" y="2487104"/>
                </a:lnTo>
                <a:lnTo>
                  <a:pt x="1197825" y="2485237"/>
                </a:lnTo>
                <a:lnTo>
                  <a:pt x="1196708" y="2484780"/>
                </a:lnTo>
                <a:lnTo>
                  <a:pt x="1194079" y="2484780"/>
                </a:lnTo>
                <a:lnTo>
                  <a:pt x="1192961" y="2485237"/>
                </a:lnTo>
                <a:lnTo>
                  <a:pt x="1191094" y="2487104"/>
                </a:lnTo>
                <a:lnTo>
                  <a:pt x="1190625" y="2488222"/>
                </a:lnTo>
                <a:lnTo>
                  <a:pt x="1190625" y="2490851"/>
                </a:lnTo>
                <a:lnTo>
                  <a:pt x="1191094" y="2491981"/>
                </a:lnTo>
                <a:lnTo>
                  <a:pt x="1192961" y="2493835"/>
                </a:lnTo>
                <a:lnTo>
                  <a:pt x="1194079" y="2494305"/>
                </a:lnTo>
                <a:lnTo>
                  <a:pt x="1196708" y="2494305"/>
                </a:lnTo>
                <a:lnTo>
                  <a:pt x="1197825" y="2493835"/>
                </a:lnTo>
                <a:lnTo>
                  <a:pt x="1199692" y="2491981"/>
                </a:lnTo>
                <a:lnTo>
                  <a:pt x="1200150" y="2490851"/>
                </a:lnTo>
                <a:lnTo>
                  <a:pt x="1200150" y="2488222"/>
                </a:lnTo>
                <a:close/>
              </a:path>
              <a:path w="7200900" h="3057525">
                <a:moveTo>
                  <a:pt x="1200150" y="1929765"/>
                </a:moveTo>
                <a:lnTo>
                  <a:pt x="1199692" y="1928647"/>
                </a:lnTo>
                <a:lnTo>
                  <a:pt x="1197825" y="1926793"/>
                </a:lnTo>
                <a:lnTo>
                  <a:pt x="1196708" y="1926323"/>
                </a:lnTo>
                <a:lnTo>
                  <a:pt x="1194079" y="1926323"/>
                </a:lnTo>
                <a:lnTo>
                  <a:pt x="1192961" y="1926793"/>
                </a:lnTo>
                <a:lnTo>
                  <a:pt x="1191094" y="1928647"/>
                </a:lnTo>
                <a:lnTo>
                  <a:pt x="1190625" y="1929765"/>
                </a:lnTo>
                <a:lnTo>
                  <a:pt x="1190625" y="1932406"/>
                </a:lnTo>
                <a:lnTo>
                  <a:pt x="1191094" y="1933524"/>
                </a:lnTo>
                <a:lnTo>
                  <a:pt x="1192961" y="1935378"/>
                </a:lnTo>
                <a:lnTo>
                  <a:pt x="1194079" y="1935848"/>
                </a:lnTo>
                <a:lnTo>
                  <a:pt x="1196708" y="1935848"/>
                </a:lnTo>
                <a:lnTo>
                  <a:pt x="1197825" y="1935378"/>
                </a:lnTo>
                <a:lnTo>
                  <a:pt x="1199692" y="1933524"/>
                </a:lnTo>
                <a:lnTo>
                  <a:pt x="1200150" y="1932406"/>
                </a:lnTo>
                <a:lnTo>
                  <a:pt x="1200150" y="1929765"/>
                </a:lnTo>
                <a:close/>
              </a:path>
              <a:path w="7200900" h="3057525">
                <a:moveTo>
                  <a:pt x="1200150" y="1371320"/>
                </a:moveTo>
                <a:lnTo>
                  <a:pt x="1199692" y="1370190"/>
                </a:lnTo>
                <a:lnTo>
                  <a:pt x="1197825" y="1368336"/>
                </a:lnTo>
                <a:lnTo>
                  <a:pt x="1196708" y="1367866"/>
                </a:lnTo>
                <a:lnTo>
                  <a:pt x="1194079" y="1367866"/>
                </a:lnTo>
                <a:lnTo>
                  <a:pt x="1192961" y="1368336"/>
                </a:lnTo>
                <a:lnTo>
                  <a:pt x="1191094" y="1370190"/>
                </a:lnTo>
                <a:lnTo>
                  <a:pt x="1190625" y="1371320"/>
                </a:lnTo>
                <a:lnTo>
                  <a:pt x="1190625" y="1373949"/>
                </a:lnTo>
                <a:lnTo>
                  <a:pt x="1191094" y="1375067"/>
                </a:lnTo>
                <a:lnTo>
                  <a:pt x="1192961" y="1376934"/>
                </a:lnTo>
                <a:lnTo>
                  <a:pt x="1194079" y="1377391"/>
                </a:lnTo>
                <a:lnTo>
                  <a:pt x="1196708" y="1377391"/>
                </a:lnTo>
                <a:lnTo>
                  <a:pt x="1197825" y="1376934"/>
                </a:lnTo>
                <a:lnTo>
                  <a:pt x="1199692" y="1375067"/>
                </a:lnTo>
                <a:lnTo>
                  <a:pt x="1200150" y="1373949"/>
                </a:lnTo>
                <a:lnTo>
                  <a:pt x="1200150" y="1371320"/>
                </a:lnTo>
                <a:close/>
              </a:path>
              <a:path w="7200900" h="3057525">
                <a:moveTo>
                  <a:pt x="1200150" y="812863"/>
                </a:moveTo>
                <a:lnTo>
                  <a:pt x="1199692" y="811745"/>
                </a:lnTo>
                <a:lnTo>
                  <a:pt x="1197825" y="809879"/>
                </a:lnTo>
                <a:lnTo>
                  <a:pt x="1196708" y="809421"/>
                </a:lnTo>
                <a:lnTo>
                  <a:pt x="1194079" y="809421"/>
                </a:lnTo>
                <a:lnTo>
                  <a:pt x="1192961" y="809879"/>
                </a:lnTo>
                <a:lnTo>
                  <a:pt x="1191094" y="811745"/>
                </a:lnTo>
                <a:lnTo>
                  <a:pt x="1190625" y="812863"/>
                </a:lnTo>
                <a:lnTo>
                  <a:pt x="1190625" y="815492"/>
                </a:lnTo>
                <a:lnTo>
                  <a:pt x="1191094" y="816622"/>
                </a:lnTo>
                <a:lnTo>
                  <a:pt x="1192961" y="818476"/>
                </a:lnTo>
                <a:lnTo>
                  <a:pt x="1194079" y="818946"/>
                </a:lnTo>
                <a:lnTo>
                  <a:pt x="1196708" y="818946"/>
                </a:lnTo>
                <a:lnTo>
                  <a:pt x="1197825" y="818476"/>
                </a:lnTo>
                <a:lnTo>
                  <a:pt x="1199692" y="816622"/>
                </a:lnTo>
                <a:lnTo>
                  <a:pt x="1200150" y="815492"/>
                </a:lnTo>
                <a:lnTo>
                  <a:pt x="1200150" y="812863"/>
                </a:lnTo>
                <a:close/>
              </a:path>
              <a:path w="7200900" h="3057525">
                <a:moveTo>
                  <a:pt x="1200150" y="254406"/>
                </a:moveTo>
                <a:lnTo>
                  <a:pt x="1199692" y="253288"/>
                </a:lnTo>
                <a:lnTo>
                  <a:pt x="1197825" y="251421"/>
                </a:lnTo>
                <a:lnTo>
                  <a:pt x="1196708" y="250964"/>
                </a:lnTo>
                <a:lnTo>
                  <a:pt x="1194079" y="250964"/>
                </a:lnTo>
                <a:lnTo>
                  <a:pt x="1192961" y="251421"/>
                </a:lnTo>
                <a:lnTo>
                  <a:pt x="1191094" y="253288"/>
                </a:lnTo>
                <a:lnTo>
                  <a:pt x="1190625" y="254406"/>
                </a:lnTo>
                <a:lnTo>
                  <a:pt x="1190625" y="257035"/>
                </a:lnTo>
                <a:lnTo>
                  <a:pt x="1191094" y="258165"/>
                </a:lnTo>
                <a:lnTo>
                  <a:pt x="1192961" y="260019"/>
                </a:lnTo>
                <a:lnTo>
                  <a:pt x="1194079" y="260489"/>
                </a:lnTo>
                <a:lnTo>
                  <a:pt x="1196708" y="260489"/>
                </a:lnTo>
                <a:lnTo>
                  <a:pt x="1197825" y="260019"/>
                </a:lnTo>
                <a:lnTo>
                  <a:pt x="1199692" y="258165"/>
                </a:lnTo>
                <a:lnTo>
                  <a:pt x="1200150" y="257035"/>
                </a:lnTo>
                <a:lnTo>
                  <a:pt x="1200150" y="254406"/>
                </a:lnTo>
                <a:close/>
              </a:path>
              <a:path w="7200900" h="3057525">
                <a:moveTo>
                  <a:pt x="1247775" y="2488222"/>
                </a:moveTo>
                <a:lnTo>
                  <a:pt x="1247317" y="2487104"/>
                </a:lnTo>
                <a:lnTo>
                  <a:pt x="1245450" y="2485237"/>
                </a:lnTo>
                <a:lnTo>
                  <a:pt x="1244333" y="2484780"/>
                </a:lnTo>
                <a:lnTo>
                  <a:pt x="1241704" y="2484780"/>
                </a:lnTo>
                <a:lnTo>
                  <a:pt x="1240586" y="2485237"/>
                </a:lnTo>
                <a:lnTo>
                  <a:pt x="1238719" y="2487104"/>
                </a:lnTo>
                <a:lnTo>
                  <a:pt x="1238250" y="2488222"/>
                </a:lnTo>
                <a:lnTo>
                  <a:pt x="1238250" y="2490851"/>
                </a:lnTo>
                <a:lnTo>
                  <a:pt x="1238719" y="2491981"/>
                </a:lnTo>
                <a:lnTo>
                  <a:pt x="1240586" y="2493835"/>
                </a:lnTo>
                <a:lnTo>
                  <a:pt x="1241704" y="2494305"/>
                </a:lnTo>
                <a:lnTo>
                  <a:pt x="1244333" y="2494305"/>
                </a:lnTo>
                <a:lnTo>
                  <a:pt x="1245450" y="2493835"/>
                </a:lnTo>
                <a:lnTo>
                  <a:pt x="1247317" y="2491981"/>
                </a:lnTo>
                <a:lnTo>
                  <a:pt x="1247775" y="2490851"/>
                </a:lnTo>
                <a:lnTo>
                  <a:pt x="1247775" y="2488222"/>
                </a:lnTo>
                <a:close/>
              </a:path>
              <a:path w="7200900" h="3057525">
                <a:moveTo>
                  <a:pt x="1247775" y="1929765"/>
                </a:moveTo>
                <a:lnTo>
                  <a:pt x="1247317" y="1928647"/>
                </a:lnTo>
                <a:lnTo>
                  <a:pt x="1245450" y="1926793"/>
                </a:lnTo>
                <a:lnTo>
                  <a:pt x="1244333" y="1926323"/>
                </a:lnTo>
                <a:lnTo>
                  <a:pt x="1241704" y="1926323"/>
                </a:lnTo>
                <a:lnTo>
                  <a:pt x="1240586" y="1926793"/>
                </a:lnTo>
                <a:lnTo>
                  <a:pt x="1238719" y="1928647"/>
                </a:lnTo>
                <a:lnTo>
                  <a:pt x="1238250" y="1929765"/>
                </a:lnTo>
                <a:lnTo>
                  <a:pt x="1238250" y="1932406"/>
                </a:lnTo>
                <a:lnTo>
                  <a:pt x="1238719" y="1933524"/>
                </a:lnTo>
                <a:lnTo>
                  <a:pt x="1240586" y="1935378"/>
                </a:lnTo>
                <a:lnTo>
                  <a:pt x="1241704" y="1935848"/>
                </a:lnTo>
                <a:lnTo>
                  <a:pt x="1244333" y="1935848"/>
                </a:lnTo>
                <a:lnTo>
                  <a:pt x="1245450" y="1935378"/>
                </a:lnTo>
                <a:lnTo>
                  <a:pt x="1247317" y="1933524"/>
                </a:lnTo>
                <a:lnTo>
                  <a:pt x="1247775" y="1932406"/>
                </a:lnTo>
                <a:lnTo>
                  <a:pt x="1247775" y="1929765"/>
                </a:lnTo>
                <a:close/>
              </a:path>
              <a:path w="7200900" h="3057525">
                <a:moveTo>
                  <a:pt x="1247775" y="1371320"/>
                </a:moveTo>
                <a:lnTo>
                  <a:pt x="1247317" y="1370190"/>
                </a:lnTo>
                <a:lnTo>
                  <a:pt x="1245450" y="1368336"/>
                </a:lnTo>
                <a:lnTo>
                  <a:pt x="1244333" y="1367866"/>
                </a:lnTo>
                <a:lnTo>
                  <a:pt x="1241704" y="1367866"/>
                </a:lnTo>
                <a:lnTo>
                  <a:pt x="1240586" y="1368336"/>
                </a:lnTo>
                <a:lnTo>
                  <a:pt x="1238719" y="1370190"/>
                </a:lnTo>
                <a:lnTo>
                  <a:pt x="1238250" y="1371320"/>
                </a:lnTo>
                <a:lnTo>
                  <a:pt x="1238250" y="1373949"/>
                </a:lnTo>
                <a:lnTo>
                  <a:pt x="1238719" y="1375067"/>
                </a:lnTo>
                <a:lnTo>
                  <a:pt x="1240586" y="1376934"/>
                </a:lnTo>
                <a:lnTo>
                  <a:pt x="1241704" y="1377391"/>
                </a:lnTo>
                <a:lnTo>
                  <a:pt x="1244333" y="1377391"/>
                </a:lnTo>
                <a:lnTo>
                  <a:pt x="1245450" y="1376934"/>
                </a:lnTo>
                <a:lnTo>
                  <a:pt x="1247317" y="1375067"/>
                </a:lnTo>
                <a:lnTo>
                  <a:pt x="1247775" y="1373949"/>
                </a:lnTo>
                <a:lnTo>
                  <a:pt x="1247775" y="1371320"/>
                </a:lnTo>
                <a:close/>
              </a:path>
              <a:path w="7200900" h="3057525">
                <a:moveTo>
                  <a:pt x="1247775" y="812863"/>
                </a:moveTo>
                <a:lnTo>
                  <a:pt x="1247317" y="811745"/>
                </a:lnTo>
                <a:lnTo>
                  <a:pt x="1245450" y="809879"/>
                </a:lnTo>
                <a:lnTo>
                  <a:pt x="1244333" y="809421"/>
                </a:lnTo>
                <a:lnTo>
                  <a:pt x="1241704" y="809421"/>
                </a:lnTo>
                <a:lnTo>
                  <a:pt x="1240586" y="809879"/>
                </a:lnTo>
                <a:lnTo>
                  <a:pt x="1238719" y="811745"/>
                </a:lnTo>
                <a:lnTo>
                  <a:pt x="1238250" y="812863"/>
                </a:lnTo>
                <a:lnTo>
                  <a:pt x="1238250" y="815492"/>
                </a:lnTo>
                <a:lnTo>
                  <a:pt x="1238719" y="816622"/>
                </a:lnTo>
                <a:lnTo>
                  <a:pt x="1240586" y="818476"/>
                </a:lnTo>
                <a:lnTo>
                  <a:pt x="1241704" y="818946"/>
                </a:lnTo>
                <a:lnTo>
                  <a:pt x="1244333" y="818946"/>
                </a:lnTo>
                <a:lnTo>
                  <a:pt x="1245450" y="818476"/>
                </a:lnTo>
                <a:lnTo>
                  <a:pt x="1247317" y="816622"/>
                </a:lnTo>
                <a:lnTo>
                  <a:pt x="1247775" y="815492"/>
                </a:lnTo>
                <a:lnTo>
                  <a:pt x="1247775" y="812863"/>
                </a:lnTo>
                <a:close/>
              </a:path>
              <a:path w="7200900" h="3057525">
                <a:moveTo>
                  <a:pt x="1247775" y="254406"/>
                </a:moveTo>
                <a:lnTo>
                  <a:pt x="1247317" y="253288"/>
                </a:lnTo>
                <a:lnTo>
                  <a:pt x="1245450" y="251421"/>
                </a:lnTo>
                <a:lnTo>
                  <a:pt x="1244333" y="250964"/>
                </a:lnTo>
                <a:lnTo>
                  <a:pt x="1241704" y="250964"/>
                </a:lnTo>
                <a:lnTo>
                  <a:pt x="1240586" y="251421"/>
                </a:lnTo>
                <a:lnTo>
                  <a:pt x="1238719" y="253288"/>
                </a:lnTo>
                <a:lnTo>
                  <a:pt x="1238250" y="254406"/>
                </a:lnTo>
                <a:lnTo>
                  <a:pt x="1238250" y="257035"/>
                </a:lnTo>
                <a:lnTo>
                  <a:pt x="1238719" y="258165"/>
                </a:lnTo>
                <a:lnTo>
                  <a:pt x="1240586" y="260019"/>
                </a:lnTo>
                <a:lnTo>
                  <a:pt x="1241704" y="260489"/>
                </a:lnTo>
                <a:lnTo>
                  <a:pt x="1244333" y="260489"/>
                </a:lnTo>
                <a:lnTo>
                  <a:pt x="1245450" y="260019"/>
                </a:lnTo>
                <a:lnTo>
                  <a:pt x="1247317" y="258165"/>
                </a:lnTo>
                <a:lnTo>
                  <a:pt x="1247775" y="257035"/>
                </a:lnTo>
                <a:lnTo>
                  <a:pt x="1247775" y="254406"/>
                </a:lnTo>
                <a:close/>
              </a:path>
              <a:path w="7200900" h="3057525">
                <a:moveTo>
                  <a:pt x="1295400" y="2488222"/>
                </a:moveTo>
                <a:lnTo>
                  <a:pt x="1294942" y="2487104"/>
                </a:lnTo>
                <a:lnTo>
                  <a:pt x="1293075" y="2485237"/>
                </a:lnTo>
                <a:lnTo>
                  <a:pt x="1291958" y="2484780"/>
                </a:lnTo>
                <a:lnTo>
                  <a:pt x="1289329" y="2484780"/>
                </a:lnTo>
                <a:lnTo>
                  <a:pt x="1288211" y="2485237"/>
                </a:lnTo>
                <a:lnTo>
                  <a:pt x="1286344" y="2487104"/>
                </a:lnTo>
                <a:lnTo>
                  <a:pt x="1285875" y="2488222"/>
                </a:lnTo>
                <a:lnTo>
                  <a:pt x="1285875" y="2490851"/>
                </a:lnTo>
                <a:lnTo>
                  <a:pt x="1286344" y="2491981"/>
                </a:lnTo>
                <a:lnTo>
                  <a:pt x="1288211" y="2493835"/>
                </a:lnTo>
                <a:lnTo>
                  <a:pt x="1289329" y="2494305"/>
                </a:lnTo>
                <a:lnTo>
                  <a:pt x="1291958" y="2494305"/>
                </a:lnTo>
                <a:lnTo>
                  <a:pt x="1293075" y="2493835"/>
                </a:lnTo>
                <a:lnTo>
                  <a:pt x="1294942" y="2491981"/>
                </a:lnTo>
                <a:lnTo>
                  <a:pt x="1295400" y="2490851"/>
                </a:lnTo>
                <a:lnTo>
                  <a:pt x="1295400" y="2488222"/>
                </a:lnTo>
                <a:close/>
              </a:path>
              <a:path w="7200900" h="3057525">
                <a:moveTo>
                  <a:pt x="1295400" y="1929765"/>
                </a:moveTo>
                <a:lnTo>
                  <a:pt x="1294942" y="1928647"/>
                </a:lnTo>
                <a:lnTo>
                  <a:pt x="1293075" y="1926793"/>
                </a:lnTo>
                <a:lnTo>
                  <a:pt x="1291958" y="1926323"/>
                </a:lnTo>
                <a:lnTo>
                  <a:pt x="1289329" y="1926323"/>
                </a:lnTo>
                <a:lnTo>
                  <a:pt x="1288211" y="1926793"/>
                </a:lnTo>
                <a:lnTo>
                  <a:pt x="1286344" y="1928647"/>
                </a:lnTo>
                <a:lnTo>
                  <a:pt x="1285875" y="1929765"/>
                </a:lnTo>
                <a:lnTo>
                  <a:pt x="1285875" y="1932406"/>
                </a:lnTo>
                <a:lnTo>
                  <a:pt x="1286344" y="1933524"/>
                </a:lnTo>
                <a:lnTo>
                  <a:pt x="1288211" y="1935378"/>
                </a:lnTo>
                <a:lnTo>
                  <a:pt x="1289329" y="1935848"/>
                </a:lnTo>
                <a:lnTo>
                  <a:pt x="1291958" y="1935848"/>
                </a:lnTo>
                <a:lnTo>
                  <a:pt x="1293075" y="1935378"/>
                </a:lnTo>
                <a:lnTo>
                  <a:pt x="1294942" y="1933524"/>
                </a:lnTo>
                <a:lnTo>
                  <a:pt x="1295400" y="1932406"/>
                </a:lnTo>
                <a:lnTo>
                  <a:pt x="1295400" y="1929765"/>
                </a:lnTo>
                <a:close/>
              </a:path>
              <a:path w="7200900" h="3057525">
                <a:moveTo>
                  <a:pt x="1295400" y="1371320"/>
                </a:moveTo>
                <a:lnTo>
                  <a:pt x="1294942" y="1370190"/>
                </a:lnTo>
                <a:lnTo>
                  <a:pt x="1293075" y="1368336"/>
                </a:lnTo>
                <a:lnTo>
                  <a:pt x="1291958" y="1367866"/>
                </a:lnTo>
                <a:lnTo>
                  <a:pt x="1289329" y="1367866"/>
                </a:lnTo>
                <a:lnTo>
                  <a:pt x="1288211" y="1368336"/>
                </a:lnTo>
                <a:lnTo>
                  <a:pt x="1286344" y="1370190"/>
                </a:lnTo>
                <a:lnTo>
                  <a:pt x="1285875" y="1371320"/>
                </a:lnTo>
                <a:lnTo>
                  <a:pt x="1285875" y="1373949"/>
                </a:lnTo>
                <a:lnTo>
                  <a:pt x="1286344" y="1375067"/>
                </a:lnTo>
                <a:lnTo>
                  <a:pt x="1288211" y="1376934"/>
                </a:lnTo>
                <a:lnTo>
                  <a:pt x="1289329" y="1377391"/>
                </a:lnTo>
                <a:lnTo>
                  <a:pt x="1291958" y="1377391"/>
                </a:lnTo>
                <a:lnTo>
                  <a:pt x="1293075" y="1376934"/>
                </a:lnTo>
                <a:lnTo>
                  <a:pt x="1294942" y="1375067"/>
                </a:lnTo>
                <a:lnTo>
                  <a:pt x="1295400" y="1373949"/>
                </a:lnTo>
                <a:lnTo>
                  <a:pt x="1295400" y="1371320"/>
                </a:lnTo>
                <a:close/>
              </a:path>
              <a:path w="7200900" h="3057525">
                <a:moveTo>
                  <a:pt x="1295400" y="812863"/>
                </a:moveTo>
                <a:lnTo>
                  <a:pt x="1294942" y="811745"/>
                </a:lnTo>
                <a:lnTo>
                  <a:pt x="1293075" y="809879"/>
                </a:lnTo>
                <a:lnTo>
                  <a:pt x="1291958" y="809421"/>
                </a:lnTo>
                <a:lnTo>
                  <a:pt x="1289329" y="809421"/>
                </a:lnTo>
                <a:lnTo>
                  <a:pt x="1288211" y="809879"/>
                </a:lnTo>
                <a:lnTo>
                  <a:pt x="1286344" y="811745"/>
                </a:lnTo>
                <a:lnTo>
                  <a:pt x="1285875" y="812863"/>
                </a:lnTo>
                <a:lnTo>
                  <a:pt x="1285875" y="815492"/>
                </a:lnTo>
                <a:lnTo>
                  <a:pt x="1286344" y="816622"/>
                </a:lnTo>
                <a:lnTo>
                  <a:pt x="1288211" y="818476"/>
                </a:lnTo>
                <a:lnTo>
                  <a:pt x="1289329" y="818946"/>
                </a:lnTo>
                <a:lnTo>
                  <a:pt x="1291958" y="818946"/>
                </a:lnTo>
                <a:lnTo>
                  <a:pt x="1293075" y="818476"/>
                </a:lnTo>
                <a:lnTo>
                  <a:pt x="1294942" y="816622"/>
                </a:lnTo>
                <a:lnTo>
                  <a:pt x="1295400" y="815492"/>
                </a:lnTo>
                <a:lnTo>
                  <a:pt x="1295400" y="812863"/>
                </a:lnTo>
                <a:close/>
              </a:path>
              <a:path w="7200900" h="3057525">
                <a:moveTo>
                  <a:pt x="1295400" y="254406"/>
                </a:moveTo>
                <a:lnTo>
                  <a:pt x="1294942" y="253288"/>
                </a:lnTo>
                <a:lnTo>
                  <a:pt x="1293075" y="251421"/>
                </a:lnTo>
                <a:lnTo>
                  <a:pt x="1291958" y="250964"/>
                </a:lnTo>
                <a:lnTo>
                  <a:pt x="1289329" y="250964"/>
                </a:lnTo>
                <a:lnTo>
                  <a:pt x="1288211" y="251421"/>
                </a:lnTo>
                <a:lnTo>
                  <a:pt x="1286344" y="253288"/>
                </a:lnTo>
                <a:lnTo>
                  <a:pt x="1285875" y="254406"/>
                </a:lnTo>
                <a:lnTo>
                  <a:pt x="1285875" y="257035"/>
                </a:lnTo>
                <a:lnTo>
                  <a:pt x="1286344" y="258165"/>
                </a:lnTo>
                <a:lnTo>
                  <a:pt x="1288211" y="260019"/>
                </a:lnTo>
                <a:lnTo>
                  <a:pt x="1289329" y="260489"/>
                </a:lnTo>
                <a:lnTo>
                  <a:pt x="1291958" y="260489"/>
                </a:lnTo>
                <a:lnTo>
                  <a:pt x="1293075" y="260019"/>
                </a:lnTo>
                <a:lnTo>
                  <a:pt x="1294942" y="258165"/>
                </a:lnTo>
                <a:lnTo>
                  <a:pt x="1295400" y="257035"/>
                </a:lnTo>
                <a:lnTo>
                  <a:pt x="1295400" y="254406"/>
                </a:lnTo>
                <a:close/>
              </a:path>
              <a:path w="7200900" h="3057525">
                <a:moveTo>
                  <a:pt x="1343025" y="2488222"/>
                </a:moveTo>
                <a:lnTo>
                  <a:pt x="1342567" y="2487104"/>
                </a:lnTo>
                <a:lnTo>
                  <a:pt x="1340700" y="2485237"/>
                </a:lnTo>
                <a:lnTo>
                  <a:pt x="1339583" y="2484780"/>
                </a:lnTo>
                <a:lnTo>
                  <a:pt x="1336954" y="2484780"/>
                </a:lnTo>
                <a:lnTo>
                  <a:pt x="1335836" y="2485237"/>
                </a:lnTo>
                <a:lnTo>
                  <a:pt x="1333969" y="2487104"/>
                </a:lnTo>
                <a:lnTo>
                  <a:pt x="1333500" y="2488222"/>
                </a:lnTo>
                <a:lnTo>
                  <a:pt x="1333500" y="2490851"/>
                </a:lnTo>
                <a:lnTo>
                  <a:pt x="1333969" y="2491981"/>
                </a:lnTo>
                <a:lnTo>
                  <a:pt x="1335836" y="2493835"/>
                </a:lnTo>
                <a:lnTo>
                  <a:pt x="1336954" y="2494305"/>
                </a:lnTo>
                <a:lnTo>
                  <a:pt x="1339583" y="2494305"/>
                </a:lnTo>
                <a:lnTo>
                  <a:pt x="1340700" y="2493835"/>
                </a:lnTo>
                <a:lnTo>
                  <a:pt x="1342567" y="2491981"/>
                </a:lnTo>
                <a:lnTo>
                  <a:pt x="1343025" y="2490851"/>
                </a:lnTo>
                <a:lnTo>
                  <a:pt x="1343025" y="2488222"/>
                </a:lnTo>
                <a:close/>
              </a:path>
              <a:path w="7200900" h="3057525">
                <a:moveTo>
                  <a:pt x="1343025" y="1929765"/>
                </a:moveTo>
                <a:lnTo>
                  <a:pt x="1342567" y="1928647"/>
                </a:lnTo>
                <a:lnTo>
                  <a:pt x="1340700" y="1926793"/>
                </a:lnTo>
                <a:lnTo>
                  <a:pt x="1339583" y="1926323"/>
                </a:lnTo>
                <a:lnTo>
                  <a:pt x="1336954" y="1926323"/>
                </a:lnTo>
                <a:lnTo>
                  <a:pt x="1335836" y="1926793"/>
                </a:lnTo>
                <a:lnTo>
                  <a:pt x="1333969" y="1928647"/>
                </a:lnTo>
                <a:lnTo>
                  <a:pt x="1333500" y="1929765"/>
                </a:lnTo>
                <a:lnTo>
                  <a:pt x="1333500" y="1932406"/>
                </a:lnTo>
                <a:lnTo>
                  <a:pt x="1333969" y="1933524"/>
                </a:lnTo>
                <a:lnTo>
                  <a:pt x="1335836" y="1935378"/>
                </a:lnTo>
                <a:lnTo>
                  <a:pt x="1336954" y="1935848"/>
                </a:lnTo>
                <a:lnTo>
                  <a:pt x="1339583" y="1935848"/>
                </a:lnTo>
                <a:lnTo>
                  <a:pt x="1340700" y="1935378"/>
                </a:lnTo>
                <a:lnTo>
                  <a:pt x="1342567" y="1933524"/>
                </a:lnTo>
                <a:lnTo>
                  <a:pt x="1343025" y="1932406"/>
                </a:lnTo>
                <a:lnTo>
                  <a:pt x="1343025" y="1929765"/>
                </a:lnTo>
                <a:close/>
              </a:path>
              <a:path w="7200900" h="3057525">
                <a:moveTo>
                  <a:pt x="1343025" y="1371320"/>
                </a:moveTo>
                <a:lnTo>
                  <a:pt x="1342567" y="1370190"/>
                </a:lnTo>
                <a:lnTo>
                  <a:pt x="1340700" y="1368336"/>
                </a:lnTo>
                <a:lnTo>
                  <a:pt x="1339583" y="1367866"/>
                </a:lnTo>
                <a:lnTo>
                  <a:pt x="1336954" y="1367866"/>
                </a:lnTo>
                <a:lnTo>
                  <a:pt x="1335836" y="1368336"/>
                </a:lnTo>
                <a:lnTo>
                  <a:pt x="1333969" y="1370190"/>
                </a:lnTo>
                <a:lnTo>
                  <a:pt x="1333500" y="1371320"/>
                </a:lnTo>
                <a:lnTo>
                  <a:pt x="1333500" y="1373949"/>
                </a:lnTo>
                <a:lnTo>
                  <a:pt x="1333969" y="1375067"/>
                </a:lnTo>
                <a:lnTo>
                  <a:pt x="1335836" y="1376934"/>
                </a:lnTo>
                <a:lnTo>
                  <a:pt x="1336954" y="1377391"/>
                </a:lnTo>
                <a:lnTo>
                  <a:pt x="1339583" y="1377391"/>
                </a:lnTo>
                <a:lnTo>
                  <a:pt x="1340700" y="1376934"/>
                </a:lnTo>
                <a:lnTo>
                  <a:pt x="1342567" y="1375067"/>
                </a:lnTo>
                <a:lnTo>
                  <a:pt x="1343025" y="1373949"/>
                </a:lnTo>
                <a:lnTo>
                  <a:pt x="1343025" y="1371320"/>
                </a:lnTo>
                <a:close/>
              </a:path>
              <a:path w="7200900" h="3057525">
                <a:moveTo>
                  <a:pt x="1343025" y="812863"/>
                </a:moveTo>
                <a:lnTo>
                  <a:pt x="1342567" y="811745"/>
                </a:lnTo>
                <a:lnTo>
                  <a:pt x="1340700" y="809879"/>
                </a:lnTo>
                <a:lnTo>
                  <a:pt x="1339583" y="809421"/>
                </a:lnTo>
                <a:lnTo>
                  <a:pt x="1336954" y="809421"/>
                </a:lnTo>
                <a:lnTo>
                  <a:pt x="1335836" y="809879"/>
                </a:lnTo>
                <a:lnTo>
                  <a:pt x="1333969" y="811745"/>
                </a:lnTo>
                <a:lnTo>
                  <a:pt x="1333500" y="812863"/>
                </a:lnTo>
                <a:lnTo>
                  <a:pt x="1333500" y="815492"/>
                </a:lnTo>
                <a:lnTo>
                  <a:pt x="1333969" y="816622"/>
                </a:lnTo>
                <a:lnTo>
                  <a:pt x="1335836" y="818476"/>
                </a:lnTo>
                <a:lnTo>
                  <a:pt x="1336954" y="818946"/>
                </a:lnTo>
                <a:lnTo>
                  <a:pt x="1339583" y="818946"/>
                </a:lnTo>
                <a:lnTo>
                  <a:pt x="1340700" y="818476"/>
                </a:lnTo>
                <a:lnTo>
                  <a:pt x="1342567" y="816622"/>
                </a:lnTo>
                <a:lnTo>
                  <a:pt x="1343025" y="815492"/>
                </a:lnTo>
                <a:lnTo>
                  <a:pt x="1343025" y="812863"/>
                </a:lnTo>
                <a:close/>
              </a:path>
              <a:path w="7200900" h="3057525">
                <a:moveTo>
                  <a:pt x="1343025" y="254406"/>
                </a:moveTo>
                <a:lnTo>
                  <a:pt x="1342567" y="253288"/>
                </a:lnTo>
                <a:lnTo>
                  <a:pt x="1340700" y="251421"/>
                </a:lnTo>
                <a:lnTo>
                  <a:pt x="1339583" y="250964"/>
                </a:lnTo>
                <a:lnTo>
                  <a:pt x="1336954" y="250964"/>
                </a:lnTo>
                <a:lnTo>
                  <a:pt x="1335836" y="251421"/>
                </a:lnTo>
                <a:lnTo>
                  <a:pt x="1333969" y="253288"/>
                </a:lnTo>
                <a:lnTo>
                  <a:pt x="1333500" y="254406"/>
                </a:lnTo>
                <a:lnTo>
                  <a:pt x="1333500" y="257035"/>
                </a:lnTo>
                <a:lnTo>
                  <a:pt x="1333969" y="258165"/>
                </a:lnTo>
                <a:lnTo>
                  <a:pt x="1335836" y="260019"/>
                </a:lnTo>
                <a:lnTo>
                  <a:pt x="1336954" y="260489"/>
                </a:lnTo>
                <a:lnTo>
                  <a:pt x="1339583" y="260489"/>
                </a:lnTo>
                <a:lnTo>
                  <a:pt x="1340700" y="260019"/>
                </a:lnTo>
                <a:lnTo>
                  <a:pt x="1342567" y="258165"/>
                </a:lnTo>
                <a:lnTo>
                  <a:pt x="1343025" y="257035"/>
                </a:lnTo>
                <a:lnTo>
                  <a:pt x="1343025" y="254406"/>
                </a:lnTo>
                <a:close/>
              </a:path>
              <a:path w="7200900" h="3057525">
                <a:moveTo>
                  <a:pt x="1390650" y="2488222"/>
                </a:moveTo>
                <a:lnTo>
                  <a:pt x="1390192" y="2487104"/>
                </a:lnTo>
                <a:lnTo>
                  <a:pt x="1388325" y="2485237"/>
                </a:lnTo>
                <a:lnTo>
                  <a:pt x="1387208" y="2484780"/>
                </a:lnTo>
                <a:lnTo>
                  <a:pt x="1384579" y="2484780"/>
                </a:lnTo>
                <a:lnTo>
                  <a:pt x="1383461" y="2485237"/>
                </a:lnTo>
                <a:lnTo>
                  <a:pt x="1381594" y="2487104"/>
                </a:lnTo>
                <a:lnTo>
                  <a:pt x="1381125" y="2488222"/>
                </a:lnTo>
                <a:lnTo>
                  <a:pt x="1381125" y="2490851"/>
                </a:lnTo>
                <a:lnTo>
                  <a:pt x="1381594" y="2491981"/>
                </a:lnTo>
                <a:lnTo>
                  <a:pt x="1383461" y="2493835"/>
                </a:lnTo>
                <a:lnTo>
                  <a:pt x="1384579" y="2494305"/>
                </a:lnTo>
                <a:lnTo>
                  <a:pt x="1387208" y="2494305"/>
                </a:lnTo>
                <a:lnTo>
                  <a:pt x="1388325" y="2493835"/>
                </a:lnTo>
                <a:lnTo>
                  <a:pt x="1390192" y="2491981"/>
                </a:lnTo>
                <a:lnTo>
                  <a:pt x="1390650" y="2490851"/>
                </a:lnTo>
                <a:lnTo>
                  <a:pt x="1390650" y="2488222"/>
                </a:lnTo>
                <a:close/>
              </a:path>
              <a:path w="7200900" h="3057525">
                <a:moveTo>
                  <a:pt x="1390650" y="1929765"/>
                </a:moveTo>
                <a:lnTo>
                  <a:pt x="1390192" y="1928647"/>
                </a:lnTo>
                <a:lnTo>
                  <a:pt x="1388325" y="1926793"/>
                </a:lnTo>
                <a:lnTo>
                  <a:pt x="1387208" y="1926323"/>
                </a:lnTo>
                <a:lnTo>
                  <a:pt x="1384579" y="1926323"/>
                </a:lnTo>
                <a:lnTo>
                  <a:pt x="1383461" y="1926793"/>
                </a:lnTo>
                <a:lnTo>
                  <a:pt x="1381594" y="1928647"/>
                </a:lnTo>
                <a:lnTo>
                  <a:pt x="1381125" y="1929765"/>
                </a:lnTo>
                <a:lnTo>
                  <a:pt x="1381125" y="1932406"/>
                </a:lnTo>
                <a:lnTo>
                  <a:pt x="1381594" y="1933524"/>
                </a:lnTo>
                <a:lnTo>
                  <a:pt x="1383461" y="1935378"/>
                </a:lnTo>
                <a:lnTo>
                  <a:pt x="1384579" y="1935848"/>
                </a:lnTo>
                <a:lnTo>
                  <a:pt x="1387208" y="1935848"/>
                </a:lnTo>
                <a:lnTo>
                  <a:pt x="1388325" y="1935378"/>
                </a:lnTo>
                <a:lnTo>
                  <a:pt x="1390192" y="1933524"/>
                </a:lnTo>
                <a:lnTo>
                  <a:pt x="1390650" y="1932406"/>
                </a:lnTo>
                <a:lnTo>
                  <a:pt x="1390650" y="1929765"/>
                </a:lnTo>
                <a:close/>
              </a:path>
              <a:path w="7200900" h="3057525">
                <a:moveTo>
                  <a:pt x="1390650" y="1371320"/>
                </a:moveTo>
                <a:lnTo>
                  <a:pt x="1390192" y="1370190"/>
                </a:lnTo>
                <a:lnTo>
                  <a:pt x="1388325" y="1368336"/>
                </a:lnTo>
                <a:lnTo>
                  <a:pt x="1387208" y="1367866"/>
                </a:lnTo>
                <a:lnTo>
                  <a:pt x="1384579" y="1367866"/>
                </a:lnTo>
                <a:lnTo>
                  <a:pt x="1383461" y="1368336"/>
                </a:lnTo>
                <a:lnTo>
                  <a:pt x="1381594" y="1370190"/>
                </a:lnTo>
                <a:lnTo>
                  <a:pt x="1381125" y="1371320"/>
                </a:lnTo>
                <a:lnTo>
                  <a:pt x="1381125" y="1373949"/>
                </a:lnTo>
                <a:lnTo>
                  <a:pt x="1381594" y="1375067"/>
                </a:lnTo>
                <a:lnTo>
                  <a:pt x="1383461" y="1376934"/>
                </a:lnTo>
                <a:lnTo>
                  <a:pt x="1384579" y="1377391"/>
                </a:lnTo>
                <a:lnTo>
                  <a:pt x="1387208" y="1377391"/>
                </a:lnTo>
                <a:lnTo>
                  <a:pt x="1388325" y="1376934"/>
                </a:lnTo>
                <a:lnTo>
                  <a:pt x="1390192" y="1375067"/>
                </a:lnTo>
                <a:lnTo>
                  <a:pt x="1390650" y="1373949"/>
                </a:lnTo>
                <a:lnTo>
                  <a:pt x="1390650" y="1371320"/>
                </a:lnTo>
                <a:close/>
              </a:path>
              <a:path w="7200900" h="3057525">
                <a:moveTo>
                  <a:pt x="1390650" y="812863"/>
                </a:moveTo>
                <a:lnTo>
                  <a:pt x="1390192" y="811745"/>
                </a:lnTo>
                <a:lnTo>
                  <a:pt x="1388325" y="809879"/>
                </a:lnTo>
                <a:lnTo>
                  <a:pt x="1387208" y="809421"/>
                </a:lnTo>
                <a:lnTo>
                  <a:pt x="1384579" y="809421"/>
                </a:lnTo>
                <a:lnTo>
                  <a:pt x="1383461" y="809879"/>
                </a:lnTo>
                <a:lnTo>
                  <a:pt x="1381594" y="811745"/>
                </a:lnTo>
                <a:lnTo>
                  <a:pt x="1381125" y="812863"/>
                </a:lnTo>
                <a:lnTo>
                  <a:pt x="1381125" y="815492"/>
                </a:lnTo>
                <a:lnTo>
                  <a:pt x="1381594" y="816622"/>
                </a:lnTo>
                <a:lnTo>
                  <a:pt x="1383461" y="818476"/>
                </a:lnTo>
                <a:lnTo>
                  <a:pt x="1384579" y="818946"/>
                </a:lnTo>
                <a:lnTo>
                  <a:pt x="1387208" y="818946"/>
                </a:lnTo>
                <a:lnTo>
                  <a:pt x="1388325" y="818476"/>
                </a:lnTo>
                <a:lnTo>
                  <a:pt x="1390192" y="816622"/>
                </a:lnTo>
                <a:lnTo>
                  <a:pt x="1390650" y="815492"/>
                </a:lnTo>
                <a:lnTo>
                  <a:pt x="1390650" y="812863"/>
                </a:lnTo>
                <a:close/>
              </a:path>
              <a:path w="7200900" h="3057525">
                <a:moveTo>
                  <a:pt x="1390650" y="254406"/>
                </a:moveTo>
                <a:lnTo>
                  <a:pt x="1390192" y="253288"/>
                </a:lnTo>
                <a:lnTo>
                  <a:pt x="1388325" y="251421"/>
                </a:lnTo>
                <a:lnTo>
                  <a:pt x="1387208" y="250964"/>
                </a:lnTo>
                <a:lnTo>
                  <a:pt x="1384579" y="250964"/>
                </a:lnTo>
                <a:lnTo>
                  <a:pt x="1383461" y="251421"/>
                </a:lnTo>
                <a:lnTo>
                  <a:pt x="1381594" y="253288"/>
                </a:lnTo>
                <a:lnTo>
                  <a:pt x="1381125" y="254406"/>
                </a:lnTo>
                <a:lnTo>
                  <a:pt x="1381125" y="257035"/>
                </a:lnTo>
                <a:lnTo>
                  <a:pt x="1381594" y="258165"/>
                </a:lnTo>
                <a:lnTo>
                  <a:pt x="1383461" y="260019"/>
                </a:lnTo>
                <a:lnTo>
                  <a:pt x="1384579" y="260489"/>
                </a:lnTo>
                <a:lnTo>
                  <a:pt x="1387208" y="260489"/>
                </a:lnTo>
                <a:lnTo>
                  <a:pt x="1388325" y="260019"/>
                </a:lnTo>
                <a:lnTo>
                  <a:pt x="1390192" y="258165"/>
                </a:lnTo>
                <a:lnTo>
                  <a:pt x="1390650" y="257035"/>
                </a:lnTo>
                <a:lnTo>
                  <a:pt x="1390650" y="254406"/>
                </a:lnTo>
                <a:close/>
              </a:path>
              <a:path w="7200900" h="3057525">
                <a:moveTo>
                  <a:pt x="1438275" y="2488222"/>
                </a:moveTo>
                <a:lnTo>
                  <a:pt x="1437817" y="2487104"/>
                </a:lnTo>
                <a:lnTo>
                  <a:pt x="1435950" y="2485237"/>
                </a:lnTo>
                <a:lnTo>
                  <a:pt x="1434833" y="2484780"/>
                </a:lnTo>
                <a:lnTo>
                  <a:pt x="1432204" y="2484780"/>
                </a:lnTo>
                <a:lnTo>
                  <a:pt x="1431086" y="2485237"/>
                </a:lnTo>
                <a:lnTo>
                  <a:pt x="1429219" y="2487104"/>
                </a:lnTo>
                <a:lnTo>
                  <a:pt x="1428750" y="2488222"/>
                </a:lnTo>
                <a:lnTo>
                  <a:pt x="1428750" y="2490851"/>
                </a:lnTo>
                <a:lnTo>
                  <a:pt x="1429219" y="2491981"/>
                </a:lnTo>
                <a:lnTo>
                  <a:pt x="1431086" y="2493835"/>
                </a:lnTo>
                <a:lnTo>
                  <a:pt x="1432204" y="2494305"/>
                </a:lnTo>
                <a:lnTo>
                  <a:pt x="1434833" y="2494305"/>
                </a:lnTo>
                <a:lnTo>
                  <a:pt x="1435950" y="2493835"/>
                </a:lnTo>
                <a:lnTo>
                  <a:pt x="1437817" y="2491981"/>
                </a:lnTo>
                <a:lnTo>
                  <a:pt x="1438275" y="2490851"/>
                </a:lnTo>
                <a:lnTo>
                  <a:pt x="1438275" y="2488222"/>
                </a:lnTo>
                <a:close/>
              </a:path>
              <a:path w="7200900" h="3057525">
                <a:moveTo>
                  <a:pt x="1438275" y="1929765"/>
                </a:moveTo>
                <a:lnTo>
                  <a:pt x="1437817" y="1928647"/>
                </a:lnTo>
                <a:lnTo>
                  <a:pt x="1435950" y="1926793"/>
                </a:lnTo>
                <a:lnTo>
                  <a:pt x="1434833" y="1926323"/>
                </a:lnTo>
                <a:lnTo>
                  <a:pt x="1432204" y="1926323"/>
                </a:lnTo>
                <a:lnTo>
                  <a:pt x="1431086" y="1926793"/>
                </a:lnTo>
                <a:lnTo>
                  <a:pt x="1429219" y="1928647"/>
                </a:lnTo>
                <a:lnTo>
                  <a:pt x="1428750" y="1929765"/>
                </a:lnTo>
                <a:lnTo>
                  <a:pt x="1428750" y="1932406"/>
                </a:lnTo>
                <a:lnTo>
                  <a:pt x="1429219" y="1933524"/>
                </a:lnTo>
                <a:lnTo>
                  <a:pt x="1431086" y="1935378"/>
                </a:lnTo>
                <a:lnTo>
                  <a:pt x="1432204" y="1935848"/>
                </a:lnTo>
                <a:lnTo>
                  <a:pt x="1434833" y="1935848"/>
                </a:lnTo>
                <a:lnTo>
                  <a:pt x="1435950" y="1935378"/>
                </a:lnTo>
                <a:lnTo>
                  <a:pt x="1437817" y="1933524"/>
                </a:lnTo>
                <a:lnTo>
                  <a:pt x="1438275" y="1932406"/>
                </a:lnTo>
                <a:lnTo>
                  <a:pt x="1438275" y="1929765"/>
                </a:lnTo>
                <a:close/>
              </a:path>
              <a:path w="7200900" h="3057525">
                <a:moveTo>
                  <a:pt x="1438275" y="1371320"/>
                </a:moveTo>
                <a:lnTo>
                  <a:pt x="1437817" y="1370190"/>
                </a:lnTo>
                <a:lnTo>
                  <a:pt x="1435950" y="1368336"/>
                </a:lnTo>
                <a:lnTo>
                  <a:pt x="1434833" y="1367866"/>
                </a:lnTo>
                <a:lnTo>
                  <a:pt x="1432204" y="1367866"/>
                </a:lnTo>
                <a:lnTo>
                  <a:pt x="1431086" y="1368336"/>
                </a:lnTo>
                <a:lnTo>
                  <a:pt x="1429219" y="1370190"/>
                </a:lnTo>
                <a:lnTo>
                  <a:pt x="1428750" y="1371320"/>
                </a:lnTo>
                <a:lnTo>
                  <a:pt x="1428750" y="1373949"/>
                </a:lnTo>
                <a:lnTo>
                  <a:pt x="1429219" y="1375067"/>
                </a:lnTo>
                <a:lnTo>
                  <a:pt x="1431086" y="1376934"/>
                </a:lnTo>
                <a:lnTo>
                  <a:pt x="1432204" y="1377391"/>
                </a:lnTo>
                <a:lnTo>
                  <a:pt x="1434833" y="1377391"/>
                </a:lnTo>
                <a:lnTo>
                  <a:pt x="1435950" y="1376934"/>
                </a:lnTo>
                <a:lnTo>
                  <a:pt x="1437817" y="1375067"/>
                </a:lnTo>
                <a:lnTo>
                  <a:pt x="1438275" y="1373949"/>
                </a:lnTo>
                <a:lnTo>
                  <a:pt x="1438275" y="1371320"/>
                </a:lnTo>
                <a:close/>
              </a:path>
              <a:path w="7200900" h="3057525">
                <a:moveTo>
                  <a:pt x="1438275" y="812863"/>
                </a:moveTo>
                <a:lnTo>
                  <a:pt x="1437817" y="811745"/>
                </a:lnTo>
                <a:lnTo>
                  <a:pt x="1435950" y="809879"/>
                </a:lnTo>
                <a:lnTo>
                  <a:pt x="1434833" y="809421"/>
                </a:lnTo>
                <a:lnTo>
                  <a:pt x="1432204" y="809421"/>
                </a:lnTo>
                <a:lnTo>
                  <a:pt x="1431086" y="809879"/>
                </a:lnTo>
                <a:lnTo>
                  <a:pt x="1429219" y="811745"/>
                </a:lnTo>
                <a:lnTo>
                  <a:pt x="1428750" y="812863"/>
                </a:lnTo>
                <a:lnTo>
                  <a:pt x="1428750" y="815492"/>
                </a:lnTo>
                <a:lnTo>
                  <a:pt x="1429219" y="816622"/>
                </a:lnTo>
                <a:lnTo>
                  <a:pt x="1431086" y="818476"/>
                </a:lnTo>
                <a:lnTo>
                  <a:pt x="1432204" y="818946"/>
                </a:lnTo>
                <a:lnTo>
                  <a:pt x="1434833" y="818946"/>
                </a:lnTo>
                <a:lnTo>
                  <a:pt x="1435950" y="818476"/>
                </a:lnTo>
                <a:lnTo>
                  <a:pt x="1437817" y="816622"/>
                </a:lnTo>
                <a:lnTo>
                  <a:pt x="1438275" y="815492"/>
                </a:lnTo>
                <a:lnTo>
                  <a:pt x="1438275" y="812863"/>
                </a:lnTo>
                <a:close/>
              </a:path>
              <a:path w="7200900" h="3057525">
                <a:moveTo>
                  <a:pt x="1438275" y="254406"/>
                </a:moveTo>
                <a:lnTo>
                  <a:pt x="1437817" y="253288"/>
                </a:lnTo>
                <a:lnTo>
                  <a:pt x="1435950" y="251421"/>
                </a:lnTo>
                <a:lnTo>
                  <a:pt x="1434833" y="250964"/>
                </a:lnTo>
                <a:lnTo>
                  <a:pt x="1432204" y="250964"/>
                </a:lnTo>
                <a:lnTo>
                  <a:pt x="1431086" y="251421"/>
                </a:lnTo>
                <a:lnTo>
                  <a:pt x="1429219" y="253288"/>
                </a:lnTo>
                <a:lnTo>
                  <a:pt x="1428750" y="254406"/>
                </a:lnTo>
                <a:lnTo>
                  <a:pt x="1428750" y="257035"/>
                </a:lnTo>
                <a:lnTo>
                  <a:pt x="1429219" y="258165"/>
                </a:lnTo>
                <a:lnTo>
                  <a:pt x="1431086" y="260019"/>
                </a:lnTo>
                <a:lnTo>
                  <a:pt x="1432204" y="260489"/>
                </a:lnTo>
                <a:lnTo>
                  <a:pt x="1434833" y="260489"/>
                </a:lnTo>
                <a:lnTo>
                  <a:pt x="1435950" y="260019"/>
                </a:lnTo>
                <a:lnTo>
                  <a:pt x="1437817" y="258165"/>
                </a:lnTo>
                <a:lnTo>
                  <a:pt x="1438275" y="257035"/>
                </a:lnTo>
                <a:lnTo>
                  <a:pt x="1438275" y="254406"/>
                </a:lnTo>
                <a:close/>
              </a:path>
              <a:path w="7200900" h="3057525">
                <a:moveTo>
                  <a:pt x="1485900" y="2488222"/>
                </a:moveTo>
                <a:lnTo>
                  <a:pt x="1485442" y="2487104"/>
                </a:lnTo>
                <a:lnTo>
                  <a:pt x="1483575" y="2485237"/>
                </a:lnTo>
                <a:lnTo>
                  <a:pt x="1482458" y="2484780"/>
                </a:lnTo>
                <a:lnTo>
                  <a:pt x="1479829" y="2484780"/>
                </a:lnTo>
                <a:lnTo>
                  <a:pt x="1478711" y="2485237"/>
                </a:lnTo>
                <a:lnTo>
                  <a:pt x="1476844" y="2487104"/>
                </a:lnTo>
                <a:lnTo>
                  <a:pt x="1476375" y="2488222"/>
                </a:lnTo>
                <a:lnTo>
                  <a:pt x="1476375" y="2490851"/>
                </a:lnTo>
                <a:lnTo>
                  <a:pt x="1476844" y="2491981"/>
                </a:lnTo>
                <a:lnTo>
                  <a:pt x="1478711" y="2493835"/>
                </a:lnTo>
                <a:lnTo>
                  <a:pt x="1479829" y="2494305"/>
                </a:lnTo>
                <a:lnTo>
                  <a:pt x="1482458" y="2494305"/>
                </a:lnTo>
                <a:lnTo>
                  <a:pt x="1483575" y="2493835"/>
                </a:lnTo>
                <a:lnTo>
                  <a:pt x="1485442" y="2491981"/>
                </a:lnTo>
                <a:lnTo>
                  <a:pt x="1485900" y="2490851"/>
                </a:lnTo>
                <a:lnTo>
                  <a:pt x="1485900" y="2488222"/>
                </a:lnTo>
                <a:close/>
              </a:path>
              <a:path w="7200900" h="3057525">
                <a:moveTo>
                  <a:pt x="1485900" y="1929765"/>
                </a:moveTo>
                <a:lnTo>
                  <a:pt x="1485442" y="1928647"/>
                </a:lnTo>
                <a:lnTo>
                  <a:pt x="1483575" y="1926793"/>
                </a:lnTo>
                <a:lnTo>
                  <a:pt x="1482458" y="1926323"/>
                </a:lnTo>
                <a:lnTo>
                  <a:pt x="1479829" y="1926323"/>
                </a:lnTo>
                <a:lnTo>
                  <a:pt x="1478711" y="1926793"/>
                </a:lnTo>
                <a:lnTo>
                  <a:pt x="1476844" y="1928647"/>
                </a:lnTo>
                <a:lnTo>
                  <a:pt x="1476375" y="1929765"/>
                </a:lnTo>
                <a:lnTo>
                  <a:pt x="1476375" y="1932406"/>
                </a:lnTo>
                <a:lnTo>
                  <a:pt x="1476844" y="1933524"/>
                </a:lnTo>
                <a:lnTo>
                  <a:pt x="1478711" y="1935378"/>
                </a:lnTo>
                <a:lnTo>
                  <a:pt x="1479829" y="1935848"/>
                </a:lnTo>
                <a:lnTo>
                  <a:pt x="1482458" y="1935848"/>
                </a:lnTo>
                <a:lnTo>
                  <a:pt x="1483575" y="1935378"/>
                </a:lnTo>
                <a:lnTo>
                  <a:pt x="1485442" y="1933524"/>
                </a:lnTo>
                <a:lnTo>
                  <a:pt x="1485900" y="1932406"/>
                </a:lnTo>
                <a:lnTo>
                  <a:pt x="1485900" y="1929765"/>
                </a:lnTo>
                <a:close/>
              </a:path>
              <a:path w="7200900" h="3057525">
                <a:moveTo>
                  <a:pt x="1485900" y="1371320"/>
                </a:moveTo>
                <a:lnTo>
                  <a:pt x="1485442" y="1370190"/>
                </a:lnTo>
                <a:lnTo>
                  <a:pt x="1483575" y="1368336"/>
                </a:lnTo>
                <a:lnTo>
                  <a:pt x="1482458" y="1367866"/>
                </a:lnTo>
                <a:lnTo>
                  <a:pt x="1479829" y="1367866"/>
                </a:lnTo>
                <a:lnTo>
                  <a:pt x="1478711" y="1368336"/>
                </a:lnTo>
                <a:lnTo>
                  <a:pt x="1476844" y="1370190"/>
                </a:lnTo>
                <a:lnTo>
                  <a:pt x="1476375" y="1371320"/>
                </a:lnTo>
                <a:lnTo>
                  <a:pt x="1476375" y="1373949"/>
                </a:lnTo>
                <a:lnTo>
                  <a:pt x="1476844" y="1375067"/>
                </a:lnTo>
                <a:lnTo>
                  <a:pt x="1478711" y="1376934"/>
                </a:lnTo>
                <a:lnTo>
                  <a:pt x="1479829" y="1377391"/>
                </a:lnTo>
                <a:lnTo>
                  <a:pt x="1482458" y="1377391"/>
                </a:lnTo>
                <a:lnTo>
                  <a:pt x="1483575" y="1376934"/>
                </a:lnTo>
                <a:lnTo>
                  <a:pt x="1485442" y="1375067"/>
                </a:lnTo>
                <a:lnTo>
                  <a:pt x="1485900" y="1373949"/>
                </a:lnTo>
                <a:lnTo>
                  <a:pt x="1485900" y="1371320"/>
                </a:lnTo>
                <a:close/>
              </a:path>
              <a:path w="7200900" h="3057525">
                <a:moveTo>
                  <a:pt x="1485900" y="812863"/>
                </a:moveTo>
                <a:lnTo>
                  <a:pt x="1485442" y="811745"/>
                </a:lnTo>
                <a:lnTo>
                  <a:pt x="1483575" y="809879"/>
                </a:lnTo>
                <a:lnTo>
                  <a:pt x="1482458" y="809421"/>
                </a:lnTo>
                <a:lnTo>
                  <a:pt x="1479829" y="809421"/>
                </a:lnTo>
                <a:lnTo>
                  <a:pt x="1478711" y="809879"/>
                </a:lnTo>
                <a:lnTo>
                  <a:pt x="1476844" y="811745"/>
                </a:lnTo>
                <a:lnTo>
                  <a:pt x="1476375" y="812863"/>
                </a:lnTo>
                <a:lnTo>
                  <a:pt x="1476375" y="815492"/>
                </a:lnTo>
                <a:lnTo>
                  <a:pt x="1476844" y="816622"/>
                </a:lnTo>
                <a:lnTo>
                  <a:pt x="1478711" y="818476"/>
                </a:lnTo>
                <a:lnTo>
                  <a:pt x="1479829" y="818946"/>
                </a:lnTo>
                <a:lnTo>
                  <a:pt x="1482458" y="818946"/>
                </a:lnTo>
                <a:lnTo>
                  <a:pt x="1483575" y="818476"/>
                </a:lnTo>
                <a:lnTo>
                  <a:pt x="1485442" y="816622"/>
                </a:lnTo>
                <a:lnTo>
                  <a:pt x="1485900" y="815492"/>
                </a:lnTo>
                <a:lnTo>
                  <a:pt x="1485900" y="812863"/>
                </a:lnTo>
                <a:close/>
              </a:path>
              <a:path w="7200900" h="3057525">
                <a:moveTo>
                  <a:pt x="1485900" y="254406"/>
                </a:moveTo>
                <a:lnTo>
                  <a:pt x="1485442" y="253288"/>
                </a:lnTo>
                <a:lnTo>
                  <a:pt x="1483575" y="251421"/>
                </a:lnTo>
                <a:lnTo>
                  <a:pt x="1482458" y="250964"/>
                </a:lnTo>
                <a:lnTo>
                  <a:pt x="1479829" y="250964"/>
                </a:lnTo>
                <a:lnTo>
                  <a:pt x="1478711" y="251421"/>
                </a:lnTo>
                <a:lnTo>
                  <a:pt x="1476844" y="253288"/>
                </a:lnTo>
                <a:lnTo>
                  <a:pt x="1476375" y="254406"/>
                </a:lnTo>
                <a:lnTo>
                  <a:pt x="1476375" y="257035"/>
                </a:lnTo>
                <a:lnTo>
                  <a:pt x="1476844" y="258165"/>
                </a:lnTo>
                <a:lnTo>
                  <a:pt x="1478711" y="260019"/>
                </a:lnTo>
                <a:lnTo>
                  <a:pt x="1479829" y="260489"/>
                </a:lnTo>
                <a:lnTo>
                  <a:pt x="1482458" y="260489"/>
                </a:lnTo>
                <a:lnTo>
                  <a:pt x="1483575" y="260019"/>
                </a:lnTo>
                <a:lnTo>
                  <a:pt x="1485442" y="258165"/>
                </a:lnTo>
                <a:lnTo>
                  <a:pt x="1485900" y="257035"/>
                </a:lnTo>
                <a:lnTo>
                  <a:pt x="1485900" y="254406"/>
                </a:lnTo>
                <a:close/>
              </a:path>
              <a:path w="7200900" h="3057525">
                <a:moveTo>
                  <a:pt x="1533525" y="2488222"/>
                </a:moveTo>
                <a:lnTo>
                  <a:pt x="1533067" y="2487104"/>
                </a:lnTo>
                <a:lnTo>
                  <a:pt x="1531200" y="2485237"/>
                </a:lnTo>
                <a:lnTo>
                  <a:pt x="1530083" y="2484780"/>
                </a:lnTo>
                <a:lnTo>
                  <a:pt x="1527454" y="2484780"/>
                </a:lnTo>
                <a:lnTo>
                  <a:pt x="1526336" y="2485237"/>
                </a:lnTo>
                <a:lnTo>
                  <a:pt x="1524469" y="2487104"/>
                </a:lnTo>
                <a:lnTo>
                  <a:pt x="1524000" y="2488222"/>
                </a:lnTo>
                <a:lnTo>
                  <a:pt x="1524000" y="2490851"/>
                </a:lnTo>
                <a:lnTo>
                  <a:pt x="1524469" y="2491981"/>
                </a:lnTo>
                <a:lnTo>
                  <a:pt x="1526336" y="2493835"/>
                </a:lnTo>
                <a:lnTo>
                  <a:pt x="1527454" y="2494305"/>
                </a:lnTo>
                <a:lnTo>
                  <a:pt x="1530083" y="2494305"/>
                </a:lnTo>
                <a:lnTo>
                  <a:pt x="1531200" y="2493835"/>
                </a:lnTo>
                <a:lnTo>
                  <a:pt x="1533067" y="2491981"/>
                </a:lnTo>
                <a:lnTo>
                  <a:pt x="1533525" y="2490851"/>
                </a:lnTo>
                <a:lnTo>
                  <a:pt x="1533525" y="2488222"/>
                </a:lnTo>
                <a:close/>
              </a:path>
              <a:path w="7200900" h="3057525">
                <a:moveTo>
                  <a:pt x="1533525" y="1929765"/>
                </a:moveTo>
                <a:lnTo>
                  <a:pt x="1533067" y="1928647"/>
                </a:lnTo>
                <a:lnTo>
                  <a:pt x="1531200" y="1926793"/>
                </a:lnTo>
                <a:lnTo>
                  <a:pt x="1530083" y="1926323"/>
                </a:lnTo>
                <a:lnTo>
                  <a:pt x="1527454" y="1926323"/>
                </a:lnTo>
                <a:lnTo>
                  <a:pt x="1526336" y="1926793"/>
                </a:lnTo>
                <a:lnTo>
                  <a:pt x="1524469" y="1928647"/>
                </a:lnTo>
                <a:lnTo>
                  <a:pt x="1524000" y="1929765"/>
                </a:lnTo>
                <a:lnTo>
                  <a:pt x="1524000" y="1932406"/>
                </a:lnTo>
                <a:lnTo>
                  <a:pt x="1524469" y="1933524"/>
                </a:lnTo>
                <a:lnTo>
                  <a:pt x="1526336" y="1935378"/>
                </a:lnTo>
                <a:lnTo>
                  <a:pt x="1527454" y="1935848"/>
                </a:lnTo>
                <a:lnTo>
                  <a:pt x="1530083" y="1935848"/>
                </a:lnTo>
                <a:lnTo>
                  <a:pt x="1531200" y="1935378"/>
                </a:lnTo>
                <a:lnTo>
                  <a:pt x="1533067" y="1933524"/>
                </a:lnTo>
                <a:lnTo>
                  <a:pt x="1533525" y="1932406"/>
                </a:lnTo>
                <a:lnTo>
                  <a:pt x="1533525" y="1929765"/>
                </a:lnTo>
                <a:close/>
              </a:path>
              <a:path w="7200900" h="3057525">
                <a:moveTo>
                  <a:pt x="1533525" y="1371320"/>
                </a:moveTo>
                <a:lnTo>
                  <a:pt x="1533067" y="1370190"/>
                </a:lnTo>
                <a:lnTo>
                  <a:pt x="1531200" y="1368336"/>
                </a:lnTo>
                <a:lnTo>
                  <a:pt x="1530083" y="1367866"/>
                </a:lnTo>
                <a:lnTo>
                  <a:pt x="1527454" y="1367866"/>
                </a:lnTo>
                <a:lnTo>
                  <a:pt x="1526336" y="1368336"/>
                </a:lnTo>
                <a:lnTo>
                  <a:pt x="1524469" y="1370190"/>
                </a:lnTo>
                <a:lnTo>
                  <a:pt x="1524000" y="1371320"/>
                </a:lnTo>
                <a:lnTo>
                  <a:pt x="1524000" y="1373949"/>
                </a:lnTo>
                <a:lnTo>
                  <a:pt x="1524469" y="1375067"/>
                </a:lnTo>
                <a:lnTo>
                  <a:pt x="1526336" y="1376934"/>
                </a:lnTo>
                <a:lnTo>
                  <a:pt x="1527454" y="1377391"/>
                </a:lnTo>
                <a:lnTo>
                  <a:pt x="1530083" y="1377391"/>
                </a:lnTo>
                <a:lnTo>
                  <a:pt x="1531200" y="1376934"/>
                </a:lnTo>
                <a:lnTo>
                  <a:pt x="1533067" y="1375067"/>
                </a:lnTo>
                <a:lnTo>
                  <a:pt x="1533525" y="1373949"/>
                </a:lnTo>
                <a:lnTo>
                  <a:pt x="1533525" y="1371320"/>
                </a:lnTo>
                <a:close/>
              </a:path>
              <a:path w="7200900" h="3057525">
                <a:moveTo>
                  <a:pt x="1533525" y="812863"/>
                </a:moveTo>
                <a:lnTo>
                  <a:pt x="1533067" y="811745"/>
                </a:lnTo>
                <a:lnTo>
                  <a:pt x="1531200" y="809879"/>
                </a:lnTo>
                <a:lnTo>
                  <a:pt x="1530083" y="809421"/>
                </a:lnTo>
                <a:lnTo>
                  <a:pt x="1527454" y="809421"/>
                </a:lnTo>
                <a:lnTo>
                  <a:pt x="1526336" y="809879"/>
                </a:lnTo>
                <a:lnTo>
                  <a:pt x="1524469" y="811745"/>
                </a:lnTo>
                <a:lnTo>
                  <a:pt x="1524000" y="812863"/>
                </a:lnTo>
                <a:lnTo>
                  <a:pt x="1524000" y="815492"/>
                </a:lnTo>
                <a:lnTo>
                  <a:pt x="1524469" y="816622"/>
                </a:lnTo>
                <a:lnTo>
                  <a:pt x="1526336" y="818476"/>
                </a:lnTo>
                <a:lnTo>
                  <a:pt x="1527454" y="818946"/>
                </a:lnTo>
                <a:lnTo>
                  <a:pt x="1530083" y="818946"/>
                </a:lnTo>
                <a:lnTo>
                  <a:pt x="1531200" y="818476"/>
                </a:lnTo>
                <a:lnTo>
                  <a:pt x="1533067" y="816622"/>
                </a:lnTo>
                <a:lnTo>
                  <a:pt x="1533525" y="815492"/>
                </a:lnTo>
                <a:lnTo>
                  <a:pt x="1533525" y="812863"/>
                </a:lnTo>
                <a:close/>
              </a:path>
              <a:path w="7200900" h="3057525">
                <a:moveTo>
                  <a:pt x="1533525" y="254406"/>
                </a:moveTo>
                <a:lnTo>
                  <a:pt x="1533067" y="253288"/>
                </a:lnTo>
                <a:lnTo>
                  <a:pt x="1531200" y="251421"/>
                </a:lnTo>
                <a:lnTo>
                  <a:pt x="1530083" y="250964"/>
                </a:lnTo>
                <a:lnTo>
                  <a:pt x="1527454" y="250964"/>
                </a:lnTo>
                <a:lnTo>
                  <a:pt x="1526336" y="251421"/>
                </a:lnTo>
                <a:lnTo>
                  <a:pt x="1524469" y="253288"/>
                </a:lnTo>
                <a:lnTo>
                  <a:pt x="1524000" y="254406"/>
                </a:lnTo>
                <a:lnTo>
                  <a:pt x="1524000" y="257035"/>
                </a:lnTo>
                <a:lnTo>
                  <a:pt x="1524469" y="258165"/>
                </a:lnTo>
                <a:lnTo>
                  <a:pt x="1526336" y="260019"/>
                </a:lnTo>
                <a:lnTo>
                  <a:pt x="1527454" y="260489"/>
                </a:lnTo>
                <a:lnTo>
                  <a:pt x="1530083" y="260489"/>
                </a:lnTo>
                <a:lnTo>
                  <a:pt x="1531200" y="260019"/>
                </a:lnTo>
                <a:lnTo>
                  <a:pt x="1533067" y="258165"/>
                </a:lnTo>
                <a:lnTo>
                  <a:pt x="1533525" y="257035"/>
                </a:lnTo>
                <a:lnTo>
                  <a:pt x="1533525" y="254406"/>
                </a:lnTo>
                <a:close/>
              </a:path>
              <a:path w="7200900" h="3057525">
                <a:moveTo>
                  <a:pt x="1581150" y="2488222"/>
                </a:moveTo>
                <a:lnTo>
                  <a:pt x="1580692" y="2487104"/>
                </a:lnTo>
                <a:lnTo>
                  <a:pt x="1578825" y="2485237"/>
                </a:lnTo>
                <a:lnTo>
                  <a:pt x="1577708" y="2484780"/>
                </a:lnTo>
                <a:lnTo>
                  <a:pt x="1575079" y="2484780"/>
                </a:lnTo>
                <a:lnTo>
                  <a:pt x="1573961" y="2485237"/>
                </a:lnTo>
                <a:lnTo>
                  <a:pt x="1572094" y="2487104"/>
                </a:lnTo>
                <a:lnTo>
                  <a:pt x="1571625" y="2488222"/>
                </a:lnTo>
                <a:lnTo>
                  <a:pt x="1571625" y="2490851"/>
                </a:lnTo>
                <a:lnTo>
                  <a:pt x="1572094" y="2491981"/>
                </a:lnTo>
                <a:lnTo>
                  <a:pt x="1573961" y="2493835"/>
                </a:lnTo>
                <a:lnTo>
                  <a:pt x="1575079" y="2494305"/>
                </a:lnTo>
                <a:lnTo>
                  <a:pt x="1577708" y="2494305"/>
                </a:lnTo>
                <a:lnTo>
                  <a:pt x="1578825" y="2493835"/>
                </a:lnTo>
                <a:lnTo>
                  <a:pt x="1580692" y="2491981"/>
                </a:lnTo>
                <a:lnTo>
                  <a:pt x="1581150" y="2490851"/>
                </a:lnTo>
                <a:lnTo>
                  <a:pt x="1581150" y="2488222"/>
                </a:lnTo>
                <a:close/>
              </a:path>
              <a:path w="7200900" h="3057525">
                <a:moveTo>
                  <a:pt x="1581150" y="1929765"/>
                </a:moveTo>
                <a:lnTo>
                  <a:pt x="1580692" y="1928647"/>
                </a:lnTo>
                <a:lnTo>
                  <a:pt x="1578825" y="1926793"/>
                </a:lnTo>
                <a:lnTo>
                  <a:pt x="1577708" y="1926323"/>
                </a:lnTo>
                <a:lnTo>
                  <a:pt x="1575079" y="1926323"/>
                </a:lnTo>
                <a:lnTo>
                  <a:pt x="1573961" y="1926793"/>
                </a:lnTo>
                <a:lnTo>
                  <a:pt x="1572094" y="1928647"/>
                </a:lnTo>
                <a:lnTo>
                  <a:pt x="1571625" y="1929765"/>
                </a:lnTo>
                <a:lnTo>
                  <a:pt x="1571625" y="1932406"/>
                </a:lnTo>
                <a:lnTo>
                  <a:pt x="1572094" y="1933524"/>
                </a:lnTo>
                <a:lnTo>
                  <a:pt x="1573961" y="1935378"/>
                </a:lnTo>
                <a:lnTo>
                  <a:pt x="1575079" y="1935848"/>
                </a:lnTo>
                <a:lnTo>
                  <a:pt x="1577708" y="1935848"/>
                </a:lnTo>
                <a:lnTo>
                  <a:pt x="1578825" y="1935378"/>
                </a:lnTo>
                <a:lnTo>
                  <a:pt x="1580692" y="1933524"/>
                </a:lnTo>
                <a:lnTo>
                  <a:pt x="1581150" y="1932406"/>
                </a:lnTo>
                <a:lnTo>
                  <a:pt x="1581150" y="1929765"/>
                </a:lnTo>
                <a:close/>
              </a:path>
              <a:path w="7200900" h="3057525">
                <a:moveTo>
                  <a:pt x="1581150" y="1371320"/>
                </a:moveTo>
                <a:lnTo>
                  <a:pt x="1580692" y="1370190"/>
                </a:lnTo>
                <a:lnTo>
                  <a:pt x="1578825" y="1368336"/>
                </a:lnTo>
                <a:lnTo>
                  <a:pt x="1577708" y="1367866"/>
                </a:lnTo>
                <a:lnTo>
                  <a:pt x="1575079" y="1367866"/>
                </a:lnTo>
                <a:lnTo>
                  <a:pt x="1573961" y="1368336"/>
                </a:lnTo>
                <a:lnTo>
                  <a:pt x="1572094" y="1370190"/>
                </a:lnTo>
                <a:lnTo>
                  <a:pt x="1571625" y="1371320"/>
                </a:lnTo>
                <a:lnTo>
                  <a:pt x="1571625" y="1373949"/>
                </a:lnTo>
                <a:lnTo>
                  <a:pt x="1572094" y="1375067"/>
                </a:lnTo>
                <a:lnTo>
                  <a:pt x="1573961" y="1376934"/>
                </a:lnTo>
                <a:lnTo>
                  <a:pt x="1575079" y="1377391"/>
                </a:lnTo>
                <a:lnTo>
                  <a:pt x="1577708" y="1377391"/>
                </a:lnTo>
                <a:lnTo>
                  <a:pt x="1578825" y="1376934"/>
                </a:lnTo>
                <a:lnTo>
                  <a:pt x="1580692" y="1375067"/>
                </a:lnTo>
                <a:lnTo>
                  <a:pt x="1581150" y="1373949"/>
                </a:lnTo>
                <a:lnTo>
                  <a:pt x="1581150" y="1371320"/>
                </a:lnTo>
                <a:close/>
              </a:path>
              <a:path w="7200900" h="3057525">
                <a:moveTo>
                  <a:pt x="1581150" y="812863"/>
                </a:moveTo>
                <a:lnTo>
                  <a:pt x="1580692" y="811745"/>
                </a:lnTo>
                <a:lnTo>
                  <a:pt x="1578825" y="809879"/>
                </a:lnTo>
                <a:lnTo>
                  <a:pt x="1577708" y="809421"/>
                </a:lnTo>
                <a:lnTo>
                  <a:pt x="1575079" y="809421"/>
                </a:lnTo>
                <a:lnTo>
                  <a:pt x="1573961" y="809879"/>
                </a:lnTo>
                <a:lnTo>
                  <a:pt x="1572094" y="811745"/>
                </a:lnTo>
                <a:lnTo>
                  <a:pt x="1571625" y="812863"/>
                </a:lnTo>
                <a:lnTo>
                  <a:pt x="1571625" y="815492"/>
                </a:lnTo>
                <a:lnTo>
                  <a:pt x="1572094" y="816622"/>
                </a:lnTo>
                <a:lnTo>
                  <a:pt x="1573961" y="818476"/>
                </a:lnTo>
                <a:lnTo>
                  <a:pt x="1575079" y="818946"/>
                </a:lnTo>
                <a:lnTo>
                  <a:pt x="1577708" y="818946"/>
                </a:lnTo>
                <a:lnTo>
                  <a:pt x="1578825" y="818476"/>
                </a:lnTo>
                <a:lnTo>
                  <a:pt x="1580692" y="816622"/>
                </a:lnTo>
                <a:lnTo>
                  <a:pt x="1581150" y="815492"/>
                </a:lnTo>
                <a:lnTo>
                  <a:pt x="1581150" y="812863"/>
                </a:lnTo>
                <a:close/>
              </a:path>
              <a:path w="7200900" h="3057525">
                <a:moveTo>
                  <a:pt x="1581150" y="254406"/>
                </a:moveTo>
                <a:lnTo>
                  <a:pt x="1580692" y="253288"/>
                </a:lnTo>
                <a:lnTo>
                  <a:pt x="1578825" y="251421"/>
                </a:lnTo>
                <a:lnTo>
                  <a:pt x="1577708" y="250964"/>
                </a:lnTo>
                <a:lnTo>
                  <a:pt x="1575079" y="250964"/>
                </a:lnTo>
                <a:lnTo>
                  <a:pt x="1573961" y="251421"/>
                </a:lnTo>
                <a:lnTo>
                  <a:pt x="1572094" y="253288"/>
                </a:lnTo>
                <a:lnTo>
                  <a:pt x="1571625" y="254406"/>
                </a:lnTo>
                <a:lnTo>
                  <a:pt x="1571625" y="257035"/>
                </a:lnTo>
                <a:lnTo>
                  <a:pt x="1572094" y="258165"/>
                </a:lnTo>
                <a:lnTo>
                  <a:pt x="1573961" y="260019"/>
                </a:lnTo>
                <a:lnTo>
                  <a:pt x="1575079" y="260489"/>
                </a:lnTo>
                <a:lnTo>
                  <a:pt x="1577708" y="260489"/>
                </a:lnTo>
                <a:lnTo>
                  <a:pt x="1578825" y="260019"/>
                </a:lnTo>
                <a:lnTo>
                  <a:pt x="1580692" y="258165"/>
                </a:lnTo>
                <a:lnTo>
                  <a:pt x="1581150" y="257035"/>
                </a:lnTo>
                <a:lnTo>
                  <a:pt x="1581150" y="254406"/>
                </a:lnTo>
                <a:close/>
              </a:path>
              <a:path w="7200900" h="3057525">
                <a:moveTo>
                  <a:pt x="1628775" y="2488222"/>
                </a:moveTo>
                <a:lnTo>
                  <a:pt x="1628317" y="2487104"/>
                </a:lnTo>
                <a:lnTo>
                  <a:pt x="1626450" y="2485237"/>
                </a:lnTo>
                <a:lnTo>
                  <a:pt x="1625333" y="2484780"/>
                </a:lnTo>
                <a:lnTo>
                  <a:pt x="1622704" y="2484780"/>
                </a:lnTo>
                <a:lnTo>
                  <a:pt x="1621586" y="2485237"/>
                </a:lnTo>
                <a:lnTo>
                  <a:pt x="1619719" y="2487104"/>
                </a:lnTo>
                <a:lnTo>
                  <a:pt x="1619250" y="2488222"/>
                </a:lnTo>
                <a:lnTo>
                  <a:pt x="1619250" y="2490851"/>
                </a:lnTo>
                <a:lnTo>
                  <a:pt x="1619719" y="2491981"/>
                </a:lnTo>
                <a:lnTo>
                  <a:pt x="1621586" y="2493835"/>
                </a:lnTo>
                <a:lnTo>
                  <a:pt x="1622704" y="2494305"/>
                </a:lnTo>
                <a:lnTo>
                  <a:pt x="1625333" y="2494305"/>
                </a:lnTo>
                <a:lnTo>
                  <a:pt x="1626450" y="2493835"/>
                </a:lnTo>
                <a:lnTo>
                  <a:pt x="1628317" y="2491981"/>
                </a:lnTo>
                <a:lnTo>
                  <a:pt x="1628775" y="2490851"/>
                </a:lnTo>
                <a:lnTo>
                  <a:pt x="1628775" y="2488222"/>
                </a:lnTo>
                <a:close/>
              </a:path>
              <a:path w="7200900" h="3057525">
                <a:moveTo>
                  <a:pt x="1628775" y="1929765"/>
                </a:moveTo>
                <a:lnTo>
                  <a:pt x="1628317" y="1928647"/>
                </a:lnTo>
                <a:lnTo>
                  <a:pt x="1626450" y="1926793"/>
                </a:lnTo>
                <a:lnTo>
                  <a:pt x="1625333" y="1926323"/>
                </a:lnTo>
                <a:lnTo>
                  <a:pt x="1622704" y="1926323"/>
                </a:lnTo>
                <a:lnTo>
                  <a:pt x="1621586" y="1926793"/>
                </a:lnTo>
                <a:lnTo>
                  <a:pt x="1619719" y="1928647"/>
                </a:lnTo>
                <a:lnTo>
                  <a:pt x="1619250" y="1929765"/>
                </a:lnTo>
                <a:lnTo>
                  <a:pt x="1619250" y="1932406"/>
                </a:lnTo>
                <a:lnTo>
                  <a:pt x="1619719" y="1933524"/>
                </a:lnTo>
                <a:lnTo>
                  <a:pt x="1621586" y="1935378"/>
                </a:lnTo>
                <a:lnTo>
                  <a:pt x="1622704" y="1935848"/>
                </a:lnTo>
                <a:lnTo>
                  <a:pt x="1625333" y="1935848"/>
                </a:lnTo>
                <a:lnTo>
                  <a:pt x="1626450" y="1935378"/>
                </a:lnTo>
                <a:lnTo>
                  <a:pt x="1628317" y="1933524"/>
                </a:lnTo>
                <a:lnTo>
                  <a:pt x="1628775" y="1932406"/>
                </a:lnTo>
                <a:lnTo>
                  <a:pt x="1628775" y="1929765"/>
                </a:lnTo>
                <a:close/>
              </a:path>
              <a:path w="7200900" h="3057525">
                <a:moveTo>
                  <a:pt x="1628775" y="1371320"/>
                </a:moveTo>
                <a:lnTo>
                  <a:pt x="1628317" y="1370190"/>
                </a:lnTo>
                <a:lnTo>
                  <a:pt x="1626450" y="1368336"/>
                </a:lnTo>
                <a:lnTo>
                  <a:pt x="1625333" y="1367866"/>
                </a:lnTo>
                <a:lnTo>
                  <a:pt x="1622704" y="1367866"/>
                </a:lnTo>
                <a:lnTo>
                  <a:pt x="1621586" y="1368336"/>
                </a:lnTo>
                <a:lnTo>
                  <a:pt x="1619719" y="1370190"/>
                </a:lnTo>
                <a:lnTo>
                  <a:pt x="1619250" y="1371320"/>
                </a:lnTo>
                <a:lnTo>
                  <a:pt x="1619250" y="1373949"/>
                </a:lnTo>
                <a:lnTo>
                  <a:pt x="1619719" y="1375067"/>
                </a:lnTo>
                <a:lnTo>
                  <a:pt x="1621586" y="1376934"/>
                </a:lnTo>
                <a:lnTo>
                  <a:pt x="1622704" y="1377391"/>
                </a:lnTo>
                <a:lnTo>
                  <a:pt x="1625333" y="1377391"/>
                </a:lnTo>
                <a:lnTo>
                  <a:pt x="1626450" y="1376934"/>
                </a:lnTo>
                <a:lnTo>
                  <a:pt x="1628317" y="1375067"/>
                </a:lnTo>
                <a:lnTo>
                  <a:pt x="1628775" y="1373949"/>
                </a:lnTo>
                <a:lnTo>
                  <a:pt x="1628775" y="1371320"/>
                </a:lnTo>
                <a:close/>
              </a:path>
              <a:path w="7200900" h="3057525">
                <a:moveTo>
                  <a:pt x="1628775" y="812863"/>
                </a:moveTo>
                <a:lnTo>
                  <a:pt x="1628317" y="811745"/>
                </a:lnTo>
                <a:lnTo>
                  <a:pt x="1626450" y="809879"/>
                </a:lnTo>
                <a:lnTo>
                  <a:pt x="1625333" y="809421"/>
                </a:lnTo>
                <a:lnTo>
                  <a:pt x="1622704" y="809421"/>
                </a:lnTo>
                <a:lnTo>
                  <a:pt x="1621586" y="809879"/>
                </a:lnTo>
                <a:lnTo>
                  <a:pt x="1619719" y="811745"/>
                </a:lnTo>
                <a:lnTo>
                  <a:pt x="1619250" y="812863"/>
                </a:lnTo>
                <a:lnTo>
                  <a:pt x="1619250" y="815492"/>
                </a:lnTo>
                <a:lnTo>
                  <a:pt x="1619719" y="816622"/>
                </a:lnTo>
                <a:lnTo>
                  <a:pt x="1621586" y="818476"/>
                </a:lnTo>
                <a:lnTo>
                  <a:pt x="1622704" y="818946"/>
                </a:lnTo>
                <a:lnTo>
                  <a:pt x="1625333" y="818946"/>
                </a:lnTo>
                <a:lnTo>
                  <a:pt x="1626450" y="818476"/>
                </a:lnTo>
                <a:lnTo>
                  <a:pt x="1628317" y="816622"/>
                </a:lnTo>
                <a:lnTo>
                  <a:pt x="1628775" y="815492"/>
                </a:lnTo>
                <a:lnTo>
                  <a:pt x="1628775" y="812863"/>
                </a:lnTo>
                <a:close/>
              </a:path>
              <a:path w="7200900" h="3057525">
                <a:moveTo>
                  <a:pt x="1628775" y="254406"/>
                </a:moveTo>
                <a:lnTo>
                  <a:pt x="1628317" y="253288"/>
                </a:lnTo>
                <a:lnTo>
                  <a:pt x="1626450" y="251421"/>
                </a:lnTo>
                <a:lnTo>
                  <a:pt x="1625333" y="250964"/>
                </a:lnTo>
                <a:lnTo>
                  <a:pt x="1622704" y="250964"/>
                </a:lnTo>
                <a:lnTo>
                  <a:pt x="1621586" y="251421"/>
                </a:lnTo>
                <a:lnTo>
                  <a:pt x="1619719" y="253288"/>
                </a:lnTo>
                <a:lnTo>
                  <a:pt x="1619250" y="254406"/>
                </a:lnTo>
                <a:lnTo>
                  <a:pt x="1619250" y="257035"/>
                </a:lnTo>
                <a:lnTo>
                  <a:pt x="1619719" y="258165"/>
                </a:lnTo>
                <a:lnTo>
                  <a:pt x="1621586" y="260019"/>
                </a:lnTo>
                <a:lnTo>
                  <a:pt x="1622704" y="260489"/>
                </a:lnTo>
                <a:lnTo>
                  <a:pt x="1625333" y="260489"/>
                </a:lnTo>
                <a:lnTo>
                  <a:pt x="1626450" y="260019"/>
                </a:lnTo>
                <a:lnTo>
                  <a:pt x="1628317" y="258165"/>
                </a:lnTo>
                <a:lnTo>
                  <a:pt x="1628775" y="257035"/>
                </a:lnTo>
                <a:lnTo>
                  <a:pt x="1628775" y="254406"/>
                </a:lnTo>
                <a:close/>
              </a:path>
              <a:path w="7200900" h="3057525">
                <a:moveTo>
                  <a:pt x="1676400" y="2488222"/>
                </a:moveTo>
                <a:lnTo>
                  <a:pt x="1675942" y="2487104"/>
                </a:lnTo>
                <a:lnTo>
                  <a:pt x="1674075" y="2485237"/>
                </a:lnTo>
                <a:lnTo>
                  <a:pt x="1672958" y="2484780"/>
                </a:lnTo>
                <a:lnTo>
                  <a:pt x="1670329" y="2484780"/>
                </a:lnTo>
                <a:lnTo>
                  <a:pt x="1669211" y="2485237"/>
                </a:lnTo>
                <a:lnTo>
                  <a:pt x="1667344" y="2487104"/>
                </a:lnTo>
                <a:lnTo>
                  <a:pt x="1666875" y="2488222"/>
                </a:lnTo>
                <a:lnTo>
                  <a:pt x="1666875" y="2490851"/>
                </a:lnTo>
                <a:lnTo>
                  <a:pt x="1667344" y="2491981"/>
                </a:lnTo>
                <a:lnTo>
                  <a:pt x="1669211" y="2493835"/>
                </a:lnTo>
                <a:lnTo>
                  <a:pt x="1670329" y="2494305"/>
                </a:lnTo>
                <a:lnTo>
                  <a:pt x="1672958" y="2494305"/>
                </a:lnTo>
                <a:lnTo>
                  <a:pt x="1674075" y="2493835"/>
                </a:lnTo>
                <a:lnTo>
                  <a:pt x="1675942" y="2491981"/>
                </a:lnTo>
                <a:lnTo>
                  <a:pt x="1676400" y="2490851"/>
                </a:lnTo>
                <a:lnTo>
                  <a:pt x="1676400" y="2488222"/>
                </a:lnTo>
                <a:close/>
              </a:path>
              <a:path w="7200900" h="3057525">
                <a:moveTo>
                  <a:pt x="1676400" y="1929765"/>
                </a:moveTo>
                <a:lnTo>
                  <a:pt x="1675942" y="1928647"/>
                </a:lnTo>
                <a:lnTo>
                  <a:pt x="1674075" y="1926793"/>
                </a:lnTo>
                <a:lnTo>
                  <a:pt x="1672958" y="1926323"/>
                </a:lnTo>
                <a:lnTo>
                  <a:pt x="1670329" y="1926323"/>
                </a:lnTo>
                <a:lnTo>
                  <a:pt x="1669211" y="1926793"/>
                </a:lnTo>
                <a:lnTo>
                  <a:pt x="1667344" y="1928647"/>
                </a:lnTo>
                <a:lnTo>
                  <a:pt x="1666875" y="1929765"/>
                </a:lnTo>
                <a:lnTo>
                  <a:pt x="1666875" y="1932406"/>
                </a:lnTo>
                <a:lnTo>
                  <a:pt x="1667344" y="1933524"/>
                </a:lnTo>
                <a:lnTo>
                  <a:pt x="1669211" y="1935378"/>
                </a:lnTo>
                <a:lnTo>
                  <a:pt x="1670329" y="1935848"/>
                </a:lnTo>
                <a:lnTo>
                  <a:pt x="1672958" y="1935848"/>
                </a:lnTo>
                <a:lnTo>
                  <a:pt x="1674075" y="1935378"/>
                </a:lnTo>
                <a:lnTo>
                  <a:pt x="1675942" y="1933524"/>
                </a:lnTo>
                <a:lnTo>
                  <a:pt x="1676400" y="1932406"/>
                </a:lnTo>
                <a:lnTo>
                  <a:pt x="1676400" y="1929765"/>
                </a:lnTo>
                <a:close/>
              </a:path>
              <a:path w="7200900" h="3057525">
                <a:moveTo>
                  <a:pt x="1676400" y="1371320"/>
                </a:moveTo>
                <a:lnTo>
                  <a:pt x="1675942" y="1370190"/>
                </a:lnTo>
                <a:lnTo>
                  <a:pt x="1674075" y="1368336"/>
                </a:lnTo>
                <a:lnTo>
                  <a:pt x="1672958" y="1367866"/>
                </a:lnTo>
                <a:lnTo>
                  <a:pt x="1670329" y="1367866"/>
                </a:lnTo>
                <a:lnTo>
                  <a:pt x="1669211" y="1368336"/>
                </a:lnTo>
                <a:lnTo>
                  <a:pt x="1667344" y="1370190"/>
                </a:lnTo>
                <a:lnTo>
                  <a:pt x="1666875" y="1371320"/>
                </a:lnTo>
                <a:lnTo>
                  <a:pt x="1666875" y="1373949"/>
                </a:lnTo>
                <a:lnTo>
                  <a:pt x="1667344" y="1375067"/>
                </a:lnTo>
                <a:lnTo>
                  <a:pt x="1669211" y="1376934"/>
                </a:lnTo>
                <a:lnTo>
                  <a:pt x="1670329" y="1377391"/>
                </a:lnTo>
                <a:lnTo>
                  <a:pt x="1672958" y="1377391"/>
                </a:lnTo>
                <a:lnTo>
                  <a:pt x="1674075" y="1376934"/>
                </a:lnTo>
                <a:lnTo>
                  <a:pt x="1675942" y="1375067"/>
                </a:lnTo>
                <a:lnTo>
                  <a:pt x="1676400" y="1373949"/>
                </a:lnTo>
                <a:lnTo>
                  <a:pt x="1676400" y="1371320"/>
                </a:lnTo>
                <a:close/>
              </a:path>
              <a:path w="7200900" h="3057525">
                <a:moveTo>
                  <a:pt x="1676400" y="812863"/>
                </a:moveTo>
                <a:lnTo>
                  <a:pt x="1675942" y="811745"/>
                </a:lnTo>
                <a:lnTo>
                  <a:pt x="1674075" y="809879"/>
                </a:lnTo>
                <a:lnTo>
                  <a:pt x="1672958" y="809421"/>
                </a:lnTo>
                <a:lnTo>
                  <a:pt x="1670329" y="809421"/>
                </a:lnTo>
                <a:lnTo>
                  <a:pt x="1669211" y="809879"/>
                </a:lnTo>
                <a:lnTo>
                  <a:pt x="1667344" y="811745"/>
                </a:lnTo>
                <a:lnTo>
                  <a:pt x="1666875" y="812863"/>
                </a:lnTo>
                <a:lnTo>
                  <a:pt x="1666875" y="815492"/>
                </a:lnTo>
                <a:lnTo>
                  <a:pt x="1667344" y="816622"/>
                </a:lnTo>
                <a:lnTo>
                  <a:pt x="1669211" y="818476"/>
                </a:lnTo>
                <a:lnTo>
                  <a:pt x="1670329" y="818946"/>
                </a:lnTo>
                <a:lnTo>
                  <a:pt x="1672958" y="818946"/>
                </a:lnTo>
                <a:lnTo>
                  <a:pt x="1674075" y="818476"/>
                </a:lnTo>
                <a:lnTo>
                  <a:pt x="1675942" y="816622"/>
                </a:lnTo>
                <a:lnTo>
                  <a:pt x="1676400" y="815492"/>
                </a:lnTo>
                <a:lnTo>
                  <a:pt x="1676400" y="812863"/>
                </a:lnTo>
                <a:close/>
              </a:path>
              <a:path w="7200900" h="3057525">
                <a:moveTo>
                  <a:pt x="1676400" y="254406"/>
                </a:moveTo>
                <a:lnTo>
                  <a:pt x="1675942" y="253288"/>
                </a:lnTo>
                <a:lnTo>
                  <a:pt x="1674075" y="251421"/>
                </a:lnTo>
                <a:lnTo>
                  <a:pt x="1672958" y="250964"/>
                </a:lnTo>
                <a:lnTo>
                  <a:pt x="1670329" y="250964"/>
                </a:lnTo>
                <a:lnTo>
                  <a:pt x="1669211" y="251421"/>
                </a:lnTo>
                <a:lnTo>
                  <a:pt x="1667344" y="253288"/>
                </a:lnTo>
                <a:lnTo>
                  <a:pt x="1666875" y="254406"/>
                </a:lnTo>
                <a:lnTo>
                  <a:pt x="1666875" y="257035"/>
                </a:lnTo>
                <a:lnTo>
                  <a:pt x="1667344" y="258165"/>
                </a:lnTo>
                <a:lnTo>
                  <a:pt x="1669211" y="260019"/>
                </a:lnTo>
                <a:lnTo>
                  <a:pt x="1670329" y="260489"/>
                </a:lnTo>
                <a:lnTo>
                  <a:pt x="1672958" y="260489"/>
                </a:lnTo>
                <a:lnTo>
                  <a:pt x="1674075" y="260019"/>
                </a:lnTo>
                <a:lnTo>
                  <a:pt x="1675942" y="258165"/>
                </a:lnTo>
                <a:lnTo>
                  <a:pt x="1676400" y="257035"/>
                </a:lnTo>
                <a:lnTo>
                  <a:pt x="1676400" y="254406"/>
                </a:lnTo>
                <a:close/>
              </a:path>
              <a:path w="7200900" h="3057525">
                <a:moveTo>
                  <a:pt x="1724025" y="2488222"/>
                </a:moveTo>
                <a:lnTo>
                  <a:pt x="1723567" y="2487104"/>
                </a:lnTo>
                <a:lnTo>
                  <a:pt x="1721700" y="2485237"/>
                </a:lnTo>
                <a:lnTo>
                  <a:pt x="1720583" y="2484780"/>
                </a:lnTo>
                <a:lnTo>
                  <a:pt x="1717954" y="2484780"/>
                </a:lnTo>
                <a:lnTo>
                  <a:pt x="1716836" y="2485237"/>
                </a:lnTo>
                <a:lnTo>
                  <a:pt x="1714969" y="2487104"/>
                </a:lnTo>
                <a:lnTo>
                  <a:pt x="1714500" y="2488222"/>
                </a:lnTo>
                <a:lnTo>
                  <a:pt x="1714500" y="2490851"/>
                </a:lnTo>
                <a:lnTo>
                  <a:pt x="1714969" y="2491981"/>
                </a:lnTo>
                <a:lnTo>
                  <a:pt x="1716836" y="2493835"/>
                </a:lnTo>
                <a:lnTo>
                  <a:pt x="1717954" y="2494305"/>
                </a:lnTo>
                <a:lnTo>
                  <a:pt x="1720583" y="2494305"/>
                </a:lnTo>
                <a:lnTo>
                  <a:pt x="1721700" y="2493835"/>
                </a:lnTo>
                <a:lnTo>
                  <a:pt x="1723567" y="2491981"/>
                </a:lnTo>
                <a:lnTo>
                  <a:pt x="1724025" y="2490851"/>
                </a:lnTo>
                <a:lnTo>
                  <a:pt x="1724025" y="2488222"/>
                </a:lnTo>
                <a:close/>
              </a:path>
              <a:path w="7200900" h="3057525">
                <a:moveTo>
                  <a:pt x="1724025" y="1929765"/>
                </a:moveTo>
                <a:lnTo>
                  <a:pt x="1723567" y="1928647"/>
                </a:lnTo>
                <a:lnTo>
                  <a:pt x="1721700" y="1926793"/>
                </a:lnTo>
                <a:lnTo>
                  <a:pt x="1720583" y="1926323"/>
                </a:lnTo>
                <a:lnTo>
                  <a:pt x="1717954" y="1926323"/>
                </a:lnTo>
                <a:lnTo>
                  <a:pt x="1716836" y="1926793"/>
                </a:lnTo>
                <a:lnTo>
                  <a:pt x="1714969" y="1928647"/>
                </a:lnTo>
                <a:lnTo>
                  <a:pt x="1714500" y="1929765"/>
                </a:lnTo>
                <a:lnTo>
                  <a:pt x="1714500" y="1932406"/>
                </a:lnTo>
                <a:lnTo>
                  <a:pt x="1714969" y="1933524"/>
                </a:lnTo>
                <a:lnTo>
                  <a:pt x="1716836" y="1935378"/>
                </a:lnTo>
                <a:lnTo>
                  <a:pt x="1717954" y="1935848"/>
                </a:lnTo>
                <a:lnTo>
                  <a:pt x="1720583" y="1935848"/>
                </a:lnTo>
                <a:lnTo>
                  <a:pt x="1721700" y="1935378"/>
                </a:lnTo>
                <a:lnTo>
                  <a:pt x="1723567" y="1933524"/>
                </a:lnTo>
                <a:lnTo>
                  <a:pt x="1724025" y="1932406"/>
                </a:lnTo>
                <a:lnTo>
                  <a:pt x="1724025" y="1929765"/>
                </a:lnTo>
                <a:close/>
              </a:path>
              <a:path w="7200900" h="3057525">
                <a:moveTo>
                  <a:pt x="1724025" y="1371320"/>
                </a:moveTo>
                <a:lnTo>
                  <a:pt x="1723567" y="1370190"/>
                </a:lnTo>
                <a:lnTo>
                  <a:pt x="1721700" y="1368336"/>
                </a:lnTo>
                <a:lnTo>
                  <a:pt x="1720583" y="1367866"/>
                </a:lnTo>
                <a:lnTo>
                  <a:pt x="1717954" y="1367866"/>
                </a:lnTo>
                <a:lnTo>
                  <a:pt x="1716836" y="1368336"/>
                </a:lnTo>
                <a:lnTo>
                  <a:pt x="1714969" y="1370190"/>
                </a:lnTo>
                <a:lnTo>
                  <a:pt x="1714500" y="1371320"/>
                </a:lnTo>
                <a:lnTo>
                  <a:pt x="1714500" y="1373949"/>
                </a:lnTo>
                <a:lnTo>
                  <a:pt x="1714969" y="1375067"/>
                </a:lnTo>
                <a:lnTo>
                  <a:pt x="1716836" y="1376934"/>
                </a:lnTo>
                <a:lnTo>
                  <a:pt x="1717954" y="1377391"/>
                </a:lnTo>
                <a:lnTo>
                  <a:pt x="1720583" y="1377391"/>
                </a:lnTo>
                <a:lnTo>
                  <a:pt x="1721700" y="1376934"/>
                </a:lnTo>
                <a:lnTo>
                  <a:pt x="1723567" y="1375067"/>
                </a:lnTo>
                <a:lnTo>
                  <a:pt x="1724025" y="1373949"/>
                </a:lnTo>
                <a:lnTo>
                  <a:pt x="1724025" y="1371320"/>
                </a:lnTo>
                <a:close/>
              </a:path>
              <a:path w="7200900" h="3057525">
                <a:moveTo>
                  <a:pt x="1724025" y="812863"/>
                </a:moveTo>
                <a:lnTo>
                  <a:pt x="1723567" y="811745"/>
                </a:lnTo>
                <a:lnTo>
                  <a:pt x="1721700" y="809879"/>
                </a:lnTo>
                <a:lnTo>
                  <a:pt x="1720583" y="809421"/>
                </a:lnTo>
                <a:lnTo>
                  <a:pt x="1717954" y="809421"/>
                </a:lnTo>
                <a:lnTo>
                  <a:pt x="1716836" y="809879"/>
                </a:lnTo>
                <a:lnTo>
                  <a:pt x="1714969" y="811745"/>
                </a:lnTo>
                <a:lnTo>
                  <a:pt x="1714500" y="812863"/>
                </a:lnTo>
                <a:lnTo>
                  <a:pt x="1714500" y="815492"/>
                </a:lnTo>
                <a:lnTo>
                  <a:pt x="1714969" y="816622"/>
                </a:lnTo>
                <a:lnTo>
                  <a:pt x="1716836" y="818476"/>
                </a:lnTo>
                <a:lnTo>
                  <a:pt x="1717954" y="818946"/>
                </a:lnTo>
                <a:lnTo>
                  <a:pt x="1720583" y="818946"/>
                </a:lnTo>
                <a:lnTo>
                  <a:pt x="1721700" y="818476"/>
                </a:lnTo>
                <a:lnTo>
                  <a:pt x="1723567" y="816622"/>
                </a:lnTo>
                <a:lnTo>
                  <a:pt x="1724025" y="815492"/>
                </a:lnTo>
                <a:lnTo>
                  <a:pt x="1724025" y="812863"/>
                </a:lnTo>
                <a:close/>
              </a:path>
              <a:path w="7200900" h="3057525">
                <a:moveTo>
                  <a:pt x="1724025" y="254406"/>
                </a:moveTo>
                <a:lnTo>
                  <a:pt x="1723567" y="253288"/>
                </a:lnTo>
                <a:lnTo>
                  <a:pt x="1721700" y="251421"/>
                </a:lnTo>
                <a:lnTo>
                  <a:pt x="1720583" y="250964"/>
                </a:lnTo>
                <a:lnTo>
                  <a:pt x="1717954" y="250964"/>
                </a:lnTo>
                <a:lnTo>
                  <a:pt x="1716836" y="251421"/>
                </a:lnTo>
                <a:lnTo>
                  <a:pt x="1714969" y="253288"/>
                </a:lnTo>
                <a:lnTo>
                  <a:pt x="1714500" y="254406"/>
                </a:lnTo>
                <a:lnTo>
                  <a:pt x="1714500" y="257035"/>
                </a:lnTo>
                <a:lnTo>
                  <a:pt x="1714969" y="258165"/>
                </a:lnTo>
                <a:lnTo>
                  <a:pt x="1716836" y="260019"/>
                </a:lnTo>
                <a:lnTo>
                  <a:pt x="1717954" y="260489"/>
                </a:lnTo>
                <a:lnTo>
                  <a:pt x="1720583" y="260489"/>
                </a:lnTo>
                <a:lnTo>
                  <a:pt x="1721700" y="260019"/>
                </a:lnTo>
                <a:lnTo>
                  <a:pt x="1723567" y="258165"/>
                </a:lnTo>
                <a:lnTo>
                  <a:pt x="1724025" y="257035"/>
                </a:lnTo>
                <a:lnTo>
                  <a:pt x="1724025" y="254406"/>
                </a:lnTo>
                <a:close/>
              </a:path>
              <a:path w="7200900" h="3057525">
                <a:moveTo>
                  <a:pt x="1771650" y="2488222"/>
                </a:moveTo>
                <a:lnTo>
                  <a:pt x="1771192" y="2487104"/>
                </a:lnTo>
                <a:lnTo>
                  <a:pt x="1769325" y="2485237"/>
                </a:lnTo>
                <a:lnTo>
                  <a:pt x="1768208" y="2484780"/>
                </a:lnTo>
                <a:lnTo>
                  <a:pt x="1765579" y="2484780"/>
                </a:lnTo>
                <a:lnTo>
                  <a:pt x="1764461" y="2485237"/>
                </a:lnTo>
                <a:lnTo>
                  <a:pt x="1762594" y="2487104"/>
                </a:lnTo>
                <a:lnTo>
                  <a:pt x="1762125" y="2488222"/>
                </a:lnTo>
                <a:lnTo>
                  <a:pt x="1762125" y="2490851"/>
                </a:lnTo>
                <a:lnTo>
                  <a:pt x="1762594" y="2491981"/>
                </a:lnTo>
                <a:lnTo>
                  <a:pt x="1764461" y="2493835"/>
                </a:lnTo>
                <a:lnTo>
                  <a:pt x="1765579" y="2494305"/>
                </a:lnTo>
                <a:lnTo>
                  <a:pt x="1768208" y="2494305"/>
                </a:lnTo>
                <a:lnTo>
                  <a:pt x="1769325" y="2493835"/>
                </a:lnTo>
                <a:lnTo>
                  <a:pt x="1771192" y="2491981"/>
                </a:lnTo>
                <a:lnTo>
                  <a:pt x="1771650" y="2490851"/>
                </a:lnTo>
                <a:lnTo>
                  <a:pt x="1771650" y="2488222"/>
                </a:lnTo>
                <a:close/>
              </a:path>
              <a:path w="7200900" h="3057525">
                <a:moveTo>
                  <a:pt x="1771650" y="1929765"/>
                </a:moveTo>
                <a:lnTo>
                  <a:pt x="1771192" y="1928647"/>
                </a:lnTo>
                <a:lnTo>
                  <a:pt x="1769325" y="1926793"/>
                </a:lnTo>
                <a:lnTo>
                  <a:pt x="1768208" y="1926323"/>
                </a:lnTo>
                <a:lnTo>
                  <a:pt x="1765579" y="1926323"/>
                </a:lnTo>
                <a:lnTo>
                  <a:pt x="1764461" y="1926793"/>
                </a:lnTo>
                <a:lnTo>
                  <a:pt x="1762594" y="1928647"/>
                </a:lnTo>
                <a:lnTo>
                  <a:pt x="1762125" y="1929765"/>
                </a:lnTo>
                <a:lnTo>
                  <a:pt x="1762125" y="1932406"/>
                </a:lnTo>
                <a:lnTo>
                  <a:pt x="1762594" y="1933524"/>
                </a:lnTo>
                <a:lnTo>
                  <a:pt x="1764461" y="1935378"/>
                </a:lnTo>
                <a:lnTo>
                  <a:pt x="1765579" y="1935848"/>
                </a:lnTo>
                <a:lnTo>
                  <a:pt x="1768208" y="1935848"/>
                </a:lnTo>
                <a:lnTo>
                  <a:pt x="1769325" y="1935378"/>
                </a:lnTo>
                <a:lnTo>
                  <a:pt x="1771192" y="1933524"/>
                </a:lnTo>
                <a:lnTo>
                  <a:pt x="1771650" y="1932406"/>
                </a:lnTo>
                <a:lnTo>
                  <a:pt x="1771650" y="1929765"/>
                </a:lnTo>
                <a:close/>
              </a:path>
              <a:path w="7200900" h="3057525">
                <a:moveTo>
                  <a:pt x="1771650" y="1371320"/>
                </a:moveTo>
                <a:lnTo>
                  <a:pt x="1771192" y="1370190"/>
                </a:lnTo>
                <a:lnTo>
                  <a:pt x="1769325" y="1368336"/>
                </a:lnTo>
                <a:lnTo>
                  <a:pt x="1768208" y="1367866"/>
                </a:lnTo>
                <a:lnTo>
                  <a:pt x="1765579" y="1367866"/>
                </a:lnTo>
                <a:lnTo>
                  <a:pt x="1764461" y="1368336"/>
                </a:lnTo>
                <a:lnTo>
                  <a:pt x="1762594" y="1370190"/>
                </a:lnTo>
                <a:lnTo>
                  <a:pt x="1762125" y="1371320"/>
                </a:lnTo>
                <a:lnTo>
                  <a:pt x="1762125" y="1373949"/>
                </a:lnTo>
                <a:lnTo>
                  <a:pt x="1762594" y="1375067"/>
                </a:lnTo>
                <a:lnTo>
                  <a:pt x="1764461" y="1376934"/>
                </a:lnTo>
                <a:lnTo>
                  <a:pt x="1765579" y="1377391"/>
                </a:lnTo>
                <a:lnTo>
                  <a:pt x="1768208" y="1377391"/>
                </a:lnTo>
                <a:lnTo>
                  <a:pt x="1769325" y="1376934"/>
                </a:lnTo>
                <a:lnTo>
                  <a:pt x="1771192" y="1375067"/>
                </a:lnTo>
                <a:lnTo>
                  <a:pt x="1771650" y="1373949"/>
                </a:lnTo>
                <a:lnTo>
                  <a:pt x="1771650" y="1371320"/>
                </a:lnTo>
                <a:close/>
              </a:path>
              <a:path w="7200900" h="3057525">
                <a:moveTo>
                  <a:pt x="1771650" y="812863"/>
                </a:moveTo>
                <a:lnTo>
                  <a:pt x="1771192" y="811745"/>
                </a:lnTo>
                <a:lnTo>
                  <a:pt x="1769325" y="809879"/>
                </a:lnTo>
                <a:lnTo>
                  <a:pt x="1768208" y="809421"/>
                </a:lnTo>
                <a:lnTo>
                  <a:pt x="1765579" y="809421"/>
                </a:lnTo>
                <a:lnTo>
                  <a:pt x="1764461" y="809879"/>
                </a:lnTo>
                <a:lnTo>
                  <a:pt x="1762594" y="811745"/>
                </a:lnTo>
                <a:lnTo>
                  <a:pt x="1762125" y="812863"/>
                </a:lnTo>
                <a:lnTo>
                  <a:pt x="1762125" y="815492"/>
                </a:lnTo>
                <a:lnTo>
                  <a:pt x="1762594" y="816622"/>
                </a:lnTo>
                <a:lnTo>
                  <a:pt x="1764461" y="818476"/>
                </a:lnTo>
                <a:lnTo>
                  <a:pt x="1765579" y="818946"/>
                </a:lnTo>
                <a:lnTo>
                  <a:pt x="1768208" y="818946"/>
                </a:lnTo>
                <a:lnTo>
                  <a:pt x="1769325" y="818476"/>
                </a:lnTo>
                <a:lnTo>
                  <a:pt x="1771192" y="816622"/>
                </a:lnTo>
                <a:lnTo>
                  <a:pt x="1771650" y="815492"/>
                </a:lnTo>
                <a:lnTo>
                  <a:pt x="1771650" y="812863"/>
                </a:lnTo>
                <a:close/>
              </a:path>
              <a:path w="7200900" h="3057525">
                <a:moveTo>
                  <a:pt x="1771650" y="254406"/>
                </a:moveTo>
                <a:lnTo>
                  <a:pt x="1771192" y="253288"/>
                </a:lnTo>
                <a:lnTo>
                  <a:pt x="1769325" y="251421"/>
                </a:lnTo>
                <a:lnTo>
                  <a:pt x="1768208" y="250964"/>
                </a:lnTo>
                <a:lnTo>
                  <a:pt x="1765579" y="250964"/>
                </a:lnTo>
                <a:lnTo>
                  <a:pt x="1764461" y="251421"/>
                </a:lnTo>
                <a:lnTo>
                  <a:pt x="1762594" y="253288"/>
                </a:lnTo>
                <a:lnTo>
                  <a:pt x="1762125" y="254406"/>
                </a:lnTo>
                <a:lnTo>
                  <a:pt x="1762125" y="257035"/>
                </a:lnTo>
                <a:lnTo>
                  <a:pt x="1762594" y="258165"/>
                </a:lnTo>
                <a:lnTo>
                  <a:pt x="1764461" y="260019"/>
                </a:lnTo>
                <a:lnTo>
                  <a:pt x="1765579" y="260489"/>
                </a:lnTo>
                <a:lnTo>
                  <a:pt x="1768208" y="260489"/>
                </a:lnTo>
                <a:lnTo>
                  <a:pt x="1769325" y="260019"/>
                </a:lnTo>
                <a:lnTo>
                  <a:pt x="1771192" y="258165"/>
                </a:lnTo>
                <a:lnTo>
                  <a:pt x="1771650" y="257035"/>
                </a:lnTo>
                <a:lnTo>
                  <a:pt x="1771650" y="254406"/>
                </a:lnTo>
                <a:close/>
              </a:path>
              <a:path w="7200900" h="3057525">
                <a:moveTo>
                  <a:pt x="1819275" y="2488222"/>
                </a:moveTo>
                <a:lnTo>
                  <a:pt x="1818817" y="2487104"/>
                </a:lnTo>
                <a:lnTo>
                  <a:pt x="1816950" y="2485237"/>
                </a:lnTo>
                <a:lnTo>
                  <a:pt x="1815833" y="2484780"/>
                </a:lnTo>
                <a:lnTo>
                  <a:pt x="1813204" y="2484780"/>
                </a:lnTo>
                <a:lnTo>
                  <a:pt x="1812086" y="2485237"/>
                </a:lnTo>
                <a:lnTo>
                  <a:pt x="1810219" y="2487104"/>
                </a:lnTo>
                <a:lnTo>
                  <a:pt x="1809750" y="2488222"/>
                </a:lnTo>
                <a:lnTo>
                  <a:pt x="1809750" y="2490851"/>
                </a:lnTo>
                <a:lnTo>
                  <a:pt x="1810219" y="2491981"/>
                </a:lnTo>
                <a:lnTo>
                  <a:pt x="1812086" y="2493835"/>
                </a:lnTo>
                <a:lnTo>
                  <a:pt x="1813204" y="2494305"/>
                </a:lnTo>
                <a:lnTo>
                  <a:pt x="1815833" y="2494305"/>
                </a:lnTo>
                <a:lnTo>
                  <a:pt x="1816950" y="2493835"/>
                </a:lnTo>
                <a:lnTo>
                  <a:pt x="1818817" y="2491981"/>
                </a:lnTo>
                <a:lnTo>
                  <a:pt x="1819275" y="2490851"/>
                </a:lnTo>
                <a:lnTo>
                  <a:pt x="1819275" y="2488222"/>
                </a:lnTo>
                <a:close/>
              </a:path>
              <a:path w="7200900" h="3057525">
                <a:moveTo>
                  <a:pt x="1819275" y="1929765"/>
                </a:moveTo>
                <a:lnTo>
                  <a:pt x="1818817" y="1928647"/>
                </a:lnTo>
                <a:lnTo>
                  <a:pt x="1816950" y="1926793"/>
                </a:lnTo>
                <a:lnTo>
                  <a:pt x="1815833" y="1926323"/>
                </a:lnTo>
                <a:lnTo>
                  <a:pt x="1813204" y="1926323"/>
                </a:lnTo>
                <a:lnTo>
                  <a:pt x="1812086" y="1926793"/>
                </a:lnTo>
                <a:lnTo>
                  <a:pt x="1810219" y="1928647"/>
                </a:lnTo>
                <a:lnTo>
                  <a:pt x="1809750" y="1929765"/>
                </a:lnTo>
                <a:lnTo>
                  <a:pt x="1809750" y="1932406"/>
                </a:lnTo>
                <a:lnTo>
                  <a:pt x="1810219" y="1933524"/>
                </a:lnTo>
                <a:lnTo>
                  <a:pt x="1812086" y="1935378"/>
                </a:lnTo>
                <a:lnTo>
                  <a:pt x="1813204" y="1935848"/>
                </a:lnTo>
                <a:lnTo>
                  <a:pt x="1815833" y="1935848"/>
                </a:lnTo>
                <a:lnTo>
                  <a:pt x="1816950" y="1935378"/>
                </a:lnTo>
                <a:lnTo>
                  <a:pt x="1818817" y="1933524"/>
                </a:lnTo>
                <a:lnTo>
                  <a:pt x="1819275" y="1932406"/>
                </a:lnTo>
                <a:lnTo>
                  <a:pt x="1819275" y="1929765"/>
                </a:lnTo>
                <a:close/>
              </a:path>
              <a:path w="7200900" h="3057525">
                <a:moveTo>
                  <a:pt x="1819275" y="1371320"/>
                </a:moveTo>
                <a:lnTo>
                  <a:pt x="1818817" y="1370190"/>
                </a:lnTo>
                <a:lnTo>
                  <a:pt x="1816950" y="1368336"/>
                </a:lnTo>
                <a:lnTo>
                  <a:pt x="1815833" y="1367866"/>
                </a:lnTo>
                <a:lnTo>
                  <a:pt x="1813204" y="1367866"/>
                </a:lnTo>
                <a:lnTo>
                  <a:pt x="1812086" y="1368336"/>
                </a:lnTo>
                <a:lnTo>
                  <a:pt x="1810219" y="1370190"/>
                </a:lnTo>
                <a:lnTo>
                  <a:pt x="1809750" y="1371320"/>
                </a:lnTo>
                <a:lnTo>
                  <a:pt x="1809750" y="1373949"/>
                </a:lnTo>
                <a:lnTo>
                  <a:pt x="1810219" y="1375067"/>
                </a:lnTo>
                <a:lnTo>
                  <a:pt x="1812086" y="1376934"/>
                </a:lnTo>
                <a:lnTo>
                  <a:pt x="1813204" y="1377391"/>
                </a:lnTo>
                <a:lnTo>
                  <a:pt x="1815833" y="1377391"/>
                </a:lnTo>
                <a:lnTo>
                  <a:pt x="1816950" y="1376934"/>
                </a:lnTo>
                <a:lnTo>
                  <a:pt x="1818817" y="1375067"/>
                </a:lnTo>
                <a:lnTo>
                  <a:pt x="1819275" y="1373949"/>
                </a:lnTo>
                <a:lnTo>
                  <a:pt x="1819275" y="1371320"/>
                </a:lnTo>
                <a:close/>
              </a:path>
              <a:path w="7200900" h="3057525">
                <a:moveTo>
                  <a:pt x="1819275" y="812863"/>
                </a:moveTo>
                <a:lnTo>
                  <a:pt x="1818817" y="811745"/>
                </a:lnTo>
                <a:lnTo>
                  <a:pt x="1816950" y="809879"/>
                </a:lnTo>
                <a:lnTo>
                  <a:pt x="1815833" y="809421"/>
                </a:lnTo>
                <a:lnTo>
                  <a:pt x="1813204" y="809421"/>
                </a:lnTo>
                <a:lnTo>
                  <a:pt x="1812086" y="809879"/>
                </a:lnTo>
                <a:lnTo>
                  <a:pt x="1810219" y="811745"/>
                </a:lnTo>
                <a:lnTo>
                  <a:pt x="1809750" y="812863"/>
                </a:lnTo>
                <a:lnTo>
                  <a:pt x="1809750" y="815492"/>
                </a:lnTo>
                <a:lnTo>
                  <a:pt x="1810219" y="816622"/>
                </a:lnTo>
                <a:lnTo>
                  <a:pt x="1812086" y="818476"/>
                </a:lnTo>
                <a:lnTo>
                  <a:pt x="1813204" y="818946"/>
                </a:lnTo>
                <a:lnTo>
                  <a:pt x="1815833" y="818946"/>
                </a:lnTo>
                <a:lnTo>
                  <a:pt x="1816950" y="818476"/>
                </a:lnTo>
                <a:lnTo>
                  <a:pt x="1818817" y="816622"/>
                </a:lnTo>
                <a:lnTo>
                  <a:pt x="1819275" y="815492"/>
                </a:lnTo>
                <a:lnTo>
                  <a:pt x="1819275" y="812863"/>
                </a:lnTo>
                <a:close/>
              </a:path>
              <a:path w="7200900" h="3057525">
                <a:moveTo>
                  <a:pt x="1819275" y="254406"/>
                </a:moveTo>
                <a:lnTo>
                  <a:pt x="1818817" y="253288"/>
                </a:lnTo>
                <a:lnTo>
                  <a:pt x="1816950" y="251421"/>
                </a:lnTo>
                <a:lnTo>
                  <a:pt x="1815833" y="250964"/>
                </a:lnTo>
                <a:lnTo>
                  <a:pt x="1813204" y="250964"/>
                </a:lnTo>
                <a:lnTo>
                  <a:pt x="1812086" y="251421"/>
                </a:lnTo>
                <a:lnTo>
                  <a:pt x="1810219" y="253288"/>
                </a:lnTo>
                <a:lnTo>
                  <a:pt x="1809750" y="254406"/>
                </a:lnTo>
                <a:lnTo>
                  <a:pt x="1809750" y="257035"/>
                </a:lnTo>
                <a:lnTo>
                  <a:pt x="1810219" y="258165"/>
                </a:lnTo>
                <a:lnTo>
                  <a:pt x="1812086" y="260019"/>
                </a:lnTo>
                <a:lnTo>
                  <a:pt x="1813204" y="260489"/>
                </a:lnTo>
                <a:lnTo>
                  <a:pt x="1815833" y="260489"/>
                </a:lnTo>
                <a:lnTo>
                  <a:pt x="1816950" y="260019"/>
                </a:lnTo>
                <a:lnTo>
                  <a:pt x="1818817" y="258165"/>
                </a:lnTo>
                <a:lnTo>
                  <a:pt x="1819275" y="257035"/>
                </a:lnTo>
                <a:lnTo>
                  <a:pt x="1819275" y="254406"/>
                </a:lnTo>
                <a:close/>
              </a:path>
              <a:path w="7200900" h="3057525">
                <a:moveTo>
                  <a:pt x="1866900" y="2488222"/>
                </a:moveTo>
                <a:lnTo>
                  <a:pt x="1866442" y="2487104"/>
                </a:lnTo>
                <a:lnTo>
                  <a:pt x="1864575" y="2485237"/>
                </a:lnTo>
                <a:lnTo>
                  <a:pt x="1863458" y="2484780"/>
                </a:lnTo>
                <a:lnTo>
                  <a:pt x="1860829" y="2484780"/>
                </a:lnTo>
                <a:lnTo>
                  <a:pt x="1859711" y="2485237"/>
                </a:lnTo>
                <a:lnTo>
                  <a:pt x="1857844" y="2487104"/>
                </a:lnTo>
                <a:lnTo>
                  <a:pt x="1857375" y="2488222"/>
                </a:lnTo>
                <a:lnTo>
                  <a:pt x="1857375" y="2490851"/>
                </a:lnTo>
                <a:lnTo>
                  <a:pt x="1857844" y="2491981"/>
                </a:lnTo>
                <a:lnTo>
                  <a:pt x="1859711" y="2493835"/>
                </a:lnTo>
                <a:lnTo>
                  <a:pt x="1860829" y="2494305"/>
                </a:lnTo>
                <a:lnTo>
                  <a:pt x="1863458" y="2494305"/>
                </a:lnTo>
                <a:lnTo>
                  <a:pt x="1864575" y="2493835"/>
                </a:lnTo>
                <a:lnTo>
                  <a:pt x="1866442" y="2491981"/>
                </a:lnTo>
                <a:lnTo>
                  <a:pt x="1866900" y="2490851"/>
                </a:lnTo>
                <a:lnTo>
                  <a:pt x="1866900" y="2488222"/>
                </a:lnTo>
                <a:close/>
              </a:path>
              <a:path w="7200900" h="3057525">
                <a:moveTo>
                  <a:pt x="1866900" y="1929765"/>
                </a:moveTo>
                <a:lnTo>
                  <a:pt x="1866442" y="1928647"/>
                </a:lnTo>
                <a:lnTo>
                  <a:pt x="1864575" y="1926793"/>
                </a:lnTo>
                <a:lnTo>
                  <a:pt x="1863458" y="1926323"/>
                </a:lnTo>
                <a:lnTo>
                  <a:pt x="1860829" y="1926323"/>
                </a:lnTo>
                <a:lnTo>
                  <a:pt x="1859711" y="1926793"/>
                </a:lnTo>
                <a:lnTo>
                  <a:pt x="1857844" y="1928647"/>
                </a:lnTo>
                <a:lnTo>
                  <a:pt x="1857375" y="1929765"/>
                </a:lnTo>
                <a:lnTo>
                  <a:pt x="1857375" y="1932406"/>
                </a:lnTo>
                <a:lnTo>
                  <a:pt x="1857844" y="1933524"/>
                </a:lnTo>
                <a:lnTo>
                  <a:pt x="1859711" y="1935378"/>
                </a:lnTo>
                <a:lnTo>
                  <a:pt x="1860829" y="1935848"/>
                </a:lnTo>
                <a:lnTo>
                  <a:pt x="1863458" y="1935848"/>
                </a:lnTo>
                <a:lnTo>
                  <a:pt x="1864575" y="1935378"/>
                </a:lnTo>
                <a:lnTo>
                  <a:pt x="1866442" y="1933524"/>
                </a:lnTo>
                <a:lnTo>
                  <a:pt x="1866900" y="1932406"/>
                </a:lnTo>
                <a:lnTo>
                  <a:pt x="1866900" y="1929765"/>
                </a:lnTo>
                <a:close/>
              </a:path>
              <a:path w="7200900" h="3057525">
                <a:moveTo>
                  <a:pt x="1866900" y="1371320"/>
                </a:moveTo>
                <a:lnTo>
                  <a:pt x="1866442" y="1370190"/>
                </a:lnTo>
                <a:lnTo>
                  <a:pt x="1864575" y="1368336"/>
                </a:lnTo>
                <a:lnTo>
                  <a:pt x="1863458" y="1367866"/>
                </a:lnTo>
                <a:lnTo>
                  <a:pt x="1860829" y="1367866"/>
                </a:lnTo>
                <a:lnTo>
                  <a:pt x="1859711" y="1368336"/>
                </a:lnTo>
                <a:lnTo>
                  <a:pt x="1857844" y="1370190"/>
                </a:lnTo>
                <a:lnTo>
                  <a:pt x="1857375" y="1371320"/>
                </a:lnTo>
                <a:lnTo>
                  <a:pt x="1857375" y="1373949"/>
                </a:lnTo>
                <a:lnTo>
                  <a:pt x="1857844" y="1375067"/>
                </a:lnTo>
                <a:lnTo>
                  <a:pt x="1859711" y="1376934"/>
                </a:lnTo>
                <a:lnTo>
                  <a:pt x="1860829" y="1377391"/>
                </a:lnTo>
                <a:lnTo>
                  <a:pt x="1863458" y="1377391"/>
                </a:lnTo>
                <a:lnTo>
                  <a:pt x="1864575" y="1376934"/>
                </a:lnTo>
                <a:lnTo>
                  <a:pt x="1866442" y="1375067"/>
                </a:lnTo>
                <a:lnTo>
                  <a:pt x="1866900" y="1373949"/>
                </a:lnTo>
                <a:lnTo>
                  <a:pt x="1866900" y="1371320"/>
                </a:lnTo>
                <a:close/>
              </a:path>
              <a:path w="7200900" h="3057525">
                <a:moveTo>
                  <a:pt x="1866900" y="812863"/>
                </a:moveTo>
                <a:lnTo>
                  <a:pt x="1866442" y="811745"/>
                </a:lnTo>
                <a:lnTo>
                  <a:pt x="1864575" y="809879"/>
                </a:lnTo>
                <a:lnTo>
                  <a:pt x="1863458" y="809421"/>
                </a:lnTo>
                <a:lnTo>
                  <a:pt x="1860829" y="809421"/>
                </a:lnTo>
                <a:lnTo>
                  <a:pt x="1859711" y="809879"/>
                </a:lnTo>
                <a:lnTo>
                  <a:pt x="1857844" y="811745"/>
                </a:lnTo>
                <a:lnTo>
                  <a:pt x="1857375" y="812863"/>
                </a:lnTo>
                <a:lnTo>
                  <a:pt x="1857375" y="815492"/>
                </a:lnTo>
                <a:lnTo>
                  <a:pt x="1857844" y="816622"/>
                </a:lnTo>
                <a:lnTo>
                  <a:pt x="1859711" y="818476"/>
                </a:lnTo>
                <a:lnTo>
                  <a:pt x="1860829" y="818946"/>
                </a:lnTo>
                <a:lnTo>
                  <a:pt x="1863458" y="818946"/>
                </a:lnTo>
                <a:lnTo>
                  <a:pt x="1864575" y="818476"/>
                </a:lnTo>
                <a:lnTo>
                  <a:pt x="1866442" y="816622"/>
                </a:lnTo>
                <a:lnTo>
                  <a:pt x="1866900" y="815492"/>
                </a:lnTo>
                <a:lnTo>
                  <a:pt x="1866900" y="812863"/>
                </a:lnTo>
                <a:close/>
              </a:path>
              <a:path w="7200900" h="3057525">
                <a:moveTo>
                  <a:pt x="1866900" y="254406"/>
                </a:moveTo>
                <a:lnTo>
                  <a:pt x="1866442" y="253288"/>
                </a:lnTo>
                <a:lnTo>
                  <a:pt x="1864575" y="251421"/>
                </a:lnTo>
                <a:lnTo>
                  <a:pt x="1863458" y="250964"/>
                </a:lnTo>
                <a:lnTo>
                  <a:pt x="1860829" y="250964"/>
                </a:lnTo>
                <a:lnTo>
                  <a:pt x="1859711" y="251421"/>
                </a:lnTo>
                <a:lnTo>
                  <a:pt x="1857844" y="253288"/>
                </a:lnTo>
                <a:lnTo>
                  <a:pt x="1857375" y="254406"/>
                </a:lnTo>
                <a:lnTo>
                  <a:pt x="1857375" y="257035"/>
                </a:lnTo>
                <a:lnTo>
                  <a:pt x="1857844" y="258165"/>
                </a:lnTo>
                <a:lnTo>
                  <a:pt x="1859711" y="260019"/>
                </a:lnTo>
                <a:lnTo>
                  <a:pt x="1860829" y="260489"/>
                </a:lnTo>
                <a:lnTo>
                  <a:pt x="1863458" y="260489"/>
                </a:lnTo>
                <a:lnTo>
                  <a:pt x="1864575" y="260019"/>
                </a:lnTo>
                <a:lnTo>
                  <a:pt x="1866442" y="258165"/>
                </a:lnTo>
                <a:lnTo>
                  <a:pt x="1866900" y="257035"/>
                </a:lnTo>
                <a:lnTo>
                  <a:pt x="1866900" y="254406"/>
                </a:lnTo>
                <a:close/>
              </a:path>
              <a:path w="7200900" h="3057525">
                <a:moveTo>
                  <a:pt x="1914525" y="2488222"/>
                </a:moveTo>
                <a:lnTo>
                  <a:pt x="1914067" y="2487104"/>
                </a:lnTo>
                <a:lnTo>
                  <a:pt x="1912200" y="2485237"/>
                </a:lnTo>
                <a:lnTo>
                  <a:pt x="1911083" y="2484780"/>
                </a:lnTo>
                <a:lnTo>
                  <a:pt x="1908454" y="2484780"/>
                </a:lnTo>
                <a:lnTo>
                  <a:pt x="1907336" y="2485237"/>
                </a:lnTo>
                <a:lnTo>
                  <a:pt x="1905469" y="2487104"/>
                </a:lnTo>
                <a:lnTo>
                  <a:pt x="1905000" y="2488222"/>
                </a:lnTo>
                <a:lnTo>
                  <a:pt x="1905000" y="2490851"/>
                </a:lnTo>
                <a:lnTo>
                  <a:pt x="1905469" y="2491981"/>
                </a:lnTo>
                <a:lnTo>
                  <a:pt x="1907336" y="2493835"/>
                </a:lnTo>
                <a:lnTo>
                  <a:pt x="1908454" y="2494305"/>
                </a:lnTo>
                <a:lnTo>
                  <a:pt x="1911083" y="2494305"/>
                </a:lnTo>
                <a:lnTo>
                  <a:pt x="1912200" y="2493835"/>
                </a:lnTo>
                <a:lnTo>
                  <a:pt x="1914067" y="2491981"/>
                </a:lnTo>
                <a:lnTo>
                  <a:pt x="1914525" y="2490851"/>
                </a:lnTo>
                <a:lnTo>
                  <a:pt x="1914525" y="2488222"/>
                </a:lnTo>
                <a:close/>
              </a:path>
              <a:path w="7200900" h="3057525">
                <a:moveTo>
                  <a:pt x="1914525" y="1929765"/>
                </a:moveTo>
                <a:lnTo>
                  <a:pt x="1914067" y="1928647"/>
                </a:lnTo>
                <a:lnTo>
                  <a:pt x="1912200" y="1926793"/>
                </a:lnTo>
                <a:lnTo>
                  <a:pt x="1911083" y="1926323"/>
                </a:lnTo>
                <a:lnTo>
                  <a:pt x="1908454" y="1926323"/>
                </a:lnTo>
                <a:lnTo>
                  <a:pt x="1907336" y="1926793"/>
                </a:lnTo>
                <a:lnTo>
                  <a:pt x="1905469" y="1928647"/>
                </a:lnTo>
                <a:lnTo>
                  <a:pt x="1905000" y="1929765"/>
                </a:lnTo>
                <a:lnTo>
                  <a:pt x="1905000" y="1932406"/>
                </a:lnTo>
                <a:lnTo>
                  <a:pt x="1905469" y="1933524"/>
                </a:lnTo>
                <a:lnTo>
                  <a:pt x="1907336" y="1935378"/>
                </a:lnTo>
                <a:lnTo>
                  <a:pt x="1908454" y="1935848"/>
                </a:lnTo>
                <a:lnTo>
                  <a:pt x="1911083" y="1935848"/>
                </a:lnTo>
                <a:lnTo>
                  <a:pt x="1912200" y="1935378"/>
                </a:lnTo>
                <a:lnTo>
                  <a:pt x="1914067" y="1933524"/>
                </a:lnTo>
                <a:lnTo>
                  <a:pt x="1914525" y="1932406"/>
                </a:lnTo>
                <a:lnTo>
                  <a:pt x="1914525" y="1929765"/>
                </a:lnTo>
                <a:close/>
              </a:path>
              <a:path w="7200900" h="3057525">
                <a:moveTo>
                  <a:pt x="1914525" y="1371320"/>
                </a:moveTo>
                <a:lnTo>
                  <a:pt x="1914067" y="1370190"/>
                </a:lnTo>
                <a:lnTo>
                  <a:pt x="1912200" y="1368336"/>
                </a:lnTo>
                <a:lnTo>
                  <a:pt x="1911083" y="1367866"/>
                </a:lnTo>
                <a:lnTo>
                  <a:pt x="1908454" y="1367866"/>
                </a:lnTo>
                <a:lnTo>
                  <a:pt x="1907336" y="1368336"/>
                </a:lnTo>
                <a:lnTo>
                  <a:pt x="1905469" y="1370190"/>
                </a:lnTo>
                <a:lnTo>
                  <a:pt x="1905000" y="1371320"/>
                </a:lnTo>
                <a:lnTo>
                  <a:pt x="1905000" y="1373949"/>
                </a:lnTo>
                <a:lnTo>
                  <a:pt x="1905469" y="1375067"/>
                </a:lnTo>
                <a:lnTo>
                  <a:pt x="1907336" y="1376934"/>
                </a:lnTo>
                <a:lnTo>
                  <a:pt x="1908454" y="1377391"/>
                </a:lnTo>
                <a:lnTo>
                  <a:pt x="1911083" y="1377391"/>
                </a:lnTo>
                <a:lnTo>
                  <a:pt x="1912200" y="1376934"/>
                </a:lnTo>
                <a:lnTo>
                  <a:pt x="1914067" y="1375067"/>
                </a:lnTo>
                <a:lnTo>
                  <a:pt x="1914525" y="1373949"/>
                </a:lnTo>
                <a:lnTo>
                  <a:pt x="1914525" y="1371320"/>
                </a:lnTo>
                <a:close/>
              </a:path>
              <a:path w="7200900" h="3057525">
                <a:moveTo>
                  <a:pt x="1914525" y="812863"/>
                </a:moveTo>
                <a:lnTo>
                  <a:pt x="1914067" y="811745"/>
                </a:lnTo>
                <a:lnTo>
                  <a:pt x="1912200" y="809879"/>
                </a:lnTo>
                <a:lnTo>
                  <a:pt x="1911083" y="809421"/>
                </a:lnTo>
                <a:lnTo>
                  <a:pt x="1908454" y="809421"/>
                </a:lnTo>
                <a:lnTo>
                  <a:pt x="1907336" y="809879"/>
                </a:lnTo>
                <a:lnTo>
                  <a:pt x="1905469" y="811745"/>
                </a:lnTo>
                <a:lnTo>
                  <a:pt x="1905000" y="812863"/>
                </a:lnTo>
                <a:lnTo>
                  <a:pt x="1905000" y="815492"/>
                </a:lnTo>
                <a:lnTo>
                  <a:pt x="1905469" y="816622"/>
                </a:lnTo>
                <a:lnTo>
                  <a:pt x="1907336" y="818476"/>
                </a:lnTo>
                <a:lnTo>
                  <a:pt x="1908454" y="818946"/>
                </a:lnTo>
                <a:lnTo>
                  <a:pt x="1911083" y="818946"/>
                </a:lnTo>
                <a:lnTo>
                  <a:pt x="1912200" y="818476"/>
                </a:lnTo>
                <a:lnTo>
                  <a:pt x="1914067" y="816622"/>
                </a:lnTo>
                <a:lnTo>
                  <a:pt x="1914525" y="815492"/>
                </a:lnTo>
                <a:lnTo>
                  <a:pt x="1914525" y="812863"/>
                </a:lnTo>
                <a:close/>
              </a:path>
              <a:path w="7200900" h="3057525">
                <a:moveTo>
                  <a:pt x="1914525" y="254406"/>
                </a:moveTo>
                <a:lnTo>
                  <a:pt x="1914067" y="253288"/>
                </a:lnTo>
                <a:lnTo>
                  <a:pt x="1912200" y="251421"/>
                </a:lnTo>
                <a:lnTo>
                  <a:pt x="1911083" y="250964"/>
                </a:lnTo>
                <a:lnTo>
                  <a:pt x="1908454" y="250964"/>
                </a:lnTo>
                <a:lnTo>
                  <a:pt x="1907336" y="251421"/>
                </a:lnTo>
                <a:lnTo>
                  <a:pt x="1905469" y="253288"/>
                </a:lnTo>
                <a:lnTo>
                  <a:pt x="1905000" y="254406"/>
                </a:lnTo>
                <a:lnTo>
                  <a:pt x="1905000" y="257035"/>
                </a:lnTo>
                <a:lnTo>
                  <a:pt x="1905469" y="258165"/>
                </a:lnTo>
                <a:lnTo>
                  <a:pt x="1907336" y="260019"/>
                </a:lnTo>
                <a:lnTo>
                  <a:pt x="1908454" y="260489"/>
                </a:lnTo>
                <a:lnTo>
                  <a:pt x="1911083" y="260489"/>
                </a:lnTo>
                <a:lnTo>
                  <a:pt x="1912200" y="260019"/>
                </a:lnTo>
                <a:lnTo>
                  <a:pt x="1914067" y="258165"/>
                </a:lnTo>
                <a:lnTo>
                  <a:pt x="1914525" y="257035"/>
                </a:lnTo>
                <a:lnTo>
                  <a:pt x="1914525" y="254406"/>
                </a:lnTo>
                <a:close/>
              </a:path>
              <a:path w="7200900" h="3057525">
                <a:moveTo>
                  <a:pt x="1962150" y="2488222"/>
                </a:moveTo>
                <a:lnTo>
                  <a:pt x="1961692" y="2487104"/>
                </a:lnTo>
                <a:lnTo>
                  <a:pt x="1959825" y="2485237"/>
                </a:lnTo>
                <a:lnTo>
                  <a:pt x="1958708" y="2484780"/>
                </a:lnTo>
                <a:lnTo>
                  <a:pt x="1956079" y="2484780"/>
                </a:lnTo>
                <a:lnTo>
                  <a:pt x="1954961" y="2485237"/>
                </a:lnTo>
                <a:lnTo>
                  <a:pt x="1953094" y="2487104"/>
                </a:lnTo>
                <a:lnTo>
                  <a:pt x="1952625" y="2488222"/>
                </a:lnTo>
                <a:lnTo>
                  <a:pt x="1952625" y="2490851"/>
                </a:lnTo>
                <a:lnTo>
                  <a:pt x="1953094" y="2491981"/>
                </a:lnTo>
                <a:lnTo>
                  <a:pt x="1954961" y="2493835"/>
                </a:lnTo>
                <a:lnTo>
                  <a:pt x="1956079" y="2494305"/>
                </a:lnTo>
                <a:lnTo>
                  <a:pt x="1958708" y="2494305"/>
                </a:lnTo>
                <a:lnTo>
                  <a:pt x="1959825" y="2493835"/>
                </a:lnTo>
                <a:lnTo>
                  <a:pt x="1961692" y="2491981"/>
                </a:lnTo>
                <a:lnTo>
                  <a:pt x="1962150" y="2490851"/>
                </a:lnTo>
                <a:lnTo>
                  <a:pt x="1962150" y="2488222"/>
                </a:lnTo>
                <a:close/>
              </a:path>
              <a:path w="7200900" h="3057525">
                <a:moveTo>
                  <a:pt x="1962150" y="1929765"/>
                </a:moveTo>
                <a:lnTo>
                  <a:pt x="1961692" y="1928647"/>
                </a:lnTo>
                <a:lnTo>
                  <a:pt x="1959825" y="1926793"/>
                </a:lnTo>
                <a:lnTo>
                  <a:pt x="1958708" y="1926323"/>
                </a:lnTo>
                <a:lnTo>
                  <a:pt x="1956079" y="1926323"/>
                </a:lnTo>
                <a:lnTo>
                  <a:pt x="1954961" y="1926793"/>
                </a:lnTo>
                <a:lnTo>
                  <a:pt x="1953094" y="1928647"/>
                </a:lnTo>
                <a:lnTo>
                  <a:pt x="1952625" y="1929765"/>
                </a:lnTo>
                <a:lnTo>
                  <a:pt x="1952625" y="1932406"/>
                </a:lnTo>
                <a:lnTo>
                  <a:pt x="1953094" y="1933524"/>
                </a:lnTo>
                <a:lnTo>
                  <a:pt x="1954961" y="1935378"/>
                </a:lnTo>
                <a:lnTo>
                  <a:pt x="1956079" y="1935848"/>
                </a:lnTo>
                <a:lnTo>
                  <a:pt x="1958708" y="1935848"/>
                </a:lnTo>
                <a:lnTo>
                  <a:pt x="1959825" y="1935378"/>
                </a:lnTo>
                <a:lnTo>
                  <a:pt x="1961692" y="1933524"/>
                </a:lnTo>
                <a:lnTo>
                  <a:pt x="1962150" y="1932406"/>
                </a:lnTo>
                <a:lnTo>
                  <a:pt x="1962150" y="1929765"/>
                </a:lnTo>
                <a:close/>
              </a:path>
              <a:path w="7200900" h="3057525">
                <a:moveTo>
                  <a:pt x="1962150" y="1371320"/>
                </a:moveTo>
                <a:lnTo>
                  <a:pt x="1961692" y="1370190"/>
                </a:lnTo>
                <a:lnTo>
                  <a:pt x="1959825" y="1368336"/>
                </a:lnTo>
                <a:lnTo>
                  <a:pt x="1958708" y="1367866"/>
                </a:lnTo>
                <a:lnTo>
                  <a:pt x="1956079" y="1367866"/>
                </a:lnTo>
                <a:lnTo>
                  <a:pt x="1954961" y="1368336"/>
                </a:lnTo>
                <a:lnTo>
                  <a:pt x="1953094" y="1370190"/>
                </a:lnTo>
                <a:lnTo>
                  <a:pt x="1952625" y="1371320"/>
                </a:lnTo>
                <a:lnTo>
                  <a:pt x="1952625" y="1373949"/>
                </a:lnTo>
                <a:lnTo>
                  <a:pt x="1953094" y="1375067"/>
                </a:lnTo>
                <a:lnTo>
                  <a:pt x="1954961" y="1376934"/>
                </a:lnTo>
                <a:lnTo>
                  <a:pt x="1956079" y="1377391"/>
                </a:lnTo>
                <a:lnTo>
                  <a:pt x="1958708" y="1377391"/>
                </a:lnTo>
                <a:lnTo>
                  <a:pt x="1959825" y="1376934"/>
                </a:lnTo>
                <a:lnTo>
                  <a:pt x="1961692" y="1375067"/>
                </a:lnTo>
                <a:lnTo>
                  <a:pt x="1962150" y="1373949"/>
                </a:lnTo>
                <a:lnTo>
                  <a:pt x="1962150" y="1371320"/>
                </a:lnTo>
                <a:close/>
              </a:path>
              <a:path w="7200900" h="3057525">
                <a:moveTo>
                  <a:pt x="1962150" y="812863"/>
                </a:moveTo>
                <a:lnTo>
                  <a:pt x="1961692" y="811745"/>
                </a:lnTo>
                <a:lnTo>
                  <a:pt x="1959825" y="809879"/>
                </a:lnTo>
                <a:lnTo>
                  <a:pt x="1958708" y="809421"/>
                </a:lnTo>
                <a:lnTo>
                  <a:pt x="1956079" y="809421"/>
                </a:lnTo>
                <a:lnTo>
                  <a:pt x="1954961" y="809879"/>
                </a:lnTo>
                <a:lnTo>
                  <a:pt x="1953094" y="811745"/>
                </a:lnTo>
                <a:lnTo>
                  <a:pt x="1952625" y="812863"/>
                </a:lnTo>
                <a:lnTo>
                  <a:pt x="1952625" y="815492"/>
                </a:lnTo>
                <a:lnTo>
                  <a:pt x="1953094" y="816622"/>
                </a:lnTo>
                <a:lnTo>
                  <a:pt x="1954961" y="818476"/>
                </a:lnTo>
                <a:lnTo>
                  <a:pt x="1956079" y="818946"/>
                </a:lnTo>
                <a:lnTo>
                  <a:pt x="1958708" y="818946"/>
                </a:lnTo>
                <a:lnTo>
                  <a:pt x="1959825" y="818476"/>
                </a:lnTo>
                <a:lnTo>
                  <a:pt x="1961692" y="816622"/>
                </a:lnTo>
                <a:lnTo>
                  <a:pt x="1962150" y="815492"/>
                </a:lnTo>
                <a:lnTo>
                  <a:pt x="1962150" y="812863"/>
                </a:lnTo>
                <a:close/>
              </a:path>
              <a:path w="7200900" h="3057525">
                <a:moveTo>
                  <a:pt x="1962150" y="254406"/>
                </a:moveTo>
                <a:lnTo>
                  <a:pt x="1961692" y="253288"/>
                </a:lnTo>
                <a:lnTo>
                  <a:pt x="1959825" y="251421"/>
                </a:lnTo>
                <a:lnTo>
                  <a:pt x="1958708" y="250964"/>
                </a:lnTo>
                <a:lnTo>
                  <a:pt x="1956079" y="250964"/>
                </a:lnTo>
                <a:lnTo>
                  <a:pt x="1954961" y="251421"/>
                </a:lnTo>
                <a:lnTo>
                  <a:pt x="1953094" y="253288"/>
                </a:lnTo>
                <a:lnTo>
                  <a:pt x="1952625" y="254406"/>
                </a:lnTo>
                <a:lnTo>
                  <a:pt x="1952625" y="257035"/>
                </a:lnTo>
                <a:lnTo>
                  <a:pt x="1953094" y="258165"/>
                </a:lnTo>
                <a:lnTo>
                  <a:pt x="1954961" y="260019"/>
                </a:lnTo>
                <a:lnTo>
                  <a:pt x="1956079" y="260489"/>
                </a:lnTo>
                <a:lnTo>
                  <a:pt x="1958708" y="260489"/>
                </a:lnTo>
                <a:lnTo>
                  <a:pt x="1959825" y="260019"/>
                </a:lnTo>
                <a:lnTo>
                  <a:pt x="1961692" y="258165"/>
                </a:lnTo>
                <a:lnTo>
                  <a:pt x="1962150" y="257035"/>
                </a:lnTo>
                <a:lnTo>
                  <a:pt x="1962150" y="254406"/>
                </a:lnTo>
                <a:close/>
              </a:path>
              <a:path w="7200900" h="3057525">
                <a:moveTo>
                  <a:pt x="2009775" y="2488222"/>
                </a:moveTo>
                <a:lnTo>
                  <a:pt x="2009317" y="2487104"/>
                </a:lnTo>
                <a:lnTo>
                  <a:pt x="2007450" y="2485237"/>
                </a:lnTo>
                <a:lnTo>
                  <a:pt x="2006333" y="2484780"/>
                </a:lnTo>
                <a:lnTo>
                  <a:pt x="2003704" y="2484780"/>
                </a:lnTo>
                <a:lnTo>
                  <a:pt x="2002586" y="2485237"/>
                </a:lnTo>
                <a:lnTo>
                  <a:pt x="2000719" y="2487104"/>
                </a:lnTo>
                <a:lnTo>
                  <a:pt x="2000250" y="2488222"/>
                </a:lnTo>
                <a:lnTo>
                  <a:pt x="2000250" y="2490851"/>
                </a:lnTo>
                <a:lnTo>
                  <a:pt x="2000719" y="2491981"/>
                </a:lnTo>
                <a:lnTo>
                  <a:pt x="2002586" y="2493835"/>
                </a:lnTo>
                <a:lnTo>
                  <a:pt x="2003704" y="2494305"/>
                </a:lnTo>
                <a:lnTo>
                  <a:pt x="2006333" y="2494305"/>
                </a:lnTo>
                <a:lnTo>
                  <a:pt x="2007450" y="2493835"/>
                </a:lnTo>
                <a:lnTo>
                  <a:pt x="2009317" y="2491981"/>
                </a:lnTo>
                <a:lnTo>
                  <a:pt x="2009775" y="2490851"/>
                </a:lnTo>
                <a:lnTo>
                  <a:pt x="2009775" y="2488222"/>
                </a:lnTo>
                <a:close/>
              </a:path>
              <a:path w="7200900" h="3057525">
                <a:moveTo>
                  <a:pt x="2009775" y="1929765"/>
                </a:moveTo>
                <a:lnTo>
                  <a:pt x="2009317" y="1928647"/>
                </a:lnTo>
                <a:lnTo>
                  <a:pt x="2007450" y="1926793"/>
                </a:lnTo>
                <a:lnTo>
                  <a:pt x="2006333" y="1926323"/>
                </a:lnTo>
                <a:lnTo>
                  <a:pt x="2003704" y="1926323"/>
                </a:lnTo>
                <a:lnTo>
                  <a:pt x="2002586" y="1926793"/>
                </a:lnTo>
                <a:lnTo>
                  <a:pt x="2000719" y="1928647"/>
                </a:lnTo>
                <a:lnTo>
                  <a:pt x="2000250" y="1929765"/>
                </a:lnTo>
                <a:lnTo>
                  <a:pt x="2000250" y="1932406"/>
                </a:lnTo>
                <a:lnTo>
                  <a:pt x="2000719" y="1933524"/>
                </a:lnTo>
                <a:lnTo>
                  <a:pt x="2002586" y="1935378"/>
                </a:lnTo>
                <a:lnTo>
                  <a:pt x="2003704" y="1935848"/>
                </a:lnTo>
                <a:lnTo>
                  <a:pt x="2006333" y="1935848"/>
                </a:lnTo>
                <a:lnTo>
                  <a:pt x="2007450" y="1935378"/>
                </a:lnTo>
                <a:lnTo>
                  <a:pt x="2009317" y="1933524"/>
                </a:lnTo>
                <a:lnTo>
                  <a:pt x="2009775" y="1932406"/>
                </a:lnTo>
                <a:lnTo>
                  <a:pt x="2009775" y="1929765"/>
                </a:lnTo>
                <a:close/>
              </a:path>
              <a:path w="7200900" h="3057525">
                <a:moveTo>
                  <a:pt x="2009775" y="1371320"/>
                </a:moveTo>
                <a:lnTo>
                  <a:pt x="2009317" y="1370190"/>
                </a:lnTo>
                <a:lnTo>
                  <a:pt x="2007450" y="1368336"/>
                </a:lnTo>
                <a:lnTo>
                  <a:pt x="2006333" y="1367866"/>
                </a:lnTo>
                <a:lnTo>
                  <a:pt x="2003704" y="1367866"/>
                </a:lnTo>
                <a:lnTo>
                  <a:pt x="2002586" y="1368336"/>
                </a:lnTo>
                <a:lnTo>
                  <a:pt x="2000719" y="1370190"/>
                </a:lnTo>
                <a:lnTo>
                  <a:pt x="2000250" y="1371320"/>
                </a:lnTo>
                <a:lnTo>
                  <a:pt x="2000250" y="1373949"/>
                </a:lnTo>
                <a:lnTo>
                  <a:pt x="2000719" y="1375067"/>
                </a:lnTo>
                <a:lnTo>
                  <a:pt x="2002586" y="1376934"/>
                </a:lnTo>
                <a:lnTo>
                  <a:pt x="2003704" y="1377391"/>
                </a:lnTo>
                <a:lnTo>
                  <a:pt x="2006333" y="1377391"/>
                </a:lnTo>
                <a:lnTo>
                  <a:pt x="2007450" y="1376934"/>
                </a:lnTo>
                <a:lnTo>
                  <a:pt x="2009317" y="1375067"/>
                </a:lnTo>
                <a:lnTo>
                  <a:pt x="2009775" y="1373949"/>
                </a:lnTo>
                <a:lnTo>
                  <a:pt x="2009775" y="1371320"/>
                </a:lnTo>
                <a:close/>
              </a:path>
              <a:path w="7200900" h="3057525">
                <a:moveTo>
                  <a:pt x="2009775" y="812863"/>
                </a:moveTo>
                <a:lnTo>
                  <a:pt x="2009317" y="811745"/>
                </a:lnTo>
                <a:lnTo>
                  <a:pt x="2007450" y="809879"/>
                </a:lnTo>
                <a:lnTo>
                  <a:pt x="2006333" y="809421"/>
                </a:lnTo>
                <a:lnTo>
                  <a:pt x="2003704" y="809421"/>
                </a:lnTo>
                <a:lnTo>
                  <a:pt x="2002586" y="809879"/>
                </a:lnTo>
                <a:lnTo>
                  <a:pt x="2000719" y="811745"/>
                </a:lnTo>
                <a:lnTo>
                  <a:pt x="2000250" y="812863"/>
                </a:lnTo>
                <a:lnTo>
                  <a:pt x="2000250" y="815492"/>
                </a:lnTo>
                <a:lnTo>
                  <a:pt x="2000719" y="816622"/>
                </a:lnTo>
                <a:lnTo>
                  <a:pt x="2002586" y="818476"/>
                </a:lnTo>
                <a:lnTo>
                  <a:pt x="2003704" y="818946"/>
                </a:lnTo>
                <a:lnTo>
                  <a:pt x="2006333" y="818946"/>
                </a:lnTo>
                <a:lnTo>
                  <a:pt x="2007450" y="818476"/>
                </a:lnTo>
                <a:lnTo>
                  <a:pt x="2009317" y="816622"/>
                </a:lnTo>
                <a:lnTo>
                  <a:pt x="2009775" y="815492"/>
                </a:lnTo>
                <a:lnTo>
                  <a:pt x="2009775" y="812863"/>
                </a:lnTo>
                <a:close/>
              </a:path>
              <a:path w="7200900" h="3057525">
                <a:moveTo>
                  <a:pt x="2009775" y="254406"/>
                </a:moveTo>
                <a:lnTo>
                  <a:pt x="2009317" y="253288"/>
                </a:lnTo>
                <a:lnTo>
                  <a:pt x="2007450" y="251421"/>
                </a:lnTo>
                <a:lnTo>
                  <a:pt x="2006333" y="250964"/>
                </a:lnTo>
                <a:lnTo>
                  <a:pt x="2003704" y="250964"/>
                </a:lnTo>
                <a:lnTo>
                  <a:pt x="2002586" y="251421"/>
                </a:lnTo>
                <a:lnTo>
                  <a:pt x="2000719" y="253288"/>
                </a:lnTo>
                <a:lnTo>
                  <a:pt x="2000250" y="254406"/>
                </a:lnTo>
                <a:lnTo>
                  <a:pt x="2000250" y="257035"/>
                </a:lnTo>
                <a:lnTo>
                  <a:pt x="2000719" y="258165"/>
                </a:lnTo>
                <a:lnTo>
                  <a:pt x="2002586" y="260019"/>
                </a:lnTo>
                <a:lnTo>
                  <a:pt x="2003704" y="260489"/>
                </a:lnTo>
                <a:lnTo>
                  <a:pt x="2006333" y="260489"/>
                </a:lnTo>
                <a:lnTo>
                  <a:pt x="2007450" y="260019"/>
                </a:lnTo>
                <a:lnTo>
                  <a:pt x="2009317" y="258165"/>
                </a:lnTo>
                <a:lnTo>
                  <a:pt x="2009775" y="257035"/>
                </a:lnTo>
                <a:lnTo>
                  <a:pt x="2009775" y="254406"/>
                </a:lnTo>
                <a:close/>
              </a:path>
              <a:path w="7200900" h="3057525">
                <a:moveTo>
                  <a:pt x="2057400" y="2488222"/>
                </a:moveTo>
                <a:lnTo>
                  <a:pt x="2056942" y="2487104"/>
                </a:lnTo>
                <a:lnTo>
                  <a:pt x="2055075" y="2485237"/>
                </a:lnTo>
                <a:lnTo>
                  <a:pt x="2053958" y="2484780"/>
                </a:lnTo>
                <a:lnTo>
                  <a:pt x="2051329" y="2484780"/>
                </a:lnTo>
                <a:lnTo>
                  <a:pt x="2050211" y="2485237"/>
                </a:lnTo>
                <a:lnTo>
                  <a:pt x="2048344" y="2487104"/>
                </a:lnTo>
                <a:lnTo>
                  <a:pt x="2047875" y="2488222"/>
                </a:lnTo>
                <a:lnTo>
                  <a:pt x="2047875" y="2490851"/>
                </a:lnTo>
                <a:lnTo>
                  <a:pt x="2048344" y="2491981"/>
                </a:lnTo>
                <a:lnTo>
                  <a:pt x="2050211" y="2493835"/>
                </a:lnTo>
                <a:lnTo>
                  <a:pt x="2051329" y="2494305"/>
                </a:lnTo>
                <a:lnTo>
                  <a:pt x="2053958" y="2494305"/>
                </a:lnTo>
                <a:lnTo>
                  <a:pt x="2055075" y="2493835"/>
                </a:lnTo>
                <a:lnTo>
                  <a:pt x="2056942" y="2491981"/>
                </a:lnTo>
                <a:lnTo>
                  <a:pt x="2057400" y="2490851"/>
                </a:lnTo>
                <a:lnTo>
                  <a:pt x="2057400" y="2488222"/>
                </a:lnTo>
                <a:close/>
              </a:path>
              <a:path w="7200900" h="3057525">
                <a:moveTo>
                  <a:pt x="2057400" y="1929765"/>
                </a:moveTo>
                <a:lnTo>
                  <a:pt x="2056942" y="1928647"/>
                </a:lnTo>
                <a:lnTo>
                  <a:pt x="2055075" y="1926793"/>
                </a:lnTo>
                <a:lnTo>
                  <a:pt x="2053958" y="1926323"/>
                </a:lnTo>
                <a:lnTo>
                  <a:pt x="2051329" y="1926323"/>
                </a:lnTo>
                <a:lnTo>
                  <a:pt x="2050211" y="1926793"/>
                </a:lnTo>
                <a:lnTo>
                  <a:pt x="2048344" y="1928647"/>
                </a:lnTo>
                <a:lnTo>
                  <a:pt x="2047875" y="1929765"/>
                </a:lnTo>
                <a:lnTo>
                  <a:pt x="2047875" y="1932406"/>
                </a:lnTo>
                <a:lnTo>
                  <a:pt x="2048344" y="1933524"/>
                </a:lnTo>
                <a:lnTo>
                  <a:pt x="2050211" y="1935378"/>
                </a:lnTo>
                <a:lnTo>
                  <a:pt x="2051329" y="1935848"/>
                </a:lnTo>
                <a:lnTo>
                  <a:pt x="2053958" y="1935848"/>
                </a:lnTo>
                <a:lnTo>
                  <a:pt x="2055075" y="1935378"/>
                </a:lnTo>
                <a:lnTo>
                  <a:pt x="2056942" y="1933524"/>
                </a:lnTo>
                <a:lnTo>
                  <a:pt x="2057400" y="1932406"/>
                </a:lnTo>
                <a:lnTo>
                  <a:pt x="2057400" y="1929765"/>
                </a:lnTo>
                <a:close/>
              </a:path>
              <a:path w="7200900" h="3057525">
                <a:moveTo>
                  <a:pt x="2057400" y="1371320"/>
                </a:moveTo>
                <a:lnTo>
                  <a:pt x="2056942" y="1370190"/>
                </a:lnTo>
                <a:lnTo>
                  <a:pt x="2055075" y="1368336"/>
                </a:lnTo>
                <a:lnTo>
                  <a:pt x="2053958" y="1367866"/>
                </a:lnTo>
                <a:lnTo>
                  <a:pt x="2051329" y="1367866"/>
                </a:lnTo>
                <a:lnTo>
                  <a:pt x="2050211" y="1368336"/>
                </a:lnTo>
                <a:lnTo>
                  <a:pt x="2048344" y="1370190"/>
                </a:lnTo>
                <a:lnTo>
                  <a:pt x="2047875" y="1371320"/>
                </a:lnTo>
                <a:lnTo>
                  <a:pt x="2047875" y="1373949"/>
                </a:lnTo>
                <a:lnTo>
                  <a:pt x="2048344" y="1375067"/>
                </a:lnTo>
                <a:lnTo>
                  <a:pt x="2050211" y="1376934"/>
                </a:lnTo>
                <a:lnTo>
                  <a:pt x="2051329" y="1377391"/>
                </a:lnTo>
                <a:lnTo>
                  <a:pt x="2053958" y="1377391"/>
                </a:lnTo>
                <a:lnTo>
                  <a:pt x="2055075" y="1376934"/>
                </a:lnTo>
                <a:lnTo>
                  <a:pt x="2056942" y="1375067"/>
                </a:lnTo>
                <a:lnTo>
                  <a:pt x="2057400" y="1373949"/>
                </a:lnTo>
                <a:lnTo>
                  <a:pt x="2057400" y="1371320"/>
                </a:lnTo>
                <a:close/>
              </a:path>
              <a:path w="7200900" h="3057525">
                <a:moveTo>
                  <a:pt x="2057400" y="812863"/>
                </a:moveTo>
                <a:lnTo>
                  <a:pt x="2056942" y="811745"/>
                </a:lnTo>
                <a:lnTo>
                  <a:pt x="2055075" y="809879"/>
                </a:lnTo>
                <a:lnTo>
                  <a:pt x="2053958" y="809421"/>
                </a:lnTo>
                <a:lnTo>
                  <a:pt x="2051329" y="809421"/>
                </a:lnTo>
                <a:lnTo>
                  <a:pt x="2050211" y="809879"/>
                </a:lnTo>
                <a:lnTo>
                  <a:pt x="2048344" y="811745"/>
                </a:lnTo>
                <a:lnTo>
                  <a:pt x="2047875" y="812863"/>
                </a:lnTo>
                <a:lnTo>
                  <a:pt x="2047875" y="815492"/>
                </a:lnTo>
                <a:lnTo>
                  <a:pt x="2048344" y="816622"/>
                </a:lnTo>
                <a:lnTo>
                  <a:pt x="2050211" y="818476"/>
                </a:lnTo>
                <a:lnTo>
                  <a:pt x="2051329" y="818946"/>
                </a:lnTo>
                <a:lnTo>
                  <a:pt x="2053958" y="818946"/>
                </a:lnTo>
                <a:lnTo>
                  <a:pt x="2055075" y="818476"/>
                </a:lnTo>
                <a:lnTo>
                  <a:pt x="2056942" y="816622"/>
                </a:lnTo>
                <a:lnTo>
                  <a:pt x="2057400" y="815492"/>
                </a:lnTo>
                <a:lnTo>
                  <a:pt x="2057400" y="812863"/>
                </a:lnTo>
                <a:close/>
              </a:path>
              <a:path w="7200900" h="3057525">
                <a:moveTo>
                  <a:pt x="2057400" y="254406"/>
                </a:moveTo>
                <a:lnTo>
                  <a:pt x="2056942" y="253288"/>
                </a:lnTo>
                <a:lnTo>
                  <a:pt x="2055075" y="251421"/>
                </a:lnTo>
                <a:lnTo>
                  <a:pt x="2053958" y="250964"/>
                </a:lnTo>
                <a:lnTo>
                  <a:pt x="2051329" y="250964"/>
                </a:lnTo>
                <a:lnTo>
                  <a:pt x="2050211" y="251421"/>
                </a:lnTo>
                <a:lnTo>
                  <a:pt x="2048344" y="253288"/>
                </a:lnTo>
                <a:lnTo>
                  <a:pt x="2047875" y="254406"/>
                </a:lnTo>
                <a:lnTo>
                  <a:pt x="2047875" y="257035"/>
                </a:lnTo>
                <a:lnTo>
                  <a:pt x="2048344" y="258165"/>
                </a:lnTo>
                <a:lnTo>
                  <a:pt x="2050211" y="260019"/>
                </a:lnTo>
                <a:lnTo>
                  <a:pt x="2051329" y="260489"/>
                </a:lnTo>
                <a:lnTo>
                  <a:pt x="2053958" y="260489"/>
                </a:lnTo>
                <a:lnTo>
                  <a:pt x="2055075" y="260019"/>
                </a:lnTo>
                <a:lnTo>
                  <a:pt x="2056942" y="258165"/>
                </a:lnTo>
                <a:lnTo>
                  <a:pt x="2057400" y="257035"/>
                </a:lnTo>
                <a:lnTo>
                  <a:pt x="2057400" y="254406"/>
                </a:lnTo>
                <a:close/>
              </a:path>
              <a:path w="7200900" h="3057525">
                <a:moveTo>
                  <a:pt x="2105025" y="2488222"/>
                </a:moveTo>
                <a:lnTo>
                  <a:pt x="2104567" y="2487104"/>
                </a:lnTo>
                <a:lnTo>
                  <a:pt x="2102700" y="2485237"/>
                </a:lnTo>
                <a:lnTo>
                  <a:pt x="2101583" y="2484780"/>
                </a:lnTo>
                <a:lnTo>
                  <a:pt x="2098954" y="2484780"/>
                </a:lnTo>
                <a:lnTo>
                  <a:pt x="2097836" y="2485237"/>
                </a:lnTo>
                <a:lnTo>
                  <a:pt x="2095969" y="2487104"/>
                </a:lnTo>
                <a:lnTo>
                  <a:pt x="2095500" y="2488222"/>
                </a:lnTo>
                <a:lnTo>
                  <a:pt x="2095500" y="2490851"/>
                </a:lnTo>
                <a:lnTo>
                  <a:pt x="2095969" y="2491981"/>
                </a:lnTo>
                <a:lnTo>
                  <a:pt x="2097836" y="2493835"/>
                </a:lnTo>
                <a:lnTo>
                  <a:pt x="2098954" y="2494305"/>
                </a:lnTo>
                <a:lnTo>
                  <a:pt x="2101583" y="2494305"/>
                </a:lnTo>
                <a:lnTo>
                  <a:pt x="2102700" y="2493835"/>
                </a:lnTo>
                <a:lnTo>
                  <a:pt x="2104567" y="2491981"/>
                </a:lnTo>
                <a:lnTo>
                  <a:pt x="2105025" y="2490851"/>
                </a:lnTo>
                <a:lnTo>
                  <a:pt x="2105025" y="2488222"/>
                </a:lnTo>
                <a:close/>
              </a:path>
              <a:path w="7200900" h="3057525">
                <a:moveTo>
                  <a:pt x="2105025" y="1929765"/>
                </a:moveTo>
                <a:lnTo>
                  <a:pt x="2104567" y="1928647"/>
                </a:lnTo>
                <a:lnTo>
                  <a:pt x="2102700" y="1926793"/>
                </a:lnTo>
                <a:lnTo>
                  <a:pt x="2101583" y="1926323"/>
                </a:lnTo>
                <a:lnTo>
                  <a:pt x="2098954" y="1926323"/>
                </a:lnTo>
                <a:lnTo>
                  <a:pt x="2097836" y="1926793"/>
                </a:lnTo>
                <a:lnTo>
                  <a:pt x="2095969" y="1928647"/>
                </a:lnTo>
                <a:lnTo>
                  <a:pt x="2095500" y="1929765"/>
                </a:lnTo>
                <a:lnTo>
                  <a:pt x="2095500" y="1932406"/>
                </a:lnTo>
                <a:lnTo>
                  <a:pt x="2095969" y="1933524"/>
                </a:lnTo>
                <a:lnTo>
                  <a:pt x="2097836" y="1935378"/>
                </a:lnTo>
                <a:lnTo>
                  <a:pt x="2098954" y="1935848"/>
                </a:lnTo>
                <a:lnTo>
                  <a:pt x="2101583" y="1935848"/>
                </a:lnTo>
                <a:lnTo>
                  <a:pt x="2102700" y="1935378"/>
                </a:lnTo>
                <a:lnTo>
                  <a:pt x="2104567" y="1933524"/>
                </a:lnTo>
                <a:lnTo>
                  <a:pt x="2105025" y="1932406"/>
                </a:lnTo>
                <a:lnTo>
                  <a:pt x="2105025" y="1929765"/>
                </a:lnTo>
                <a:close/>
              </a:path>
              <a:path w="7200900" h="3057525">
                <a:moveTo>
                  <a:pt x="2105025" y="1371320"/>
                </a:moveTo>
                <a:lnTo>
                  <a:pt x="2104567" y="1370190"/>
                </a:lnTo>
                <a:lnTo>
                  <a:pt x="2102700" y="1368336"/>
                </a:lnTo>
                <a:lnTo>
                  <a:pt x="2101583" y="1367866"/>
                </a:lnTo>
                <a:lnTo>
                  <a:pt x="2098954" y="1367866"/>
                </a:lnTo>
                <a:lnTo>
                  <a:pt x="2097836" y="1368336"/>
                </a:lnTo>
                <a:lnTo>
                  <a:pt x="2095969" y="1370190"/>
                </a:lnTo>
                <a:lnTo>
                  <a:pt x="2095500" y="1371320"/>
                </a:lnTo>
                <a:lnTo>
                  <a:pt x="2095500" y="1373949"/>
                </a:lnTo>
                <a:lnTo>
                  <a:pt x="2095969" y="1375067"/>
                </a:lnTo>
                <a:lnTo>
                  <a:pt x="2097836" y="1376934"/>
                </a:lnTo>
                <a:lnTo>
                  <a:pt x="2098954" y="1377391"/>
                </a:lnTo>
                <a:lnTo>
                  <a:pt x="2101583" y="1377391"/>
                </a:lnTo>
                <a:lnTo>
                  <a:pt x="2102700" y="1376934"/>
                </a:lnTo>
                <a:lnTo>
                  <a:pt x="2104567" y="1375067"/>
                </a:lnTo>
                <a:lnTo>
                  <a:pt x="2105025" y="1373949"/>
                </a:lnTo>
                <a:lnTo>
                  <a:pt x="2105025" y="1371320"/>
                </a:lnTo>
                <a:close/>
              </a:path>
              <a:path w="7200900" h="3057525">
                <a:moveTo>
                  <a:pt x="2105025" y="812863"/>
                </a:moveTo>
                <a:lnTo>
                  <a:pt x="2104567" y="811745"/>
                </a:lnTo>
                <a:lnTo>
                  <a:pt x="2102700" y="809879"/>
                </a:lnTo>
                <a:lnTo>
                  <a:pt x="2101583" y="809421"/>
                </a:lnTo>
                <a:lnTo>
                  <a:pt x="2098954" y="809421"/>
                </a:lnTo>
                <a:lnTo>
                  <a:pt x="2097836" y="809879"/>
                </a:lnTo>
                <a:lnTo>
                  <a:pt x="2095969" y="811745"/>
                </a:lnTo>
                <a:lnTo>
                  <a:pt x="2095500" y="812863"/>
                </a:lnTo>
                <a:lnTo>
                  <a:pt x="2095500" y="815492"/>
                </a:lnTo>
                <a:lnTo>
                  <a:pt x="2095969" y="816622"/>
                </a:lnTo>
                <a:lnTo>
                  <a:pt x="2097836" y="818476"/>
                </a:lnTo>
                <a:lnTo>
                  <a:pt x="2098954" y="818946"/>
                </a:lnTo>
                <a:lnTo>
                  <a:pt x="2101583" y="818946"/>
                </a:lnTo>
                <a:lnTo>
                  <a:pt x="2102700" y="818476"/>
                </a:lnTo>
                <a:lnTo>
                  <a:pt x="2104567" y="816622"/>
                </a:lnTo>
                <a:lnTo>
                  <a:pt x="2105025" y="815492"/>
                </a:lnTo>
                <a:lnTo>
                  <a:pt x="2105025" y="812863"/>
                </a:lnTo>
                <a:close/>
              </a:path>
              <a:path w="7200900" h="3057525">
                <a:moveTo>
                  <a:pt x="2105025" y="254406"/>
                </a:moveTo>
                <a:lnTo>
                  <a:pt x="2104567" y="253288"/>
                </a:lnTo>
                <a:lnTo>
                  <a:pt x="2102700" y="251421"/>
                </a:lnTo>
                <a:lnTo>
                  <a:pt x="2101583" y="250964"/>
                </a:lnTo>
                <a:lnTo>
                  <a:pt x="2098954" y="250964"/>
                </a:lnTo>
                <a:lnTo>
                  <a:pt x="2097836" y="251421"/>
                </a:lnTo>
                <a:lnTo>
                  <a:pt x="2095969" y="253288"/>
                </a:lnTo>
                <a:lnTo>
                  <a:pt x="2095500" y="254406"/>
                </a:lnTo>
                <a:lnTo>
                  <a:pt x="2095500" y="257035"/>
                </a:lnTo>
                <a:lnTo>
                  <a:pt x="2095969" y="258165"/>
                </a:lnTo>
                <a:lnTo>
                  <a:pt x="2097836" y="260019"/>
                </a:lnTo>
                <a:lnTo>
                  <a:pt x="2098954" y="260489"/>
                </a:lnTo>
                <a:lnTo>
                  <a:pt x="2101583" y="260489"/>
                </a:lnTo>
                <a:lnTo>
                  <a:pt x="2102700" y="260019"/>
                </a:lnTo>
                <a:lnTo>
                  <a:pt x="2104567" y="258165"/>
                </a:lnTo>
                <a:lnTo>
                  <a:pt x="2105025" y="257035"/>
                </a:lnTo>
                <a:lnTo>
                  <a:pt x="2105025" y="254406"/>
                </a:lnTo>
                <a:close/>
              </a:path>
              <a:path w="7200900" h="3057525">
                <a:moveTo>
                  <a:pt x="2152650" y="2488222"/>
                </a:moveTo>
                <a:lnTo>
                  <a:pt x="2152192" y="2487104"/>
                </a:lnTo>
                <a:lnTo>
                  <a:pt x="2150326" y="2485237"/>
                </a:lnTo>
                <a:lnTo>
                  <a:pt x="2149208" y="2484780"/>
                </a:lnTo>
                <a:lnTo>
                  <a:pt x="2146579" y="2484780"/>
                </a:lnTo>
                <a:lnTo>
                  <a:pt x="2145461" y="2485237"/>
                </a:lnTo>
                <a:lnTo>
                  <a:pt x="2143595" y="2487104"/>
                </a:lnTo>
                <a:lnTo>
                  <a:pt x="2143125" y="2488222"/>
                </a:lnTo>
                <a:lnTo>
                  <a:pt x="2143125" y="2490851"/>
                </a:lnTo>
                <a:lnTo>
                  <a:pt x="2143595" y="2491981"/>
                </a:lnTo>
                <a:lnTo>
                  <a:pt x="2145461" y="2493835"/>
                </a:lnTo>
                <a:lnTo>
                  <a:pt x="2146579" y="2494305"/>
                </a:lnTo>
                <a:lnTo>
                  <a:pt x="2149208" y="2494305"/>
                </a:lnTo>
                <a:lnTo>
                  <a:pt x="2150326" y="2493835"/>
                </a:lnTo>
                <a:lnTo>
                  <a:pt x="2152192" y="2491981"/>
                </a:lnTo>
                <a:lnTo>
                  <a:pt x="2152650" y="2490851"/>
                </a:lnTo>
                <a:lnTo>
                  <a:pt x="2152650" y="2488222"/>
                </a:lnTo>
                <a:close/>
              </a:path>
              <a:path w="7200900" h="3057525">
                <a:moveTo>
                  <a:pt x="2152650" y="1929765"/>
                </a:moveTo>
                <a:lnTo>
                  <a:pt x="2152192" y="1928647"/>
                </a:lnTo>
                <a:lnTo>
                  <a:pt x="2150326" y="1926793"/>
                </a:lnTo>
                <a:lnTo>
                  <a:pt x="2149208" y="1926323"/>
                </a:lnTo>
                <a:lnTo>
                  <a:pt x="2146579" y="1926323"/>
                </a:lnTo>
                <a:lnTo>
                  <a:pt x="2145461" y="1926793"/>
                </a:lnTo>
                <a:lnTo>
                  <a:pt x="2143595" y="1928647"/>
                </a:lnTo>
                <a:lnTo>
                  <a:pt x="2143125" y="1929765"/>
                </a:lnTo>
                <a:lnTo>
                  <a:pt x="2143125" y="1932406"/>
                </a:lnTo>
                <a:lnTo>
                  <a:pt x="2143595" y="1933524"/>
                </a:lnTo>
                <a:lnTo>
                  <a:pt x="2145461" y="1935378"/>
                </a:lnTo>
                <a:lnTo>
                  <a:pt x="2146579" y="1935848"/>
                </a:lnTo>
                <a:lnTo>
                  <a:pt x="2149208" y="1935848"/>
                </a:lnTo>
                <a:lnTo>
                  <a:pt x="2150326" y="1935378"/>
                </a:lnTo>
                <a:lnTo>
                  <a:pt x="2152192" y="1933524"/>
                </a:lnTo>
                <a:lnTo>
                  <a:pt x="2152650" y="1932406"/>
                </a:lnTo>
                <a:lnTo>
                  <a:pt x="2152650" y="1929765"/>
                </a:lnTo>
                <a:close/>
              </a:path>
              <a:path w="7200900" h="3057525">
                <a:moveTo>
                  <a:pt x="2152650" y="1371320"/>
                </a:moveTo>
                <a:lnTo>
                  <a:pt x="2152192" y="1370190"/>
                </a:lnTo>
                <a:lnTo>
                  <a:pt x="2150326" y="1368336"/>
                </a:lnTo>
                <a:lnTo>
                  <a:pt x="2149208" y="1367866"/>
                </a:lnTo>
                <a:lnTo>
                  <a:pt x="2146579" y="1367866"/>
                </a:lnTo>
                <a:lnTo>
                  <a:pt x="2145461" y="1368336"/>
                </a:lnTo>
                <a:lnTo>
                  <a:pt x="2143595" y="1370190"/>
                </a:lnTo>
                <a:lnTo>
                  <a:pt x="2143125" y="1371320"/>
                </a:lnTo>
                <a:lnTo>
                  <a:pt x="2143125" y="1373949"/>
                </a:lnTo>
                <a:lnTo>
                  <a:pt x="2143595" y="1375067"/>
                </a:lnTo>
                <a:lnTo>
                  <a:pt x="2145461" y="1376934"/>
                </a:lnTo>
                <a:lnTo>
                  <a:pt x="2146579" y="1377391"/>
                </a:lnTo>
                <a:lnTo>
                  <a:pt x="2149208" y="1377391"/>
                </a:lnTo>
                <a:lnTo>
                  <a:pt x="2150326" y="1376934"/>
                </a:lnTo>
                <a:lnTo>
                  <a:pt x="2152192" y="1375067"/>
                </a:lnTo>
                <a:lnTo>
                  <a:pt x="2152650" y="1373949"/>
                </a:lnTo>
                <a:lnTo>
                  <a:pt x="2152650" y="1371320"/>
                </a:lnTo>
                <a:close/>
              </a:path>
              <a:path w="7200900" h="3057525">
                <a:moveTo>
                  <a:pt x="2152650" y="812863"/>
                </a:moveTo>
                <a:lnTo>
                  <a:pt x="2152192" y="811745"/>
                </a:lnTo>
                <a:lnTo>
                  <a:pt x="2150326" y="809879"/>
                </a:lnTo>
                <a:lnTo>
                  <a:pt x="2149208" y="809421"/>
                </a:lnTo>
                <a:lnTo>
                  <a:pt x="2146579" y="809421"/>
                </a:lnTo>
                <a:lnTo>
                  <a:pt x="2145461" y="809879"/>
                </a:lnTo>
                <a:lnTo>
                  <a:pt x="2143595" y="811745"/>
                </a:lnTo>
                <a:lnTo>
                  <a:pt x="2143125" y="812863"/>
                </a:lnTo>
                <a:lnTo>
                  <a:pt x="2143125" y="815492"/>
                </a:lnTo>
                <a:lnTo>
                  <a:pt x="2143595" y="816622"/>
                </a:lnTo>
                <a:lnTo>
                  <a:pt x="2145461" y="818476"/>
                </a:lnTo>
                <a:lnTo>
                  <a:pt x="2146579" y="818946"/>
                </a:lnTo>
                <a:lnTo>
                  <a:pt x="2149208" y="818946"/>
                </a:lnTo>
                <a:lnTo>
                  <a:pt x="2150326" y="818476"/>
                </a:lnTo>
                <a:lnTo>
                  <a:pt x="2152192" y="816622"/>
                </a:lnTo>
                <a:lnTo>
                  <a:pt x="2152650" y="815492"/>
                </a:lnTo>
                <a:lnTo>
                  <a:pt x="2152650" y="812863"/>
                </a:lnTo>
                <a:close/>
              </a:path>
              <a:path w="7200900" h="3057525">
                <a:moveTo>
                  <a:pt x="2152650" y="254406"/>
                </a:moveTo>
                <a:lnTo>
                  <a:pt x="2152192" y="253288"/>
                </a:lnTo>
                <a:lnTo>
                  <a:pt x="2150326" y="251421"/>
                </a:lnTo>
                <a:lnTo>
                  <a:pt x="2149208" y="250964"/>
                </a:lnTo>
                <a:lnTo>
                  <a:pt x="2146579" y="250964"/>
                </a:lnTo>
                <a:lnTo>
                  <a:pt x="2145461" y="251421"/>
                </a:lnTo>
                <a:lnTo>
                  <a:pt x="2143595" y="253288"/>
                </a:lnTo>
                <a:lnTo>
                  <a:pt x="2143125" y="254406"/>
                </a:lnTo>
                <a:lnTo>
                  <a:pt x="2143125" y="257035"/>
                </a:lnTo>
                <a:lnTo>
                  <a:pt x="2143595" y="258165"/>
                </a:lnTo>
                <a:lnTo>
                  <a:pt x="2145461" y="260019"/>
                </a:lnTo>
                <a:lnTo>
                  <a:pt x="2146579" y="260489"/>
                </a:lnTo>
                <a:lnTo>
                  <a:pt x="2149208" y="260489"/>
                </a:lnTo>
                <a:lnTo>
                  <a:pt x="2150326" y="260019"/>
                </a:lnTo>
                <a:lnTo>
                  <a:pt x="2152192" y="258165"/>
                </a:lnTo>
                <a:lnTo>
                  <a:pt x="2152650" y="257035"/>
                </a:lnTo>
                <a:lnTo>
                  <a:pt x="2152650" y="254406"/>
                </a:lnTo>
                <a:close/>
              </a:path>
              <a:path w="7200900" h="3057525">
                <a:moveTo>
                  <a:pt x="2200275" y="2488222"/>
                </a:moveTo>
                <a:lnTo>
                  <a:pt x="2199817" y="2487104"/>
                </a:lnTo>
                <a:lnTo>
                  <a:pt x="2197951" y="2485237"/>
                </a:lnTo>
                <a:lnTo>
                  <a:pt x="2196833" y="2484780"/>
                </a:lnTo>
                <a:lnTo>
                  <a:pt x="2194204" y="2484780"/>
                </a:lnTo>
                <a:lnTo>
                  <a:pt x="2193086" y="2485237"/>
                </a:lnTo>
                <a:lnTo>
                  <a:pt x="2191220" y="2487104"/>
                </a:lnTo>
                <a:lnTo>
                  <a:pt x="2190750" y="2488222"/>
                </a:lnTo>
                <a:lnTo>
                  <a:pt x="2190750" y="2490851"/>
                </a:lnTo>
                <a:lnTo>
                  <a:pt x="2191220" y="2491981"/>
                </a:lnTo>
                <a:lnTo>
                  <a:pt x="2193086" y="2493835"/>
                </a:lnTo>
                <a:lnTo>
                  <a:pt x="2194204" y="2494305"/>
                </a:lnTo>
                <a:lnTo>
                  <a:pt x="2196833" y="2494305"/>
                </a:lnTo>
                <a:lnTo>
                  <a:pt x="2197951" y="2493835"/>
                </a:lnTo>
                <a:lnTo>
                  <a:pt x="2199817" y="2491981"/>
                </a:lnTo>
                <a:lnTo>
                  <a:pt x="2200275" y="2490851"/>
                </a:lnTo>
                <a:lnTo>
                  <a:pt x="2200275" y="2488222"/>
                </a:lnTo>
                <a:close/>
              </a:path>
              <a:path w="7200900" h="3057525">
                <a:moveTo>
                  <a:pt x="2200275" y="1929765"/>
                </a:moveTo>
                <a:lnTo>
                  <a:pt x="2199817" y="1928647"/>
                </a:lnTo>
                <a:lnTo>
                  <a:pt x="2197951" y="1926793"/>
                </a:lnTo>
                <a:lnTo>
                  <a:pt x="2196833" y="1926323"/>
                </a:lnTo>
                <a:lnTo>
                  <a:pt x="2194204" y="1926323"/>
                </a:lnTo>
                <a:lnTo>
                  <a:pt x="2193086" y="1926793"/>
                </a:lnTo>
                <a:lnTo>
                  <a:pt x="2191220" y="1928647"/>
                </a:lnTo>
                <a:lnTo>
                  <a:pt x="2190750" y="1929765"/>
                </a:lnTo>
                <a:lnTo>
                  <a:pt x="2190750" y="1932406"/>
                </a:lnTo>
                <a:lnTo>
                  <a:pt x="2191220" y="1933524"/>
                </a:lnTo>
                <a:lnTo>
                  <a:pt x="2193086" y="1935378"/>
                </a:lnTo>
                <a:lnTo>
                  <a:pt x="2194204" y="1935848"/>
                </a:lnTo>
                <a:lnTo>
                  <a:pt x="2196833" y="1935848"/>
                </a:lnTo>
                <a:lnTo>
                  <a:pt x="2197951" y="1935378"/>
                </a:lnTo>
                <a:lnTo>
                  <a:pt x="2199817" y="1933524"/>
                </a:lnTo>
                <a:lnTo>
                  <a:pt x="2200275" y="1932406"/>
                </a:lnTo>
                <a:lnTo>
                  <a:pt x="2200275" y="1929765"/>
                </a:lnTo>
                <a:close/>
              </a:path>
              <a:path w="7200900" h="3057525">
                <a:moveTo>
                  <a:pt x="2200275" y="1371320"/>
                </a:moveTo>
                <a:lnTo>
                  <a:pt x="2199817" y="1370190"/>
                </a:lnTo>
                <a:lnTo>
                  <a:pt x="2197951" y="1368336"/>
                </a:lnTo>
                <a:lnTo>
                  <a:pt x="2196833" y="1367866"/>
                </a:lnTo>
                <a:lnTo>
                  <a:pt x="2194204" y="1367866"/>
                </a:lnTo>
                <a:lnTo>
                  <a:pt x="2193086" y="1368336"/>
                </a:lnTo>
                <a:lnTo>
                  <a:pt x="2191220" y="1370190"/>
                </a:lnTo>
                <a:lnTo>
                  <a:pt x="2190750" y="1371320"/>
                </a:lnTo>
                <a:lnTo>
                  <a:pt x="2190750" y="1373949"/>
                </a:lnTo>
                <a:lnTo>
                  <a:pt x="2191220" y="1375067"/>
                </a:lnTo>
                <a:lnTo>
                  <a:pt x="2193086" y="1376934"/>
                </a:lnTo>
                <a:lnTo>
                  <a:pt x="2194204" y="1377391"/>
                </a:lnTo>
                <a:lnTo>
                  <a:pt x="2196833" y="1377391"/>
                </a:lnTo>
                <a:lnTo>
                  <a:pt x="2197951" y="1376934"/>
                </a:lnTo>
                <a:lnTo>
                  <a:pt x="2199817" y="1375067"/>
                </a:lnTo>
                <a:lnTo>
                  <a:pt x="2200275" y="1373949"/>
                </a:lnTo>
                <a:lnTo>
                  <a:pt x="2200275" y="1371320"/>
                </a:lnTo>
                <a:close/>
              </a:path>
              <a:path w="7200900" h="3057525">
                <a:moveTo>
                  <a:pt x="2200275" y="812863"/>
                </a:moveTo>
                <a:lnTo>
                  <a:pt x="2199817" y="811745"/>
                </a:lnTo>
                <a:lnTo>
                  <a:pt x="2197951" y="809879"/>
                </a:lnTo>
                <a:lnTo>
                  <a:pt x="2196833" y="809421"/>
                </a:lnTo>
                <a:lnTo>
                  <a:pt x="2194204" y="809421"/>
                </a:lnTo>
                <a:lnTo>
                  <a:pt x="2193086" y="809879"/>
                </a:lnTo>
                <a:lnTo>
                  <a:pt x="2191220" y="811745"/>
                </a:lnTo>
                <a:lnTo>
                  <a:pt x="2190750" y="812863"/>
                </a:lnTo>
                <a:lnTo>
                  <a:pt x="2190750" y="815492"/>
                </a:lnTo>
                <a:lnTo>
                  <a:pt x="2191220" y="816622"/>
                </a:lnTo>
                <a:lnTo>
                  <a:pt x="2193086" y="818476"/>
                </a:lnTo>
                <a:lnTo>
                  <a:pt x="2194204" y="818946"/>
                </a:lnTo>
                <a:lnTo>
                  <a:pt x="2196833" y="818946"/>
                </a:lnTo>
                <a:lnTo>
                  <a:pt x="2197951" y="818476"/>
                </a:lnTo>
                <a:lnTo>
                  <a:pt x="2199817" y="816622"/>
                </a:lnTo>
                <a:lnTo>
                  <a:pt x="2200275" y="815492"/>
                </a:lnTo>
                <a:lnTo>
                  <a:pt x="2200275" y="812863"/>
                </a:lnTo>
                <a:close/>
              </a:path>
              <a:path w="7200900" h="3057525">
                <a:moveTo>
                  <a:pt x="2200275" y="254406"/>
                </a:moveTo>
                <a:lnTo>
                  <a:pt x="2199817" y="253288"/>
                </a:lnTo>
                <a:lnTo>
                  <a:pt x="2197951" y="251421"/>
                </a:lnTo>
                <a:lnTo>
                  <a:pt x="2196833" y="250964"/>
                </a:lnTo>
                <a:lnTo>
                  <a:pt x="2194204" y="250964"/>
                </a:lnTo>
                <a:lnTo>
                  <a:pt x="2193086" y="251421"/>
                </a:lnTo>
                <a:lnTo>
                  <a:pt x="2191220" y="253288"/>
                </a:lnTo>
                <a:lnTo>
                  <a:pt x="2190750" y="254406"/>
                </a:lnTo>
                <a:lnTo>
                  <a:pt x="2190750" y="257035"/>
                </a:lnTo>
                <a:lnTo>
                  <a:pt x="2191220" y="258165"/>
                </a:lnTo>
                <a:lnTo>
                  <a:pt x="2193086" y="260019"/>
                </a:lnTo>
                <a:lnTo>
                  <a:pt x="2194204" y="260489"/>
                </a:lnTo>
                <a:lnTo>
                  <a:pt x="2196833" y="260489"/>
                </a:lnTo>
                <a:lnTo>
                  <a:pt x="2197951" y="260019"/>
                </a:lnTo>
                <a:lnTo>
                  <a:pt x="2199817" y="258165"/>
                </a:lnTo>
                <a:lnTo>
                  <a:pt x="2200275" y="257035"/>
                </a:lnTo>
                <a:lnTo>
                  <a:pt x="2200275" y="254406"/>
                </a:lnTo>
                <a:close/>
              </a:path>
              <a:path w="7200900" h="3057525">
                <a:moveTo>
                  <a:pt x="2247900" y="2488222"/>
                </a:moveTo>
                <a:lnTo>
                  <a:pt x="2247442" y="2487104"/>
                </a:lnTo>
                <a:lnTo>
                  <a:pt x="2245576" y="2485237"/>
                </a:lnTo>
                <a:lnTo>
                  <a:pt x="2244458" y="2484780"/>
                </a:lnTo>
                <a:lnTo>
                  <a:pt x="2241829" y="2484780"/>
                </a:lnTo>
                <a:lnTo>
                  <a:pt x="2240711" y="2485237"/>
                </a:lnTo>
                <a:lnTo>
                  <a:pt x="2238845" y="2487104"/>
                </a:lnTo>
                <a:lnTo>
                  <a:pt x="2238375" y="2488222"/>
                </a:lnTo>
                <a:lnTo>
                  <a:pt x="2238375" y="2490851"/>
                </a:lnTo>
                <a:lnTo>
                  <a:pt x="2238845" y="2491981"/>
                </a:lnTo>
                <a:lnTo>
                  <a:pt x="2240711" y="2493835"/>
                </a:lnTo>
                <a:lnTo>
                  <a:pt x="2241829" y="2494305"/>
                </a:lnTo>
                <a:lnTo>
                  <a:pt x="2244458" y="2494305"/>
                </a:lnTo>
                <a:lnTo>
                  <a:pt x="2245576" y="2493835"/>
                </a:lnTo>
                <a:lnTo>
                  <a:pt x="2247442" y="2491981"/>
                </a:lnTo>
                <a:lnTo>
                  <a:pt x="2247900" y="2490851"/>
                </a:lnTo>
                <a:lnTo>
                  <a:pt x="2247900" y="2488222"/>
                </a:lnTo>
                <a:close/>
              </a:path>
              <a:path w="7200900" h="3057525">
                <a:moveTo>
                  <a:pt x="2247900" y="1929765"/>
                </a:moveTo>
                <a:lnTo>
                  <a:pt x="2247442" y="1928647"/>
                </a:lnTo>
                <a:lnTo>
                  <a:pt x="2245576" y="1926793"/>
                </a:lnTo>
                <a:lnTo>
                  <a:pt x="2244458" y="1926323"/>
                </a:lnTo>
                <a:lnTo>
                  <a:pt x="2241829" y="1926323"/>
                </a:lnTo>
                <a:lnTo>
                  <a:pt x="2240711" y="1926793"/>
                </a:lnTo>
                <a:lnTo>
                  <a:pt x="2238845" y="1928647"/>
                </a:lnTo>
                <a:lnTo>
                  <a:pt x="2238375" y="1929765"/>
                </a:lnTo>
                <a:lnTo>
                  <a:pt x="2238375" y="1932406"/>
                </a:lnTo>
                <a:lnTo>
                  <a:pt x="2238845" y="1933524"/>
                </a:lnTo>
                <a:lnTo>
                  <a:pt x="2240711" y="1935378"/>
                </a:lnTo>
                <a:lnTo>
                  <a:pt x="2241829" y="1935848"/>
                </a:lnTo>
                <a:lnTo>
                  <a:pt x="2244458" y="1935848"/>
                </a:lnTo>
                <a:lnTo>
                  <a:pt x="2245576" y="1935378"/>
                </a:lnTo>
                <a:lnTo>
                  <a:pt x="2247442" y="1933524"/>
                </a:lnTo>
                <a:lnTo>
                  <a:pt x="2247900" y="1932406"/>
                </a:lnTo>
                <a:lnTo>
                  <a:pt x="2247900" y="1929765"/>
                </a:lnTo>
                <a:close/>
              </a:path>
              <a:path w="7200900" h="3057525">
                <a:moveTo>
                  <a:pt x="2247900" y="1371320"/>
                </a:moveTo>
                <a:lnTo>
                  <a:pt x="2247442" y="1370190"/>
                </a:lnTo>
                <a:lnTo>
                  <a:pt x="2245576" y="1368336"/>
                </a:lnTo>
                <a:lnTo>
                  <a:pt x="2244458" y="1367866"/>
                </a:lnTo>
                <a:lnTo>
                  <a:pt x="2241829" y="1367866"/>
                </a:lnTo>
                <a:lnTo>
                  <a:pt x="2240711" y="1368336"/>
                </a:lnTo>
                <a:lnTo>
                  <a:pt x="2238845" y="1370190"/>
                </a:lnTo>
                <a:lnTo>
                  <a:pt x="2238375" y="1371320"/>
                </a:lnTo>
                <a:lnTo>
                  <a:pt x="2238375" y="1373949"/>
                </a:lnTo>
                <a:lnTo>
                  <a:pt x="2238845" y="1375067"/>
                </a:lnTo>
                <a:lnTo>
                  <a:pt x="2240711" y="1376934"/>
                </a:lnTo>
                <a:lnTo>
                  <a:pt x="2241829" y="1377391"/>
                </a:lnTo>
                <a:lnTo>
                  <a:pt x="2244458" y="1377391"/>
                </a:lnTo>
                <a:lnTo>
                  <a:pt x="2245576" y="1376934"/>
                </a:lnTo>
                <a:lnTo>
                  <a:pt x="2247442" y="1375067"/>
                </a:lnTo>
                <a:lnTo>
                  <a:pt x="2247900" y="1373949"/>
                </a:lnTo>
                <a:lnTo>
                  <a:pt x="2247900" y="1371320"/>
                </a:lnTo>
                <a:close/>
              </a:path>
              <a:path w="7200900" h="3057525">
                <a:moveTo>
                  <a:pt x="2247900" y="812863"/>
                </a:moveTo>
                <a:lnTo>
                  <a:pt x="2247442" y="811745"/>
                </a:lnTo>
                <a:lnTo>
                  <a:pt x="2245576" y="809879"/>
                </a:lnTo>
                <a:lnTo>
                  <a:pt x="2244458" y="809421"/>
                </a:lnTo>
                <a:lnTo>
                  <a:pt x="2241829" y="809421"/>
                </a:lnTo>
                <a:lnTo>
                  <a:pt x="2240711" y="809879"/>
                </a:lnTo>
                <a:lnTo>
                  <a:pt x="2238845" y="811745"/>
                </a:lnTo>
                <a:lnTo>
                  <a:pt x="2238375" y="812863"/>
                </a:lnTo>
                <a:lnTo>
                  <a:pt x="2238375" y="815492"/>
                </a:lnTo>
                <a:lnTo>
                  <a:pt x="2238845" y="816622"/>
                </a:lnTo>
                <a:lnTo>
                  <a:pt x="2240711" y="818476"/>
                </a:lnTo>
                <a:lnTo>
                  <a:pt x="2241829" y="818946"/>
                </a:lnTo>
                <a:lnTo>
                  <a:pt x="2244458" y="818946"/>
                </a:lnTo>
                <a:lnTo>
                  <a:pt x="2245576" y="818476"/>
                </a:lnTo>
                <a:lnTo>
                  <a:pt x="2247442" y="816622"/>
                </a:lnTo>
                <a:lnTo>
                  <a:pt x="2247900" y="815492"/>
                </a:lnTo>
                <a:lnTo>
                  <a:pt x="2247900" y="812863"/>
                </a:lnTo>
                <a:close/>
              </a:path>
              <a:path w="7200900" h="3057525">
                <a:moveTo>
                  <a:pt x="2247900" y="254406"/>
                </a:moveTo>
                <a:lnTo>
                  <a:pt x="2247442" y="253288"/>
                </a:lnTo>
                <a:lnTo>
                  <a:pt x="2245576" y="251421"/>
                </a:lnTo>
                <a:lnTo>
                  <a:pt x="2244458" y="250964"/>
                </a:lnTo>
                <a:lnTo>
                  <a:pt x="2241829" y="250964"/>
                </a:lnTo>
                <a:lnTo>
                  <a:pt x="2240711" y="251421"/>
                </a:lnTo>
                <a:lnTo>
                  <a:pt x="2238845" y="253288"/>
                </a:lnTo>
                <a:lnTo>
                  <a:pt x="2238375" y="254406"/>
                </a:lnTo>
                <a:lnTo>
                  <a:pt x="2238375" y="257035"/>
                </a:lnTo>
                <a:lnTo>
                  <a:pt x="2238845" y="258165"/>
                </a:lnTo>
                <a:lnTo>
                  <a:pt x="2240711" y="260019"/>
                </a:lnTo>
                <a:lnTo>
                  <a:pt x="2241829" y="260489"/>
                </a:lnTo>
                <a:lnTo>
                  <a:pt x="2244458" y="260489"/>
                </a:lnTo>
                <a:lnTo>
                  <a:pt x="2245576" y="260019"/>
                </a:lnTo>
                <a:lnTo>
                  <a:pt x="2247442" y="258165"/>
                </a:lnTo>
                <a:lnTo>
                  <a:pt x="2247900" y="257035"/>
                </a:lnTo>
                <a:lnTo>
                  <a:pt x="2247900" y="254406"/>
                </a:lnTo>
                <a:close/>
              </a:path>
              <a:path w="7200900" h="3057525">
                <a:moveTo>
                  <a:pt x="2295525" y="2488222"/>
                </a:moveTo>
                <a:lnTo>
                  <a:pt x="2295067" y="2487104"/>
                </a:lnTo>
                <a:lnTo>
                  <a:pt x="2293201" y="2485237"/>
                </a:lnTo>
                <a:lnTo>
                  <a:pt x="2292083" y="2484780"/>
                </a:lnTo>
                <a:lnTo>
                  <a:pt x="2289454" y="2484780"/>
                </a:lnTo>
                <a:lnTo>
                  <a:pt x="2288336" y="2485237"/>
                </a:lnTo>
                <a:lnTo>
                  <a:pt x="2286470" y="2487104"/>
                </a:lnTo>
                <a:lnTo>
                  <a:pt x="2286000" y="2488222"/>
                </a:lnTo>
                <a:lnTo>
                  <a:pt x="2286000" y="2490851"/>
                </a:lnTo>
                <a:lnTo>
                  <a:pt x="2286470" y="2491981"/>
                </a:lnTo>
                <a:lnTo>
                  <a:pt x="2288336" y="2493835"/>
                </a:lnTo>
                <a:lnTo>
                  <a:pt x="2289454" y="2494305"/>
                </a:lnTo>
                <a:lnTo>
                  <a:pt x="2292083" y="2494305"/>
                </a:lnTo>
                <a:lnTo>
                  <a:pt x="2293201" y="2493835"/>
                </a:lnTo>
                <a:lnTo>
                  <a:pt x="2295067" y="2491981"/>
                </a:lnTo>
                <a:lnTo>
                  <a:pt x="2295525" y="2490851"/>
                </a:lnTo>
                <a:lnTo>
                  <a:pt x="2295525" y="2488222"/>
                </a:lnTo>
                <a:close/>
              </a:path>
              <a:path w="7200900" h="3057525">
                <a:moveTo>
                  <a:pt x="2295525" y="1929765"/>
                </a:moveTo>
                <a:lnTo>
                  <a:pt x="2295067" y="1928647"/>
                </a:lnTo>
                <a:lnTo>
                  <a:pt x="2293201" y="1926793"/>
                </a:lnTo>
                <a:lnTo>
                  <a:pt x="2292083" y="1926323"/>
                </a:lnTo>
                <a:lnTo>
                  <a:pt x="2289454" y="1926323"/>
                </a:lnTo>
                <a:lnTo>
                  <a:pt x="2288336" y="1926793"/>
                </a:lnTo>
                <a:lnTo>
                  <a:pt x="2286470" y="1928647"/>
                </a:lnTo>
                <a:lnTo>
                  <a:pt x="2286000" y="1929765"/>
                </a:lnTo>
                <a:lnTo>
                  <a:pt x="2286000" y="1932406"/>
                </a:lnTo>
                <a:lnTo>
                  <a:pt x="2286470" y="1933524"/>
                </a:lnTo>
                <a:lnTo>
                  <a:pt x="2288336" y="1935378"/>
                </a:lnTo>
                <a:lnTo>
                  <a:pt x="2289454" y="1935848"/>
                </a:lnTo>
                <a:lnTo>
                  <a:pt x="2292083" y="1935848"/>
                </a:lnTo>
                <a:lnTo>
                  <a:pt x="2293201" y="1935378"/>
                </a:lnTo>
                <a:lnTo>
                  <a:pt x="2295067" y="1933524"/>
                </a:lnTo>
                <a:lnTo>
                  <a:pt x="2295525" y="1932406"/>
                </a:lnTo>
                <a:lnTo>
                  <a:pt x="2295525" y="1929765"/>
                </a:lnTo>
                <a:close/>
              </a:path>
              <a:path w="7200900" h="3057525">
                <a:moveTo>
                  <a:pt x="2295525" y="1371320"/>
                </a:moveTo>
                <a:lnTo>
                  <a:pt x="2295067" y="1370190"/>
                </a:lnTo>
                <a:lnTo>
                  <a:pt x="2293201" y="1368336"/>
                </a:lnTo>
                <a:lnTo>
                  <a:pt x="2292083" y="1367866"/>
                </a:lnTo>
                <a:lnTo>
                  <a:pt x="2289454" y="1367866"/>
                </a:lnTo>
                <a:lnTo>
                  <a:pt x="2288336" y="1368336"/>
                </a:lnTo>
                <a:lnTo>
                  <a:pt x="2286470" y="1370190"/>
                </a:lnTo>
                <a:lnTo>
                  <a:pt x="2286000" y="1371320"/>
                </a:lnTo>
                <a:lnTo>
                  <a:pt x="2286000" y="1373949"/>
                </a:lnTo>
                <a:lnTo>
                  <a:pt x="2286470" y="1375067"/>
                </a:lnTo>
                <a:lnTo>
                  <a:pt x="2288336" y="1376934"/>
                </a:lnTo>
                <a:lnTo>
                  <a:pt x="2289454" y="1377391"/>
                </a:lnTo>
                <a:lnTo>
                  <a:pt x="2292083" y="1377391"/>
                </a:lnTo>
                <a:lnTo>
                  <a:pt x="2293201" y="1376934"/>
                </a:lnTo>
                <a:lnTo>
                  <a:pt x="2295067" y="1375067"/>
                </a:lnTo>
                <a:lnTo>
                  <a:pt x="2295525" y="1373949"/>
                </a:lnTo>
                <a:lnTo>
                  <a:pt x="2295525" y="1371320"/>
                </a:lnTo>
                <a:close/>
              </a:path>
              <a:path w="7200900" h="3057525">
                <a:moveTo>
                  <a:pt x="2295525" y="812863"/>
                </a:moveTo>
                <a:lnTo>
                  <a:pt x="2295067" y="811745"/>
                </a:lnTo>
                <a:lnTo>
                  <a:pt x="2293201" y="809879"/>
                </a:lnTo>
                <a:lnTo>
                  <a:pt x="2292083" y="809421"/>
                </a:lnTo>
                <a:lnTo>
                  <a:pt x="2289454" y="809421"/>
                </a:lnTo>
                <a:lnTo>
                  <a:pt x="2288336" y="809879"/>
                </a:lnTo>
                <a:lnTo>
                  <a:pt x="2286470" y="811745"/>
                </a:lnTo>
                <a:lnTo>
                  <a:pt x="2286000" y="812863"/>
                </a:lnTo>
                <a:lnTo>
                  <a:pt x="2286000" y="815492"/>
                </a:lnTo>
                <a:lnTo>
                  <a:pt x="2286470" y="816622"/>
                </a:lnTo>
                <a:lnTo>
                  <a:pt x="2288336" y="818476"/>
                </a:lnTo>
                <a:lnTo>
                  <a:pt x="2289454" y="818946"/>
                </a:lnTo>
                <a:lnTo>
                  <a:pt x="2292083" y="818946"/>
                </a:lnTo>
                <a:lnTo>
                  <a:pt x="2293201" y="818476"/>
                </a:lnTo>
                <a:lnTo>
                  <a:pt x="2295067" y="816622"/>
                </a:lnTo>
                <a:lnTo>
                  <a:pt x="2295525" y="815492"/>
                </a:lnTo>
                <a:lnTo>
                  <a:pt x="2295525" y="812863"/>
                </a:lnTo>
                <a:close/>
              </a:path>
              <a:path w="7200900" h="3057525">
                <a:moveTo>
                  <a:pt x="2295525" y="254406"/>
                </a:moveTo>
                <a:lnTo>
                  <a:pt x="2295067" y="253288"/>
                </a:lnTo>
                <a:lnTo>
                  <a:pt x="2293201" y="251421"/>
                </a:lnTo>
                <a:lnTo>
                  <a:pt x="2292083" y="250964"/>
                </a:lnTo>
                <a:lnTo>
                  <a:pt x="2289454" y="250964"/>
                </a:lnTo>
                <a:lnTo>
                  <a:pt x="2288336" y="251421"/>
                </a:lnTo>
                <a:lnTo>
                  <a:pt x="2286470" y="253288"/>
                </a:lnTo>
                <a:lnTo>
                  <a:pt x="2286000" y="254406"/>
                </a:lnTo>
                <a:lnTo>
                  <a:pt x="2286000" y="257035"/>
                </a:lnTo>
                <a:lnTo>
                  <a:pt x="2286470" y="258165"/>
                </a:lnTo>
                <a:lnTo>
                  <a:pt x="2288336" y="260019"/>
                </a:lnTo>
                <a:lnTo>
                  <a:pt x="2289454" y="260489"/>
                </a:lnTo>
                <a:lnTo>
                  <a:pt x="2292083" y="260489"/>
                </a:lnTo>
                <a:lnTo>
                  <a:pt x="2293201" y="260019"/>
                </a:lnTo>
                <a:lnTo>
                  <a:pt x="2295067" y="258165"/>
                </a:lnTo>
                <a:lnTo>
                  <a:pt x="2295525" y="257035"/>
                </a:lnTo>
                <a:lnTo>
                  <a:pt x="2295525" y="254406"/>
                </a:lnTo>
                <a:close/>
              </a:path>
              <a:path w="7200900" h="3057525">
                <a:moveTo>
                  <a:pt x="2343150" y="2488222"/>
                </a:moveTo>
                <a:lnTo>
                  <a:pt x="2342692" y="2487104"/>
                </a:lnTo>
                <a:lnTo>
                  <a:pt x="2340826" y="2485237"/>
                </a:lnTo>
                <a:lnTo>
                  <a:pt x="2339708" y="2484780"/>
                </a:lnTo>
                <a:lnTo>
                  <a:pt x="2337079" y="2484780"/>
                </a:lnTo>
                <a:lnTo>
                  <a:pt x="2335961" y="2485237"/>
                </a:lnTo>
                <a:lnTo>
                  <a:pt x="2334095" y="2487104"/>
                </a:lnTo>
                <a:lnTo>
                  <a:pt x="2333625" y="2488222"/>
                </a:lnTo>
                <a:lnTo>
                  <a:pt x="2333625" y="2490851"/>
                </a:lnTo>
                <a:lnTo>
                  <a:pt x="2334095" y="2491981"/>
                </a:lnTo>
                <a:lnTo>
                  <a:pt x="2335961" y="2493835"/>
                </a:lnTo>
                <a:lnTo>
                  <a:pt x="2337079" y="2494305"/>
                </a:lnTo>
                <a:lnTo>
                  <a:pt x="2339708" y="2494305"/>
                </a:lnTo>
                <a:lnTo>
                  <a:pt x="2340826" y="2493835"/>
                </a:lnTo>
                <a:lnTo>
                  <a:pt x="2342692" y="2491981"/>
                </a:lnTo>
                <a:lnTo>
                  <a:pt x="2343150" y="2490851"/>
                </a:lnTo>
                <a:lnTo>
                  <a:pt x="2343150" y="2488222"/>
                </a:lnTo>
                <a:close/>
              </a:path>
              <a:path w="7200900" h="3057525">
                <a:moveTo>
                  <a:pt x="2343150" y="1929765"/>
                </a:moveTo>
                <a:lnTo>
                  <a:pt x="2342692" y="1928647"/>
                </a:lnTo>
                <a:lnTo>
                  <a:pt x="2340826" y="1926793"/>
                </a:lnTo>
                <a:lnTo>
                  <a:pt x="2339708" y="1926323"/>
                </a:lnTo>
                <a:lnTo>
                  <a:pt x="2337079" y="1926323"/>
                </a:lnTo>
                <a:lnTo>
                  <a:pt x="2335961" y="1926793"/>
                </a:lnTo>
                <a:lnTo>
                  <a:pt x="2334095" y="1928647"/>
                </a:lnTo>
                <a:lnTo>
                  <a:pt x="2333625" y="1929765"/>
                </a:lnTo>
                <a:lnTo>
                  <a:pt x="2333625" y="1932406"/>
                </a:lnTo>
                <a:lnTo>
                  <a:pt x="2334095" y="1933524"/>
                </a:lnTo>
                <a:lnTo>
                  <a:pt x="2335961" y="1935378"/>
                </a:lnTo>
                <a:lnTo>
                  <a:pt x="2337079" y="1935848"/>
                </a:lnTo>
                <a:lnTo>
                  <a:pt x="2339708" y="1935848"/>
                </a:lnTo>
                <a:lnTo>
                  <a:pt x="2340826" y="1935378"/>
                </a:lnTo>
                <a:lnTo>
                  <a:pt x="2342692" y="1933524"/>
                </a:lnTo>
                <a:lnTo>
                  <a:pt x="2343150" y="1932406"/>
                </a:lnTo>
                <a:lnTo>
                  <a:pt x="2343150" y="1929765"/>
                </a:lnTo>
                <a:close/>
              </a:path>
              <a:path w="7200900" h="3057525">
                <a:moveTo>
                  <a:pt x="2343150" y="1371320"/>
                </a:moveTo>
                <a:lnTo>
                  <a:pt x="2342692" y="1370190"/>
                </a:lnTo>
                <a:lnTo>
                  <a:pt x="2340826" y="1368336"/>
                </a:lnTo>
                <a:lnTo>
                  <a:pt x="2339708" y="1367866"/>
                </a:lnTo>
                <a:lnTo>
                  <a:pt x="2337079" y="1367866"/>
                </a:lnTo>
                <a:lnTo>
                  <a:pt x="2335961" y="1368336"/>
                </a:lnTo>
                <a:lnTo>
                  <a:pt x="2334095" y="1370190"/>
                </a:lnTo>
                <a:lnTo>
                  <a:pt x="2333625" y="1371320"/>
                </a:lnTo>
                <a:lnTo>
                  <a:pt x="2333625" y="1373949"/>
                </a:lnTo>
                <a:lnTo>
                  <a:pt x="2334095" y="1375067"/>
                </a:lnTo>
                <a:lnTo>
                  <a:pt x="2335961" y="1376934"/>
                </a:lnTo>
                <a:lnTo>
                  <a:pt x="2337079" y="1377391"/>
                </a:lnTo>
                <a:lnTo>
                  <a:pt x="2339708" y="1377391"/>
                </a:lnTo>
                <a:lnTo>
                  <a:pt x="2340826" y="1376934"/>
                </a:lnTo>
                <a:lnTo>
                  <a:pt x="2342692" y="1375067"/>
                </a:lnTo>
                <a:lnTo>
                  <a:pt x="2343150" y="1373949"/>
                </a:lnTo>
                <a:lnTo>
                  <a:pt x="2343150" y="1371320"/>
                </a:lnTo>
                <a:close/>
              </a:path>
              <a:path w="7200900" h="3057525">
                <a:moveTo>
                  <a:pt x="2343150" y="812863"/>
                </a:moveTo>
                <a:lnTo>
                  <a:pt x="2342692" y="811745"/>
                </a:lnTo>
                <a:lnTo>
                  <a:pt x="2340826" y="809879"/>
                </a:lnTo>
                <a:lnTo>
                  <a:pt x="2339708" y="809421"/>
                </a:lnTo>
                <a:lnTo>
                  <a:pt x="2337079" y="809421"/>
                </a:lnTo>
                <a:lnTo>
                  <a:pt x="2335961" y="809879"/>
                </a:lnTo>
                <a:lnTo>
                  <a:pt x="2334095" y="811745"/>
                </a:lnTo>
                <a:lnTo>
                  <a:pt x="2333625" y="812863"/>
                </a:lnTo>
                <a:lnTo>
                  <a:pt x="2333625" y="815492"/>
                </a:lnTo>
                <a:lnTo>
                  <a:pt x="2334095" y="816622"/>
                </a:lnTo>
                <a:lnTo>
                  <a:pt x="2335961" y="818476"/>
                </a:lnTo>
                <a:lnTo>
                  <a:pt x="2337079" y="818946"/>
                </a:lnTo>
                <a:lnTo>
                  <a:pt x="2339708" y="818946"/>
                </a:lnTo>
                <a:lnTo>
                  <a:pt x="2340826" y="818476"/>
                </a:lnTo>
                <a:lnTo>
                  <a:pt x="2342692" y="816622"/>
                </a:lnTo>
                <a:lnTo>
                  <a:pt x="2343150" y="815492"/>
                </a:lnTo>
                <a:lnTo>
                  <a:pt x="2343150" y="812863"/>
                </a:lnTo>
                <a:close/>
              </a:path>
              <a:path w="7200900" h="3057525">
                <a:moveTo>
                  <a:pt x="2343150" y="254406"/>
                </a:moveTo>
                <a:lnTo>
                  <a:pt x="2342692" y="253288"/>
                </a:lnTo>
                <a:lnTo>
                  <a:pt x="2340826" y="251421"/>
                </a:lnTo>
                <a:lnTo>
                  <a:pt x="2339708" y="250964"/>
                </a:lnTo>
                <a:lnTo>
                  <a:pt x="2337079" y="250964"/>
                </a:lnTo>
                <a:lnTo>
                  <a:pt x="2335961" y="251421"/>
                </a:lnTo>
                <a:lnTo>
                  <a:pt x="2334095" y="253288"/>
                </a:lnTo>
                <a:lnTo>
                  <a:pt x="2333625" y="254406"/>
                </a:lnTo>
                <a:lnTo>
                  <a:pt x="2333625" y="257035"/>
                </a:lnTo>
                <a:lnTo>
                  <a:pt x="2334095" y="258165"/>
                </a:lnTo>
                <a:lnTo>
                  <a:pt x="2335961" y="260019"/>
                </a:lnTo>
                <a:lnTo>
                  <a:pt x="2337079" y="260489"/>
                </a:lnTo>
                <a:lnTo>
                  <a:pt x="2339708" y="260489"/>
                </a:lnTo>
                <a:lnTo>
                  <a:pt x="2340826" y="260019"/>
                </a:lnTo>
                <a:lnTo>
                  <a:pt x="2342692" y="258165"/>
                </a:lnTo>
                <a:lnTo>
                  <a:pt x="2343150" y="257035"/>
                </a:lnTo>
                <a:lnTo>
                  <a:pt x="2343150" y="254406"/>
                </a:lnTo>
                <a:close/>
              </a:path>
              <a:path w="7200900" h="3057525">
                <a:moveTo>
                  <a:pt x="2390775" y="2488222"/>
                </a:moveTo>
                <a:lnTo>
                  <a:pt x="2390317" y="2487104"/>
                </a:lnTo>
                <a:lnTo>
                  <a:pt x="2388451" y="2485237"/>
                </a:lnTo>
                <a:lnTo>
                  <a:pt x="2387333" y="2484780"/>
                </a:lnTo>
                <a:lnTo>
                  <a:pt x="2384704" y="2484780"/>
                </a:lnTo>
                <a:lnTo>
                  <a:pt x="2383586" y="2485237"/>
                </a:lnTo>
                <a:lnTo>
                  <a:pt x="2381720" y="2487104"/>
                </a:lnTo>
                <a:lnTo>
                  <a:pt x="2381250" y="2488222"/>
                </a:lnTo>
                <a:lnTo>
                  <a:pt x="2381250" y="2490851"/>
                </a:lnTo>
                <a:lnTo>
                  <a:pt x="2381720" y="2491981"/>
                </a:lnTo>
                <a:lnTo>
                  <a:pt x="2383586" y="2493835"/>
                </a:lnTo>
                <a:lnTo>
                  <a:pt x="2384704" y="2494305"/>
                </a:lnTo>
                <a:lnTo>
                  <a:pt x="2387333" y="2494305"/>
                </a:lnTo>
                <a:lnTo>
                  <a:pt x="2388451" y="2493835"/>
                </a:lnTo>
                <a:lnTo>
                  <a:pt x="2390317" y="2491981"/>
                </a:lnTo>
                <a:lnTo>
                  <a:pt x="2390775" y="2490851"/>
                </a:lnTo>
                <a:lnTo>
                  <a:pt x="2390775" y="2488222"/>
                </a:lnTo>
                <a:close/>
              </a:path>
              <a:path w="7200900" h="3057525">
                <a:moveTo>
                  <a:pt x="2390775" y="1929765"/>
                </a:moveTo>
                <a:lnTo>
                  <a:pt x="2390317" y="1928647"/>
                </a:lnTo>
                <a:lnTo>
                  <a:pt x="2388451" y="1926793"/>
                </a:lnTo>
                <a:lnTo>
                  <a:pt x="2387333" y="1926323"/>
                </a:lnTo>
                <a:lnTo>
                  <a:pt x="2384704" y="1926323"/>
                </a:lnTo>
                <a:lnTo>
                  <a:pt x="2383586" y="1926793"/>
                </a:lnTo>
                <a:lnTo>
                  <a:pt x="2381720" y="1928647"/>
                </a:lnTo>
                <a:lnTo>
                  <a:pt x="2381250" y="1929765"/>
                </a:lnTo>
                <a:lnTo>
                  <a:pt x="2381250" y="1932406"/>
                </a:lnTo>
                <a:lnTo>
                  <a:pt x="2381720" y="1933524"/>
                </a:lnTo>
                <a:lnTo>
                  <a:pt x="2383586" y="1935378"/>
                </a:lnTo>
                <a:lnTo>
                  <a:pt x="2384704" y="1935848"/>
                </a:lnTo>
                <a:lnTo>
                  <a:pt x="2387333" y="1935848"/>
                </a:lnTo>
                <a:lnTo>
                  <a:pt x="2388451" y="1935378"/>
                </a:lnTo>
                <a:lnTo>
                  <a:pt x="2390317" y="1933524"/>
                </a:lnTo>
                <a:lnTo>
                  <a:pt x="2390775" y="1932406"/>
                </a:lnTo>
                <a:lnTo>
                  <a:pt x="2390775" y="1929765"/>
                </a:lnTo>
                <a:close/>
              </a:path>
              <a:path w="7200900" h="3057525">
                <a:moveTo>
                  <a:pt x="2390775" y="1371320"/>
                </a:moveTo>
                <a:lnTo>
                  <a:pt x="2390317" y="1370190"/>
                </a:lnTo>
                <a:lnTo>
                  <a:pt x="2388451" y="1368336"/>
                </a:lnTo>
                <a:lnTo>
                  <a:pt x="2387333" y="1367866"/>
                </a:lnTo>
                <a:lnTo>
                  <a:pt x="2384704" y="1367866"/>
                </a:lnTo>
                <a:lnTo>
                  <a:pt x="2383586" y="1368336"/>
                </a:lnTo>
                <a:lnTo>
                  <a:pt x="2381720" y="1370190"/>
                </a:lnTo>
                <a:lnTo>
                  <a:pt x="2381250" y="1371320"/>
                </a:lnTo>
                <a:lnTo>
                  <a:pt x="2381250" y="1373949"/>
                </a:lnTo>
                <a:lnTo>
                  <a:pt x="2381720" y="1375067"/>
                </a:lnTo>
                <a:lnTo>
                  <a:pt x="2383586" y="1376934"/>
                </a:lnTo>
                <a:lnTo>
                  <a:pt x="2384704" y="1377391"/>
                </a:lnTo>
                <a:lnTo>
                  <a:pt x="2387333" y="1377391"/>
                </a:lnTo>
                <a:lnTo>
                  <a:pt x="2388451" y="1376934"/>
                </a:lnTo>
                <a:lnTo>
                  <a:pt x="2390317" y="1375067"/>
                </a:lnTo>
                <a:lnTo>
                  <a:pt x="2390775" y="1373949"/>
                </a:lnTo>
                <a:lnTo>
                  <a:pt x="2390775" y="1371320"/>
                </a:lnTo>
                <a:close/>
              </a:path>
              <a:path w="7200900" h="3057525">
                <a:moveTo>
                  <a:pt x="2390775" y="812863"/>
                </a:moveTo>
                <a:lnTo>
                  <a:pt x="2390317" y="811745"/>
                </a:lnTo>
                <a:lnTo>
                  <a:pt x="2388451" y="809879"/>
                </a:lnTo>
                <a:lnTo>
                  <a:pt x="2387333" y="809421"/>
                </a:lnTo>
                <a:lnTo>
                  <a:pt x="2384704" y="809421"/>
                </a:lnTo>
                <a:lnTo>
                  <a:pt x="2383586" y="809879"/>
                </a:lnTo>
                <a:lnTo>
                  <a:pt x="2381720" y="811745"/>
                </a:lnTo>
                <a:lnTo>
                  <a:pt x="2381250" y="812863"/>
                </a:lnTo>
                <a:lnTo>
                  <a:pt x="2381250" y="815492"/>
                </a:lnTo>
                <a:lnTo>
                  <a:pt x="2381720" y="816622"/>
                </a:lnTo>
                <a:lnTo>
                  <a:pt x="2383586" y="818476"/>
                </a:lnTo>
                <a:lnTo>
                  <a:pt x="2384704" y="818946"/>
                </a:lnTo>
                <a:lnTo>
                  <a:pt x="2387333" y="818946"/>
                </a:lnTo>
                <a:lnTo>
                  <a:pt x="2388451" y="818476"/>
                </a:lnTo>
                <a:lnTo>
                  <a:pt x="2390317" y="816622"/>
                </a:lnTo>
                <a:lnTo>
                  <a:pt x="2390775" y="815492"/>
                </a:lnTo>
                <a:lnTo>
                  <a:pt x="2390775" y="812863"/>
                </a:lnTo>
                <a:close/>
              </a:path>
              <a:path w="7200900" h="3057525">
                <a:moveTo>
                  <a:pt x="2390775" y="254406"/>
                </a:moveTo>
                <a:lnTo>
                  <a:pt x="2390317" y="253288"/>
                </a:lnTo>
                <a:lnTo>
                  <a:pt x="2388451" y="251421"/>
                </a:lnTo>
                <a:lnTo>
                  <a:pt x="2387333" y="250964"/>
                </a:lnTo>
                <a:lnTo>
                  <a:pt x="2384704" y="250964"/>
                </a:lnTo>
                <a:lnTo>
                  <a:pt x="2383586" y="251421"/>
                </a:lnTo>
                <a:lnTo>
                  <a:pt x="2381720" y="253288"/>
                </a:lnTo>
                <a:lnTo>
                  <a:pt x="2381250" y="254406"/>
                </a:lnTo>
                <a:lnTo>
                  <a:pt x="2381250" y="257035"/>
                </a:lnTo>
                <a:lnTo>
                  <a:pt x="2381720" y="258165"/>
                </a:lnTo>
                <a:lnTo>
                  <a:pt x="2383586" y="260019"/>
                </a:lnTo>
                <a:lnTo>
                  <a:pt x="2384704" y="260489"/>
                </a:lnTo>
                <a:lnTo>
                  <a:pt x="2387333" y="260489"/>
                </a:lnTo>
                <a:lnTo>
                  <a:pt x="2388451" y="260019"/>
                </a:lnTo>
                <a:lnTo>
                  <a:pt x="2390317" y="258165"/>
                </a:lnTo>
                <a:lnTo>
                  <a:pt x="2390775" y="257035"/>
                </a:lnTo>
                <a:lnTo>
                  <a:pt x="2390775" y="254406"/>
                </a:lnTo>
                <a:close/>
              </a:path>
              <a:path w="7200900" h="3057525">
                <a:moveTo>
                  <a:pt x="2438400" y="2488222"/>
                </a:moveTo>
                <a:lnTo>
                  <a:pt x="2437942" y="2487104"/>
                </a:lnTo>
                <a:lnTo>
                  <a:pt x="2436076" y="2485237"/>
                </a:lnTo>
                <a:lnTo>
                  <a:pt x="2434958" y="2484780"/>
                </a:lnTo>
                <a:lnTo>
                  <a:pt x="2432329" y="2484780"/>
                </a:lnTo>
                <a:lnTo>
                  <a:pt x="2431211" y="2485237"/>
                </a:lnTo>
                <a:lnTo>
                  <a:pt x="2429345" y="2487104"/>
                </a:lnTo>
                <a:lnTo>
                  <a:pt x="2428875" y="2488222"/>
                </a:lnTo>
                <a:lnTo>
                  <a:pt x="2428875" y="2490851"/>
                </a:lnTo>
                <a:lnTo>
                  <a:pt x="2429345" y="2491981"/>
                </a:lnTo>
                <a:lnTo>
                  <a:pt x="2431211" y="2493835"/>
                </a:lnTo>
                <a:lnTo>
                  <a:pt x="2432329" y="2494305"/>
                </a:lnTo>
                <a:lnTo>
                  <a:pt x="2434958" y="2494305"/>
                </a:lnTo>
                <a:lnTo>
                  <a:pt x="2436076" y="2493835"/>
                </a:lnTo>
                <a:lnTo>
                  <a:pt x="2437942" y="2491981"/>
                </a:lnTo>
                <a:lnTo>
                  <a:pt x="2438400" y="2490851"/>
                </a:lnTo>
                <a:lnTo>
                  <a:pt x="2438400" y="2488222"/>
                </a:lnTo>
                <a:close/>
              </a:path>
              <a:path w="7200900" h="3057525">
                <a:moveTo>
                  <a:pt x="2438400" y="1929765"/>
                </a:moveTo>
                <a:lnTo>
                  <a:pt x="2437942" y="1928647"/>
                </a:lnTo>
                <a:lnTo>
                  <a:pt x="2436076" y="1926793"/>
                </a:lnTo>
                <a:lnTo>
                  <a:pt x="2434958" y="1926323"/>
                </a:lnTo>
                <a:lnTo>
                  <a:pt x="2432329" y="1926323"/>
                </a:lnTo>
                <a:lnTo>
                  <a:pt x="2431211" y="1926793"/>
                </a:lnTo>
                <a:lnTo>
                  <a:pt x="2429345" y="1928647"/>
                </a:lnTo>
                <a:lnTo>
                  <a:pt x="2428875" y="1929765"/>
                </a:lnTo>
                <a:lnTo>
                  <a:pt x="2428875" y="1932406"/>
                </a:lnTo>
                <a:lnTo>
                  <a:pt x="2429345" y="1933524"/>
                </a:lnTo>
                <a:lnTo>
                  <a:pt x="2431211" y="1935378"/>
                </a:lnTo>
                <a:lnTo>
                  <a:pt x="2432329" y="1935848"/>
                </a:lnTo>
                <a:lnTo>
                  <a:pt x="2434958" y="1935848"/>
                </a:lnTo>
                <a:lnTo>
                  <a:pt x="2436076" y="1935378"/>
                </a:lnTo>
                <a:lnTo>
                  <a:pt x="2437942" y="1933524"/>
                </a:lnTo>
                <a:lnTo>
                  <a:pt x="2438400" y="1932406"/>
                </a:lnTo>
                <a:lnTo>
                  <a:pt x="2438400" y="1929765"/>
                </a:lnTo>
                <a:close/>
              </a:path>
              <a:path w="7200900" h="3057525">
                <a:moveTo>
                  <a:pt x="2438400" y="1371320"/>
                </a:moveTo>
                <a:lnTo>
                  <a:pt x="2437942" y="1370190"/>
                </a:lnTo>
                <a:lnTo>
                  <a:pt x="2436076" y="1368336"/>
                </a:lnTo>
                <a:lnTo>
                  <a:pt x="2434958" y="1367866"/>
                </a:lnTo>
                <a:lnTo>
                  <a:pt x="2432329" y="1367866"/>
                </a:lnTo>
                <a:lnTo>
                  <a:pt x="2431211" y="1368336"/>
                </a:lnTo>
                <a:lnTo>
                  <a:pt x="2429345" y="1370190"/>
                </a:lnTo>
                <a:lnTo>
                  <a:pt x="2428875" y="1371320"/>
                </a:lnTo>
                <a:lnTo>
                  <a:pt x="2428875" y="1373949"/>
                </a:lnTo>
                <a:lnTo>
                  <a:pt x="2429345" y="1375067"/>
                </a:lnTo>
                <a:lnTo>
                  <a:pt x="2431211" y="1376934"/>
                </a:lnTo>
                <a:lnTo>
                  <a:pt x="2432329" y="1377391"/>
                </a:lnTo>
                <a:lnTo>
                  <a:pt x="2434958" y="1377391"/>
                </a:lnTo>
                <a:lnTo>
                  <a:pt x="2436076" y="1376934"/>
                </a:lnTo>
                <a:lnTo>
                  <a:pt x="2437942" y="1375067"/>
                </a:lnTo>
                <a:lnTo>
                  <a:pt x="2438400" y="1373949"/>
                </a:lnTo>
                <a:lnTo>
                  <a:pt x="2438400" y="1371320"/>
                </a:lnTo>
                <a:close/>
              </a:path>
              <a:path w="7200900" h="3057525">
                <a:moveTo>
                  <a:pt x="2438400" y="812863"/>
                </a:moveTo>
                <a:lnTo>
                  <a:pt x="2437942" y="811745"/>
                </a:lnTo>
                <a:lnTo>
                  <a:pt x="2436076" y="809879"/>
                </a:lnTo>
                <a:lnTo>
                  <a:pt x="2434958" y="809421"/>
                </a:lnTo>
                <a:lnTo>
                  <a:pt x="2432329" y="809421"/>
                </a:lnTo>
                <a:lnTo>
                  <a:pt x="2431211" y="809879"/>
                </a:lnTo>
                <a:lnTo>
                  <a:pt x="2429345" y="811745"/>
                </a:lnTo>
                <a:lnTo>
                  <a:pt x="2428875" y="812863"/>
                </a:lnTo>
                <a:lnTo>
                  <a:pt x="2428875" y="815492"/>
                </a:lnTo>
                <a:lnTo>
                  <a:pt x="2429345" y="816622"/>
                </a:lnTo>
                <a:lnTo>
                  <a:pt x="2431211" y="818476"/>
                </a:lnTo>
                <a:lnTo>
                  <a:pt x="2432329" y="818946"/>
                </a:lnTo>
                <a:lnTo>
                  <a:pt x="2434958" y="818946"/>
                </a:lnTo>
                <a:lnTo>
                  <a:pt x="2436076" y="818476"/>
                </a:lnTo>
                <a:lnTo>
                  <a:pt x="2437942" y="816622"/>
                </a:lnTo>
                <a:lnTo>
                  <a:pt x="2438400" y="815492"/>
                </a:lnTo>
                <a:lnTo>
                  <a:pt x="2438400" y="812863"/>
                </a:lnTo>
                <a:close/>
              </a:path>
              <a:path w="7200900" h="3057525">
                <a:moveTo>
                  <a:pt x="2438400" y="254406"/>
                </a:moveTo>
                <a:lnTo>
                  <a:pt x="2437942" y="253288"/>
                </a:lnTo>
                <a:lnTo>
                  <a:pt x="2436076" y="251421"/>
                </a:lnTo>
                <a:lnTo>
                  <a:pt x="2434958" y="250964"/>
                </a:lnTo>
                <a:lnTo>
                  <a:pt x="2432329" y="250964"/>
                </a:lnTo>
                <a:lnTo>
                  <a:pt x="2431211" y="251421"/>
                </a:lnTo>
                <a:lnTo>
                  <a:pt x="2429345" y="253288"/>
                </a:lnTo>
                <a:lnTo>
                  <a:pt x="2428875" y="254406"/>
                </a:lnTo>
                <a:lnTo>
                  <a:pt x="2428875" y="257035"/>
                </a:lnTo>
                <a:lnTo>
                  <a:pt x="2429345" y="258165"/>
                </a:lnTo>
                <a:lnTo>
                  <a:pt x="2431211" y="260019"/>
                </a:lnTo>
                <a:lnTo>
                  <a:pt x="2432329" y="260489"/>
                </a:lnTo>
                <a:lnTo>
                  <a:pt x="2434958" y="260489"/>
                </a:lnTo>
                <a:lnTo>
                  <a:pt x="2436076" y="260019"/>
                </a:lnTo>
                <a:lnTo>
                  <a:pt x="2437942" y="258165"/>
                </a:lnTo>
                <a:lnTo>
                  <a:pt x="2438400" y="257035"/>
                </a:lnTo>
                <a:lnTo>
                  <a:pt x="2438400" y="254406"/>
                </a:lnTo>
                <a:close/>
              </a:path>
              <a:path w="7200900" h="3057525">
                <a:moveTo>
                  <a:pt x="2486025" y="2488222"/>
                </a:moveTo>
                <a:lnTo>
                  <a:pt x="2485567" y="2487104"/>
                </a:lnTo>
                <a:lnTo>
                  <a:pt x="2483701" y="2485237"/>
                </a:lnTo>
                <a:lnTo>
                  <a:pt x="2482583" y="2484780"/>
                </a:lnTo>
                <a:lnTo>
                  <a:pt x="2479954" y="2484780"/>
                </a:lnTo>
                <a:lnTo>
                  <a:pt x="2478836" y="2485237"/>
                </a:lnTo>
                <a:lnTo>
                  <a:pt x="2476970" y="2487104"/>
                </a:lnTo>
                <a:lnTo>
                  <a:pt x="2476500" y="2488222"/>
                </a:lnTo>
                <a:lnTo>
                  <a:pt x="2476500" y="2490851"/>
                </a:lnTo>
                <a:lnTo>
                  <a:pt x="2476970" y="2491981"/>
                </a:lnTo>
                <a:lnTo>
                  <a:pt x="2478836" y="2493835"/>
                </a:lnTo>
                <a:lnTo>
                  <a:pt x="2479954" y="2494305"/>
                </a:lnTo>
                <a:lnTo>
                  <a:pt x="2482583" y="2494305"/>
                </a:lnTo>
                <a:lnTo>
                  <a:pt x="2483701" y="2493835"/>
                </a:lnTo>
                <a:lnTo>
                  <a:pt x="2485567" y="2491981"/>
                </a:lnTo>
                <a:lnTo>
                  <a:pt x="2486025" y="2490851"/>
                </a:lnTo>
                <a:lnTo>
                  <a:pt x="2486025" y="2488222"/>
                </a:lnTo>
                <a:close/>
              </a:path>
              <a:path w="7200900" h="3057525">
                <a:moveTo>
                  <a:pt x="2486025" y="1929765"/>
                </a:moveTo>
                <a:lnTo>
                  <a:pt x="2485567" y="1928647"/>
                </a:lnTo>
                <a:lnTo>
                  <a:pt x="2483701" y="1926793"/>
                </a:lnTo>
                <a:lnTo>
                  <a:pt x="2482583" y="1926323"/>
                </a:lnTo>
                <a:lnTo>
                  <a:pt x="2479954" y="1926323"/>
                </a:lnTo>
                <a:lnTo>
                  <a:pt x="2478836" y="1926793"/>
                </a:lnTo>
                <a:lnTo>
                  <a:pt x="2476970" y="1928647"/>
                </a:lnTo>
                <a:lnTo>
                  <a:pt x="2476500" y="1929765"/>
                </a:lnTo>
                <a:lnTo>
                  <a:pt x="2476500" y="1932406"/>
                </a:lnTo>
                <a:lnTo>
                  <a:pt x="2476970" y="1933524"/>
                </a:lnTo>
                <a:lnTo>
                  <a:pt x="2478836" y="1935378"/>
                </a:lnTo>
                <a:lnTo>
                  <a:pt x="2479954" y="1935848"/>
                </a:lnTo>
                <a:lnTo>
                  <a:pt x="2482583" y="1935848"/>
                </a:lnTo>
                <a:lnTo>
                  <a:pt x="2483701" y="1935378"/>
                </a:lnTo>
                <a:lnTo>
                  <a:pt x="2485567" y="1933524"/>
                </a:lnTo>
                <a:lnTo>
                  <a:pt x="2486025" y="1932406"/>
                </a:lnTo>
                <a:lnTo>
                  <a:pt x="2486025" y="1929765"/>
                </a:lnTo>
                <a:close/>
              </a:path>
              <a:path w="7200900" h="3057525">
                <a:moveTo>
                  <a:pt x="2486025" y="1371320"/>
                </a:moveTo>
                <a:lnTo>
                  <a:pt x="2485567" y="1370190"/>
                </a:lnTo>
                <a:lnTo>
                  <a:pt x="2483701" y="1368336"/>
                </a:lnTo>
                <a:lnTo>
                  <a:pt x="2482583" y="1367866"/>
                </a:lnTo>
                <a:lnTo>
                  <a:pt x="2479954" y="1367866"/>
                </a:lnTo>
                <a:lnTo>
                  <a:pt x="2478836" y="1368336"/>
                </a:lnTo>
                <a:lnTo>
                  <a:pt x="2476970" y="1370190"/>
                </a:lnTo>
                <a:lnTo>
                  <a:pt x="2476500" y="1371320"/>
                </a:lnTo>
                <a:lnTo>
                  <a:pt x="2476500" y="1373949"/>
                </a:lnTo>
                <a:lnTo>
                  <a:pt x="2476970" y="1375067"/>
                </a:lnTo>
                <a:lnTo>
                  <a:pt x="2478836" y="1376934"/>
                </a:lnTo>
                <a:lnTo>
                  <a:pt x="2479954" y="1377391"/>
                </a:lnTo>
                <a:lnTo>
                  <a:pt x="2482583" y="1377391"/>
                </a:lnTo>
                <a:lnTo>
                  <a:pt x="2483701" y="1376934"/>
                </a:lnTo>
                <a:lnTo>
                  <a:pt x="2485567" y="1375067"/>
                </a:lnTo>
                <a:lnTo>
                  <a:pt x="2486025" y="1373949"/>
                </a:lnTo>
                <a:lnTo>
                  <a:pt x="2486025" y="1371320"/>
                </a:lnTo>
                <a:close/>
              </a:path>
              <a:path w="7200900" h="3057525">
                <a:moveTo>
                  <a:pt x="2486025" y="812863"/>
                </a:moveTo>
                <a:lnTo>
                  <a:pt x="2485567" y="811745"/>
                </a:lnTo>
                <a:lnTo>
                  <a:pt x="2483701" y="809879"/>
                </a:lnTo>
                <a:lnTo>
                  <a:pt x="2482583" y="809421"/>
                </a:lnTo>
                <a:lnTo>
                  <a:pt x="2479954" y="809421"/>
                </a:lnTo>
                <a:lnTo>
                  <a:pt x="2478836" y="809879"/>
                </a:lnTo>
                <a:lnTo>
                  <a:pt x="2476970" y="811745"/>
                </a:lnTo>
                <a:lnTo>
                  <a:pt x="2476500" y="812863"/>
                </a:lnTo>
                <a:lnTo>
                  <a:pt x="2476500" y="815492"/>
                </a:lnTo>
                <a:lnTo>
                  <a:pt x="2476970" y="816622"/>
                </a:lnTo>
                <a:lnTo>
                  <a:pt x="2478836" y="818476"/>
                </a:lnTo>
                <a:lnTo>
                  <a:pt x="2479954" y="818946"/>
                </a:lnTo>
                <a:lnTo>
                  <a:pt x="2482583" y="818946"/>
                </a:lnTo>
                <a:lnTo>
                  <a:pt x="2483701" y="818476"/>
                </a:lnTo>
                <a:lnTo>
                  <a:pt x="2485567" y="816622"/>
                </a:lnTo>
                <a:lnTo>
                  <a:pt x="2486025" y="815492"/>
                </a:lnTo>
                <a:lnTo>
                  <a:pt x="2486025" y="812863"/>
                </a:lnTo>
                <a:close/>
              </a:path>
              <a:path w="7200900" h="3057525">
                <a:moveTo>
                  <a:pt x="2486025" y="254406"/>
                </a:moveTo>
                <a:lnTo>
                  <a:pt x="2485567" y="253288"/>
                </a:lnTo>
                <a:lnTo>
                  <a:pt x="2483701" y="251421"/>
                </a:lnTo>
                <a:lnTo>
                  <a:pt x="2482583" y="250964"/>
                </a:lnTo>
                <a:lnTo>
                  <a:pt x="2479954" y="250964"/>
                </a:lnTo>
                <a:lnTo>
                  <a:pt x="2478836" y="251421"/>
                </a:lnTo>
                <a:lnTo>
                  <a:pt x="2476970" y="253288"/>
                </a:lnTo>
                <a:lnTo>
                  <a:pt x="2476500" y="254406"/>
                </a:lnTo>
                <a:lnTo>
                  <a:pt x="2476500" y="257035"/>
                </a:lnTo>
                <a:lnTo>
                  <a:pt x="2476970" y="258165"/>
                </a:lnTo>
                <a:lnTo>
                  <a:pt x="2478836" y="260019"/>
                </a:lnTo>
                <a:lnTo>
                  <a:pt x="2479954" y="260489"/>
                </a:lnTo>
                <a:lnTo>
                  <a:pt x="2482583" y="260489"/>
                </a:lnTo>
                <a:lnTo>
                  <a:pt x="2483701" y="260019"/>
                </a:lnTo>
                <a:lnTo>
                  <a:pt x="2485567" y="258165"/>
                </a:lnTo>
                <a:lnTo>
                  <a:pt x="2486025" y="257035"/>
                </a:lnTo>
                <a:lnTo>
                  <a:pt x="2486025" y="254406"/>
                </a:lnTo>
                <a:close/>
              </a:path>
              <a:path w="7200900" h="3057525">
                <a:moveTo>
                  <a:pt x="2533650" y="2488222"/>
                </a:moveTo>
                <a:lnTo>
                  <a:pt x="2533192" y="2487104"/>
                </a:lnTo>
                <a:lnTo>
                  <a:pt x="2531326" y="2485237"/>
                </a:lnTo>
                <a:lnTo>
                  <a:pt x="2530208" y="2484780"/>
                </a:lnTo>
                <a:lnTo>
                  <a:pt x="2527579" y="2484780"/>
                </a:lnTo>
                <a:lnTo>
                  <a:pt x="2526461" y="2485237"/>
                </a:lnTo>
                <a:lnTo>
                  <a:pt x="2524595" y="2487104"/>
                </a:lnTo>
                <a:lnTo>
                  <a:pt x="2524125" y="2488222"/>
                </a:lnTo>
                <a:lnTo>
                  <a:pt x="2524125" y="2490851"/>
                </a:lnTo>
                <a:lnTo>
                  <a:pt x="2524595" y="2491981"/>
                </a:lnTo>
                <a:lnTo>
                  <a:pt x="2526461" y="2493835"/>
                </a:lnTo>
                <a:lnTo>
                  <a:pt x="2527579" y="2494305"/>
                </a:lnTo>
                <a:lnTo>
                  <a:pt x="2530208" y="2494305"/>
                </a:lnTo>
                <a:lnTo>
                  <a:pt x="2531326" y="2493835"/>
                </a:lnTo>
                <a:lnTo>
                  <a:pt x="2533192" y="2491981"/>
                </a:lnTo>
                <a:lnTo>
                  <a:pt x="2533650" y="2490851"/>
                </a:lnTo>
                <a:lnTo>
                  <a:pt x="2533650" y="2488222"/>
                </a:lnTo>
                <a:close/>
              </a:path>
              <a:path w="7200900" h="3057525">
                <a:moveTo>
                  <a:pt x="2533650" y="1929765"/>
                </a:moveTo>
                <a:lnTo>
                  <a:pt x="2533192" y="1928647"/>
                </a:lnTo>
                <a:lnTo>
                  <a:pt x="2531326" y="1926793"/>
                </a:lnTo>
                <a:lnTo>
                  <a:pt x="2530208" y="1926323"/>
                </a:lnTo>
                <a:lnTo>
                  <a:pt x="2527579" y="1926323"/>
                </a:lnTo>
                <a:lnTo>
                  <a:pt x="2526461" y="1926793"/>
                </a:lnTo>
                <a:lnTo>
                  <a:pt x="2524595" y="1928647"/>
                </a:lnTo>
                <a:lnTo>
                  <a:pt x="2524125" y="1929765"/>
                </a:lnTo>
                <a:lnTo>
                  <a:pt x="2524125" y="1932406"/>
                </a:lnTo>
                <a:lnTo>
                  <a:pt x="2524595" y="1933524"/>
                </a:lnTo>
                <a:lnTo>
                  <a:pt x="2526461" y="1935378"/>
                </a:lnTo>
                <a:lnTo>
                  <a:pt x="2527579" y="1935848"/>
                </a:lnTo>
                <a:lnTo>
                  <a:pt x="2530208" y="1935848"/>
                </a:lnTo>
                <a:lnTo>
                  <a:pt x="2531326" y="1935378"/>
                </a:lnTo>
                <a:lnTo>
                  <a:pt x="2533192" y="1933524"/>
                </a:lnTo>
                <a:lnTo>
                  <a:pt x="2533650" y="1932406"/>
                </a:lnTo>
                <a:lnTo>
                  <a:pt x="2533650" y="1929765"/>
                </a:lnTo>
                <a:close/>
              </a:path>
              <a:path w="7200900" h="3057525">
                <a:moveTo>
                  <a:pt x="2533650" y="1371320"/>
                </a:moveTo>
                <a:lnTo>
                  <a:pt x="2533192" y="1370190"/>
                </a:lnTo>
                <a:lnTo>
                  <a:pt x="2531326" y="1368336"/>
                </a:lnTo>
                <a:lnTo>
                  <a:pt x="2530208" y="1367866"/>
                </a:lnTo>
                <a:lnTo>
                  <a:pt x="2527579" y="1367866"/>
                </a:lnTo>
                <a:lnTo>
                  <a:pt x="2526461" y="1368336"/>
                </a:lnTo>
                <a:lnTo>
                  <a:pt x="2524595" y="1370190"/>
                </a:lnTo>
                <a:lnTo>
                  <a:pt x="2524125" y="1371320"/>
                </a:lnTo>
                <a:lnTo>
                  <a:pt x="2524125" y="1373949"/>
                </a:lnTo>
                <a:lnTo>
                  <a:pt x="2524595" y="1375067"/>
                </a:lnTo>
                <a:lnTo>
                  <a:pt x="2526461" y="1376934"/>
                </a:lnTo>
                <a:lnTo>
                  <a:pt x="2527579" y="1377391"/>
                </a:lnTo>
                <a:lnTo>
                  <a:pt x="2530208" y="1377391"/>
                </a:lnTo>
                <a:lnTo>
                  <a:pt x="2531326" y="1376934"/>
                </a:lnTo>
                <a:lnTo>
                  <a:pt x="2533192" y="1375067"/>
                </a:lnTo>
                <a:lnTo>
                  <a:pt x="2533650" y="1373949"/>
                </a:lnTo>
                <a:lnTo>
                  <a:pt x="2533650" y="1371320"/>
                </a:lnTo>
                <a:close/>
              </a:path>
              <a:path w="7200900" h="3057525">
                <a:moveTo>
                  <a:pt x="2533650" y="812863"/>
                </a:moveTo>
                <a:lnTo>
                  <a:pt x="2533192" y="811745"/>
                </a:lnTo>
                <a:lnTo>
                  <a:pt x="2531326" y="809879"/>
                </a:lnTo>
                <a:lnTo>
                  <a:pt x="2530208" y="809421"/>
                </a:lnTo>
                <a:lnTo>
                  <a:pt x="2527579" y="809421"/>
                </a:lnTo>
                <a:lnTo>
                  <a:pt x="2526461" y="809879"/>
                </a:lnTo>
                <a:lnTo>
                  <a:pt x="2524595" y="811745"/>
                </a:lnTo>
                <a:lnTo>
                  <a:pt x="2524125" y="812863"/>
                </a:lnTo>
                <a:lnTo>
                  <a:pt x="2524125" y="815492"/>
                </a:lnTo>
                <a:lnTo>
                  <a:pt x="2524595" y="816622"/>
                </a:lnTo>
                <a:lnTo>
                  <a:pt x="2526461" y="818476"/>
                </a:lnTo>
                <a:lnTo>
                  <a:pt x="2527579" y="818946"/>
                </a:lnTo>
                <a:lnTo>
                  <a:pt x="2530208" y="818946"/>
                </a:lnTo>
                <a:lnTo>
                  <a:pt x="2531326" y="818476"/>
                </a:lnTo>
                <a:lnTo>
                  <a:pt x="2533192" y="816622"/>
                </a:lnTo>
                <a:lnTo>
                  <a:pt x="2533650" y="815492"/>
                </a:lnTo>
                <a:lnTo>
                  <a:pt x="2533650" y="812863"/>
                </a:lnTo>
                <a:close/>
              </a:path>
              <a:path w="7200900" h="3057525">
                <a:moveTo>
                  <a:pt x="2533650" y="254406"/>
                </a:moveTo>
                <a:lnTo>
                  <a:pt x="2533192" y="253288"/>
                </a:lnTo>
                <a:lnTo>
                  <a:pt x="2531326" y="251421"/>
                </a:lnTo>
                <a:lnTo>
                  <a:pt x="2530208" y="250964"/>
                </a:lnTo>
                <a:lnTo>
                  <a:pt x="2527579" y="250964"/>
                </a:lnTo>
                <a:lnTo>
                  <a:pt x="2526461" y="251421"/>
                </a:lnTo>
                <a:lnTo>
                  <a:pt x="2524595" y="253288"/>
                </a:lnTo>
                <a:lnTo>
                  <a:pt x="2524125" y="254406"/>
                </a:lnTo>
                <a:lnTo>
                  <a:pt x="2524125" y="257035"/>
                </a:lnTo>
                <a:lnTo>
                  <a:pt x="2524595" y="258165"/>
                </a:lnTo>
                <a:lnTo>
                  <a:pt x="2526461" y="260019"/>
                </a:lnTo>
                <a:lnTo>
                  <a:pt x="2527579" y="260489"/>
                </a:lnTo>
                <a:lnTo>
                  <a:pt x="2530208" y="260489"/>
                </a:lnTo>
                <a:lnTo>
                  <a:pt x="2531326" y="260019"/>
                </a:lnTo>
                <a:lnTo>
                  <a:pt x="2533192" y="258165"/>
                </a:lnTo>
                <a:lnTo>
                  <a:pt x="2533650" y="257035"/>
                </a:lnTo>
                <a:lnTo>
                  <a:pt x="2533650" y="254406"/>
                </a:lnTo>
                <a:close/>
              </a:path>
              <a:path w="7200900" h="3057525">
                <a:moveTo>
                  <a:pt x="2581275" y="2488222"/>
                </a:moveTo>
                <a:lnTo>
                  <a:pt x="2580817" y="2487104"/>
                </a:lnTo>
                <a:lnTo>
                  <a:pt x="2578951" y="2485237"/>
                </a:lnTo>
                <a:lnTo>
                  <a:pt x="2577833" y="2484780"/>
                </a:lnTo>
                <a:lnTo>
                  <a:pt x="2575204" y="2484780"/>
                </a:lnTo>
                <a:lnTo>
                  <a:pt x="2574086" y="2485237"/>
                </a:lnTo>
                <a:lnTo>
                  <a:pt x="2572220" y="2487104"/>
                </a:lnTo>
                <a:lnTo>
                  <a:pt x="2571750" y="2488222"/>
                </a:lnTo>
                <a:lnTo>
                  <a:pt x="2571750" y="2490851"/>
                </a:lnTo>
                <a:lnTo>
                  <a:pt x="2572220" y="2491981"/>
                </a:lnTo>
                <a:lnTo>
                  <a:pt x="2574086" y="2493835"/>
                </a:lnTo>
                <a:lnTo>
                  <a:pt x="2575204" y="2494305"/>
                </a:lnTo>
                <a:lnTo>
                  <a:pt x="2577833" y="2494305"/>
                </a:lnTo>
                <a:lnTo>
                  <a:pt x="2578951" y="2493835"/>
                </a:lnTo>
                <a:lnTo>
                  <a:pt x="2580817" y="2491981"/>
                </a:lnTo>
                <a:lnTo>
                  <a:pt x="2581275" y="2490851"/>
                </a:lnTo>
                <a:lnTo>
                  <a:pt x="2581275" y="2488222"/>
                </a:lnTo>
                <a:close/>
              </a:path>
              <a:path w="7200900" h="3057525">
                <a:moveTo>
                  <a:pt x="2581275" y="1929765"/>
                </a:moveTo>
                <a:lnTo>
                  <a:pt x="2580817" y="1928647"/>
                </a:lnTo>
                <a:lnTo>
                  <a:pt x="2578951" y="1926793"/>
                </a:lnTo>
                <a:lnTo>
                  <a:pt x="2577833" y="1926323"/>
                </a:lnTo>
                <a:lnTo>
                  <a:pt x="2575204" y="1926323"/>
                </a:lnTo>
                <a:lnTo>
                  <a:pt x="2574086" y="1926793"/>
                </a:lnTo>
                <a:lnTo>
                  <a:pt x="2572220" y="1928647"/>
                </a:lnTo>
                <a:lnTo>
                  <a:pt x="2571750" y="1929765"/>
                </a:lnTo>
                <a:lnTo>
                  <a:pt x="2571750" y="1932406"/>
                </a:lnTo>
                <a:lnTo>
                  <a:pt x="2572220" y="1933524"/>
                </a:lnTo>
                <a:lnTo>
                  <a:pt x="2574086" y="1935378"/>
                </a:lnTo>
                <a:lnTo>
                  <a:pt x="2575204" y="1935848"/>
                </a:lnTo>
                <a:lnTo>
                  <a:pt x="2577833" y="1935848"/>
                </a:lnTo>
                <a:lnTo>
                  <a:pt x="2578951" y="1935378"/>
                </a:lnTo>
                <a:lnTo>
                  <a:pt x="2580817" y="1933524"/>
                </a:lnTo>
                <a:lnTo>
                  <a:pt x="2581275" y="1932406"/>
                </a:lnTo>
                <a:lnTo>
                  <a:pt x="2581275" y="1929765"/>
                </a:lnTo>
                <a:close/>
              </a:path>
              <a:path w="7200900" h="3057525">
                <a:moveTo>
                  <a:pt x="2581275" y="1371320"/>
                </a:moveTo>
                <a:lnTo>
                  <a:pt x="2580817" y="1370190"/>
                </a:lnTo>
                <a:lnTo>
                  <a:pt x="2578951" y="1368336"/>
                </a:lnTo>
                <a:lnTo>
                  <a:pt x="2577833" y="1367866"/>
                </a:lnTo>
                <a:lnTo>
                  <a:pt x="2575204" y="1367866"/>
                </a:lnTo>
                <a:lnTo>
                  <a:pt x="2574086" y="1368336"/>
                </a:lnTo>
                <a:lnTo>
                  <a:pt x="2572220" y="1370190"/>
                </a:lnTo>
                <a:lnTo>
                  <a:pt x="2571750" y="1371320"/>
                </a:lnTo>
                <a:lnTo>
                  <a:pt x="2571750" y="1373949"/>
                </a:lnTo>
                <a:lnTo>
                  <a:pt x="2572220" y="1375067"/>
                </a:lnTo>
                <a:lnTo>
                  <a:pt x="2574086" y="1376934"/>
                </a:lnTo>
                <a:lnTo>
                  <a:pt x="2575204" y="1377391"/>
                </a:lnTo>
                <a:lnTo>
                  <a:pt x="2577833" y="1377391"/>
                </a:lnTo>
                <a:lnTo>
                  <a:pt x="2578951" y="1376934"/>
                </a:lnTo>
                <a:lnTo>
                  <a:pt x="2580817" y="1375067"/>
                </a:lnTo>
                <a:lnTo>
                  <a:pt x="2581275" y="1373949"/>
                </a:lnTo>
                <a:lnTo>
                  <a:pt x="2581275" y="1371320"/>
                </a:lnTo>
                <a:close/>
              </a:path>
              <a:path w="7200900" h="3057525">
                <a:moveTo>
                  <a:pt x="2581275" y="812863"/>
                </a:moveTo>
                <a:lnTo>
                  <a:pt x="2580817" y="811745"/>
                </a:lnTo>
                <a:lnTo>
                  <a:pt x="2578951" y="809879"/>
                </a:lnTo>
                <a:lnTo>
                  <a:pt x="2577833" y="809421"/>
                </a:lnTo>
                <a:lnTo>
                  <a:pt x="2575204" y="809421"/>
                </a:lnTo>
                <a:lnTo>
                  <a:pt x="2574086" y="809879"/>
                </a:lnTo>
                <a:lnTo>
                  <a:pt x="2572220" y="811745"/>
                </a:lnTo>
                <a:lnTo>
                  <a:pt x="2571750" y="812863"/>
                </a:lnTo>
                <a:lnTo>
                  <a:pt x="2571750" y="815492"/>
                </a:lnTo>
                <a:lnTo>
                  <a:pt x="2572220" y="816622"/>
                </a:lnTo>
                <a:lnTo>
                  <a:pt x="2574086" y="818476"/>
                </a:lnTo>
                <a:lnTo>
                  <a:pt x="2575204" y="818946"/>
                </a:lnTo>
                <a:lnTo>
                  <a:pt x="2577833" y="818946"/>
                </a:lnTo>
                <a:lnTo>
                  <a:pt x="2578951" y="818476"/>
                </a:lnTo>
                <a:lnTo>
                  <a:pt x="2580817" y="816622"/>
                </a:lnTo>
                <a:lnTo>
                  <a:pt x="2581275" y="815492"/>
                </a:lnTo>
                <a:lnTo>
                  <a:pt x="2581275" y="812863"/>
                </a:lnTo>
                <a:close/>
              </a:path>
              <a:path w="7200900" h="3057525">
                <a:moveTo>
                  <a:pt x="2581275" y="254406"/>
                </a:moveTo>
                <a:lnTo>
                  <a:pt x="2580817" y="253288"/>
                </a:lnTo>
                <a:lnTo>
                  <a:pt x="2578951" y="251421"/>
                </a:lnTo>
                <a:lnTo>
                  <a:pt x="2577833" y="250964"/>
                </a:lnTo>
                <a:lnTo>
                  <a:pt x="2575204" y="250964"/>
                </a:lnTo>
                <a:lnTo>
                  <a:pt x="2574086" y="251421"/>
                </a:lnTo>
                <a:lnTo>
                  <a:pt x="2572220" y="253288"/>
                </a:lnTo>
                <a:lnTo>
                  <a:pt x="2571750" y="254406"/>
                </a:lnTo>
                <a:lnTo>
                  <a:pt x="2571750" y="257035"/>
                </a:lnTo>
                <a:lnTo>
                  <a:pt x="2572220" y="258165"/>
                </a:lnTo>
                <a:lnTo>
                  <a:pt x="2574086" y="260019"/>
                </a:lnTo>
                <a:lnTo>
                  <a:pt x="2575204" y="260489"/>
                </a:lnTo>
                <a:lnTo>
                  <a:pt x="2577833" y="260489"/>
                </a:lnTo>
                <a:lnTo>
                  <a:pt x="2578951" y="260019"/>
                </a:lnTo>
                <a:lnTo>
                  <a:pt x="2580817" y="258165"/>
                </a:lnTo>
                <a:lnTo>
                  <a:pt x="2581275" y="257035"/>
                </a:lnTo>
                <a:lnTo>
                  <a:pt x="2581275" y="254406"/>
                </a:lnTo>
                <a:close/>
              </a:path>
              <a:path w="7200900" h="3057525">
                <a:moveTo>
                  <a:pt x="2628900" y="2488222"/>
                </a:moveTo>
                <a:lnTo>
                  <a:pt x="2628442" y="2487104"/>
                </a:lnTo>
                <a:lnTo>
                  <a:pt x="2626576" y="2485237"/>
                </a:lnTo>
                <a:lnTo>
                  <a:pt x="2625458" y="2484780"/>
                </a:lnTo>
                <a:lnTo>
                  <a:pt x="2622829" y="2484780"/>
                </a:lnTo>
                <a:lnTo>
                  <a:pt x="2621711" y="2485237"/>
                </a:lnTo>
                <a:lnTo>
                  <a:pt x="2619845" y="2487104"/>
                </a:lnTo>
                <a:lnTo>
                  <a:pt x="2619375" y="2488222"/>
                </a:lnTo>
                <a:lnTo>
                  <a:pt x="2619375" y="2490851"/>
                </a:lnTo>
                <a:lnTo>
                  <a:pt x="2619845" y="2491981"/>
                </a:lnTo>
                <a:lnTo>
                  <a:pt x="2621711" y="2493835"/>
                </a:lnTo>
                <a:lnTo>
                  <a:pt x="2622829" y="2494305"/>
                </a:lnTo>
                <a:lnTo>
                  <a:pt x="2625458" y="2494305"/>
                </a:lnTo>
                <a:lnTo>
                  <a:pt x="2626576" y="2493835"/>
                </a:lnTo>
                <a:lnTo>
                  <a:pt x="2628442" y="2491981"/>
                </a:lnTo>
                <a:lnTo>
                  <a:pt x="2628900" y="2490851"/>
                </a:lnTo>
                <a:lnTo>
                  <a:pt x="2628900" y="2488222"/>
                </a:lnTo>
                <a:close/>
              </a:path>
              <a:path w="7200900" h="3057525">
                <a:moveTo>
                  <a:pt x="2628900" y="1929765"/>
                </a:moveTo>
                <a:lnTo>
                  <a:pt x="2628442" y="1928647"/>
                </a:lnTo>
                <a:lnTo>
                  <a:pt x="2626576" y="1926793"/>
                </a:lnTo>
                <a:lnTo>
                  <a:pt x="2625458" y="1926323"/>
                </a:lnTo>
                <a:lnTo>
                  <a:pt x="2622829" y="1926323"/>
                </a:lnTo>
                <a:lnTo>
                  <a:pt x="2621711" y="1926793"/>
                </a:lnTo>
                <a:lnTo>
                  <a:pt x="2619845" y="1928647"/>
                </a:lnTo>
                <a:lnTo>
                  <a:pt x="2619375" y="1929765"/>
                </a:lnTo>
                <a:lnTo>
                  <a:pt x="2619375" y="1932406"/>
                </a:lnTo>
                <a:lnTo>
                  <a:pt x="2619845" y="1933524"/>
                </a:lnTo>
                <a:lnTo>
                  <a:pt x="2621711" y="1935378"/>
                </a:lnTo>
                <a:lnTo>
                  <a:pt x="2622829" y="1935848"/>
                </a:lnTo>
                <a:lnTo>
                  <a:pt x="2625458" y="1935848"/>
                </a:lnTo>
                <a:lnTo>
                  <a:pt x="2626576" y="1935378"/>
                </a:lnTo>
                <a:lnTo>
                  <a:pt x="2628442" y="1933524"/>
                </a:lnTo>
                <a:lnTo>
                  <a:pt x="2628900" y="1932406"/>
                </a:lnTo>
                <a:lnTo>
                  <a:pt x="2628900" y="1929765"/>
                </a:lnTo>
                <a:close/>
              </a:path>
              <a:path w="7200900" h="3057525">
                <a:moveTo>
                  <a:pt x="2628900" y="1371320"/>
                </a:moveTo>
                <a:lnTo>
                  <a:pt x="2628442" y="1370190"/>
                </a:lnTo>
                <a:lnTo>
                  <a:pt x="2626576" y="1368336"/>
                </a:lnTo>
                <a:lnTo>
                  <a:pt x="2625458" y="1367866"/>
                </a:lnTo>
                <a:lnTo>
                  <a:pt x="2622829" y="1367866"/>
                </a:lnTo>
                <a:lnTo>
                  <a:pt x="2621711" y="1368336"/>
                </a:lnTo>
                <a:lnTo>
                  <a:pt x="2619845" y="1370190"/>
                </a:lnTo>
                <a:lnTo>
                  <a:pt x="2619375" y="1371320"/>
                </a:lnTo>
                <a:lnTo>
                  <a:pt x="2619375" y="1373949"/>
                </a:lnTo>
                <a:lnTo>
                  <a:pt x="2619845" y="1375067"/>
                </a:lnTo>
                <a:lnTo>
                  <a:pt x="2621711" y="1376934"/>
                </a:lnTo>
                <a:lnTo>
                  <a:pt x="2622829" y="1377391"/>
                </a:lnTo>
                <a:lnTo>
                  <a:pt x="2625458" y="1377391"/>
                </a:lnTo>
                <a:lnTo>
                  <a:pt x="2626576" y="1376934"/>
                </a:lnTo>
                <a:lnTo>
                  <a:pt x="2628442" y="1375067"/>
                </a:lnTo>
                <a:lnTo>
                  <a:pt x="2628900" y="1373949"/>
                </a:lnTo>
                <a:lnTo>
                  <a:pt x="2628900" y="1371320"/>
                </a:lnTo>
                <a:close/>
              </a:path>
              <a:path w="7200900" h="3057525">
                <a:moveTo>
                  <a:pt x="2628900" y="812863"/>
                </a:moveTo>
                <a:lnTo>
                  <a:pt x="2628442" y="811745"/>
                </a:lnTo>
                <a:lnTo>
                  <a:pt x="2626576" y="809879"/>
                </a:lnTo>
                <a:lnTo>
                  <a:pt x="2625458" y="809421"/>
                </a:lnTo>
                <a:lnTo>
                  <a:pt x="2622829" y="809421"/>
                </a:lnTo>
                <a:lnTo>
                  <a:pt x="2621711" y="809879"/>
                </a:lnTo>
                <a:lnTo>
                  <a:pt x="2619845" y="811745"/>
                </a:lnTo>
                <a:lnTo>
                  <a:pt x="2619375" y="812863"/>
                </a:lnTo>
                <a:lnTo>
                  <a:pt x="2619375" y="815492"/>
                </a:lnTo>
                <a:lnTo>
                  <a:pt x="2619845" y="816622"/>
                </a:lnTo>
                <a:lnTo>
                  <a:pt x="2621711" y="818476"/>
                </a:lnTo>
                <a:lnTo>
                  <a:pt x="2622829" y="818946"/>
                </a:lnTo>
                <a:lnTo>
                  <a:pt x="2625458" y="818946"/>
                </a:lnTo>
                <a:lnTo>
                  <a:pt x="2626576" y="818476"/>
                </a:lnTo>
                <a:lnTo>
                  <a:pt x="2628442" y="816622"/>
                </a:lnTo>
                <a:lnTo>
                  <a:pt x="2628900" y="815492"/>
                </a:lnTo>
                <a:lnTo>
                  <a:pt x="2628900" y="812863"/>
                </a:lnTo>
                <a:close/>
              </a:path>
              <a:path w="7200900" h="3057525">
                <a:moveTo>
                  <a:pt x="2628900" y="254406"/>
                </a:moveTo>
                <a:lnTo>
                  <a:pt x="2628442" y="253288"/>
                </a:lnTo>
                <a:lnTo>
                  <a:pt x="2626576" y="251421"/>
                </a:lnTo>
                <a:lnTo>
                  <a:pt x="2625458" y="250964"/>
                </a:lnTo>
                <a:lnTo>
                  <a:pt x="2622829" y="250964"/>
                </a:lnTo>
                <a:lnTo>
                  <a:pt x="2621711" y="251421"/>
                </a:lnTo>
                <a:lnTo>
                  <a:pt x="2619845" y="253288"/>
                </a:lnTo>
                <a:lnTo>
                  <a:pt x="2619375" y="254406"/>
                </a:lnTo>
                <a:lnTo>
                  <a:pt x="2619375" y="257035"/>
                </a:lnTo>
                <a:lnTo>
                  <a:pt x="2619845" y="258165"/>
                </a:lnTo>
                <a:lnTo>
                  <a:pt x="2621711" y="260019"/>
                </a:lnTo>
                <a:lnTo>
                  <a:pt x="2622829" y="260489"/>
                </a:lnTo>
                <a:lnTo>
                  <a:pt x="2625458" y="260489"/>
                </a:lnTo>
                <a:lnTo>
                  <a:pt x="2626576" y="260019"/>
                </a:lnTo>
                <a:lnTo>
                  <a:pt x="2628442" y="258165"/>
                </a:lnTo>
                <a:lnTo>
                  <a:pt x="2628900" y="257035"/>
                </a:lnTo>
                <a:lnTo>
                  <a:pt x="2628900" y="254406"/>
                </a:lnTo>
                <a:close/>
              </a:path>
              <a:path w="7200900" h="3057525">
                <a:moveTo>
                  <a:pt x="2676525" y="2488222"/>
                </a:moveTo>
                <a:lnTo>
                  <a:pt x="2676067" y="2487104"/>
                </a:lnTo>
                <a:lnTo>
                  <a:pt x="2674201" y="2485237"/>
                </a:lnTo>
                <a:lnTo>
                  <a:pt x="2673083" y="2484780"/>
                </a:lnTo>
                <a:lnTo>
                  <a:pt x="2670454" y="2484780"/>
                </a:lnTo>
                <a:lnTo>
                  <a:pt x="2669336" y="2485237"/>
                </a:lnTo>
                <a:lnTo>
                  <a:pt x="2667470" y="2487104"/>
                </a:lnTo>
                <a:lnTo>
                  <a:pt x="2667000" y="2488222"/>
                </a:lnTo>
                <a:lnTo>
                  <a:pt x="2667000" y="2490851"/>
                </a:lnTo>
                <a:lnTo>
                  <a:pt x="2667470" y="2491981"/>
                </a:lnTo>
                <a:lnTo>
                  <a:pt x="2669336" y="2493835"/>
                </a:lnTo>
                <a:lnTo>
                  <a:pt x="2670454" y="2494305"/>
                </a:lnTo>
                <a:lnTo>
                  <a:pt x="2673083" y="2494305"/>
                </a:lnTo>
                <a:lnTo>
                  <a:pt x="2674201" y="2493835"/>
                </a:lnTo>
                <a:lnTo>
                  <a:pt x="2676067" y="2491981"/>
                </a:lnTo>
                <a:lnTo>
                  <a:pt x="2676525" y="2490851"/>
                </a:lnTo>
                <a:lnTo>
                  <a:pt x="2676525" y="2488222"/>
                </a:lnTo>
                <a:close/>
              </a:path>
              <a:path w="7200900" h="3057525">
                <a:moveTo>
                  <a:pt x="2676525" y="1929765"/>
                </a:moveTo>
                <a:lnTo>
                  <a:pt x="2676067" y="1928647"/>
                </a:lnTo>
                <a:lnTo>
                  <a:pt x="2674201" y="1926793"/>
                </a:lnTo>
                <a:lnTo>
                  <a:pt x="2673083" y="1926323"/>
                </a:lnTo>
                <a:lnTo>
                  <a:pt x="2670454" y="1926323"/>
                </a:lnTo>
                <a:lnTo>
                  <a:pt x="2669336" y="1926793"/>
                </a:lnTo>
                <a:lnTo>
                  <a:pt x="2667470" y="1928647"/>
                </a:lnTo>
                <a:lnTo>
                  <a:pt x="2667000" y="1929765"/>
                </a:lnTo>
                <a:lnTo>
                  <a:pt x="2667000" y="1932406"/>
                </a:lnTo>
                <a:lnTo>
                  <a:pt x="2667470" y="1933524"/>
                </a:lnTo>
                <a:lnTo>
                  <a:pt x="2669336" y="1935378"/>
                </a:lnTo>
                <a:lnTo>
                  <a:pt x="2670454" y="1935848"/>
                </a:lnTo>
                <a:lnTo>
                  <a:pt x="2673083" y="1935848"/>
                </a:lnTo>
                <a:lnTo>
                  <a:pt x="2674201" y="1935378"/>
                </a:lnTo>
                <a:lnTo>
                  <a:pt x="2676067" y="1933524"/>
                </a:lnTo>
                <a:lnTo>
                  <a:pt x="2676525" y="1932406"/>
                </a:lnTo>
                <a:lnTo>
                  <a:pt x="2676525" y="1929765"/>
                </a:lnTo>
                <a:close/>
              </a:path>
              <a:path w="7200900" h="3057525">
                <a:moveTo>
                  <a:pt x="2676525" y="1371320"/>
                </a:moveTo>
                <a:lnTo>
                  <a:pt x="2676067" y="1370190"/>
                </a:lnTo>
                <a:lnTo>
                  <a:pt x="2674201" y="1368336"/>
                </a:lnTo>
                <a:lnTo>
                  <a:pt x="2673083" y="1367866"/>
                </a:lnTo>
                <a:lnTo>
                  <a:pt x="2670454" y="1367866"/>
                </a:lnTo>
                <a:lnTo>
                  <a:pt x="2669336" y="1368336"/>
                </a:lnTo>
                <a:lnTo>
                  <a:pt x="2667470" y="1370190"/>
                </a:lnTo>
                <a:lnTo>
                  <a:pt x="2667000" y="1371320"/>
                </a:lnTo>
                <a:lnTo>
                  <a:pt x="2667000" y="1373949"/>
                </a:lnTo>
                <a:lnTo>
                  <a:pt x="2667470" y="1375067"/>
                </a:lnTo>
                <a:lnTo>
                  <a:pt x="2669336" y="1376934"/>
                </a:lnTo>
                <a:lnTo>
                  <a:pt x="2670454" y="1377391"/>
                </a:lnTo>
                <a:lnTo>
                  <a:pt x="2673083" y="1377391"/>
                </a:lnTo>
                <a:lnTo>
                  <a:pt x="2674201" y="1376934"/>
                </a:lnTo>
                <a:lnTo>
                  <a:pt x="2676067" y="1375067"/>
                </a:lnTo>
                <a:lnTo>
                  <a:pt x="2676525" y="1373949"/>
                </a:lnTo>
                <a:lnTo>
                  <a:pt x="2676525" y="1371320"/>
                </a:lnTo>
                <a:close/>
              </a:path>
              <a:path w="7200900" h="3057525">
                <a:moveTo>
                  <a:pt x="2676525" y="812863"/>
                </a:moveTo>
                <a:lnTo>
                  <a:pt x="2676067" y="811745"/>
                </a:lnTo>
                <a:lnTo>
                  <a:pt x="2674201" y="809879"/>
                </a:lnTo>
                <a:lnTo>
                  <a:pt x="2673083" y="809421"/>
                </a:lnTo>
                <a:lnTo>
                  <a:pt x="2670454" y="809421"/>
                </a:lnTo>
                <a:lnTo>
                  <a:pt x="2669336" y="809879"/>
                </a:lnTo>
                <a:lnTo>
                  <a:pt x="2667470" y="811745"/>
                </a:lnTo>
                <a:lnTo>
                  <a:pt x="2667000" y="812863"/>
                </a:lnTo>
                <a:lnTo>
                  <a:pt x="2667000" y="815492"/>
                </a:lnTo>
                <a:lnTo>
                  <a:pt x="2667470" y="816622"/>
                </a:lnTo>
                <a:lnTo>
                  <a:pt x="2669336" y="818476"/>
                </a:lnTo>
                <a:lnTo>
                  <a:pt x="2670454" y="818946"/>
                </a:lnTo>
                <a:lnTo>
                  <a:pt x="2673083" y="818946"/>
                </a:lnTo>
                <a:lnTo>
                  <a:pt x="2674201" y="818476"/>
                </a:lnTo>
                <a:lnTo>
                  <a:pt x="2676067" y="816622"/>
                </a:lnTo>
                <a:lnTo>
                  <a:pt x="2676525" y="815492"/>
                </a:lnTo>
                <a:lnTo>
                  <a:pt x="2676525" y="812863"/>
                </a:lnTo>
                <a:close/>
              </a:path>
              <a:path w="7200900" h="3057525">
                <a:moveTo>
                  <a:pt x="2676525" y="254406"/>
                </a:moveTo>
                <a:lnTo>
                  <a:pt x="2676067" y="253288"/>
                </a:lnTo>
                <a:lnTo>
                  <a:pt x="2674201" y="251421"/>
                </a:lnTo>
                <a:lnTo>
                  <a:pt x="2673083" y="250964"/>
                </a:lnTo>
                <a:lnTo>
                  <a:pt x="2670454" y="250964"/>
                </a:lnTo>
                <a:lnTo>
                  <a:pt x="2669336" y="251421"/>
                </a:lnTo>
                <a:lnTo>
                  <a:pt x="2667470" y="253288"/>
                </a:lnTo>
                <a:lnTo>
                  <a:pt x="2667000" y="254406"/>
                </a:lnTo>
                <a:lnTo>
                  <a:pt x="2667000" y="257035"/>
                </a:lnTo>
                <a:lnTo>
                  <a:pt x="2667470" y="258165"/>
                </a:lnTo>
                <a:lnTo>
                  <a:pt x="2669336" y="260019"/>
                </a:lnTo>
                <a:lnTo>
                  <a:pt x="2670454" y="260489"/>
                </a:lnTo>
                <a:lnTo>
                  <a:pt x="2673083" y="260489"/>
                </a:lnTo>
                <a:lnTo>
                  <a:pt x="2674201" y="260019"/>
                </a:lnTo>
                <a:lnTo>
                  <a:pt x="2676067" y="258165"/>
                </a:lnTo>
                <a:lnTo>
                  <a:pt x="2676525" y="257035"/>
                </a:lnTo>
                <a:lnTo>
                  <a:pt x="2676525" y="254406"/>
                </a:lnTo>
                <a:close/>
              </a:path>
              <a:path w="7200900" h="3057525">
                <a:moveTo>
                  <a:pt x="2724150" y="2488222"/>
                </a:moveTo>
                <a:lnTo>
                  <a:pt x="2723692" y="2487104"/>
                </a:lnTo>
                <a:lnTo>
                  <a:pt x="2721826" y="2485237"/>
                </a:lnTo>
                <a:lnTo>
                  <a:pt x="2720708" y="2484780"/>
                </a:lnTo>
                <a:lnTo>
                  <a:pt x="2718079" y="2484780"/>
                </a:lnTo>
                <a:lnTo>
                  <a:pt x="2716961" y="2485237"/>
                </a:lnTo>
                <a:lnTo>
                  <a:pt x="2715095" y="2487104"/>
                </a:lnTo>
                <a:lnTo>
                  <a:pt x="2714625" y="2488222"/>
                </a:lnTo>
                <a:lnTo>
                  <a:pt x="2714625" y="2490851"/>
                </a:lnTo>
                <a:lnTo>
                  <a:pt x="2715095" y="2491981"/>
                </a:lnTo>
                <a:lnTo>
                  <a:pt x="2716961" y="2493835"/>
                </a:lnTo>
                <a:lnTo>
                  <a:pt x="2718079" y="2494305"/>
                </a:lnTo>
                <a:lnTo>
                  <a:pt x="2720708" y="2494305"/>
                </a:lnTo>
                <a:lnTo>
                  <a:pt x="2721826" y="2493835"/>
                </a:lnTo>
                <a:lnTo>
                  <a:pt x="2723692" y="2491981"/>
                </a:lnTo>
                <a:lnTo>
                  <a:pt x="2724150" y="2490851"/>
                </a:lnTo>
                <a:lnTo>
                  <a:pt x="2724150" y="2488222"/>
                </a:lnTo>
                <a:close/>
              </a:path>
              <a:path w="7200900" h="3057525">
                <a:moveTo>
                  <a:pt x="2724150" y="1929765"/>
                </a:moveTo>
                <a:lnTo>
                  <a:pt x="2723692" y="1928647"/>
                </a:lnTo>
                <a:lnTo>
                  <a:pt x="2721826" y="1926793"/>
                </a:lnTo>
                <a:lnTo>
                  <a:pt x="2720708" y="1926323"/>
                </a:lnTo>
                <a:lnTo>
                  <a:pt x="2718079" y="1926323"/>
                </a:lnTo>
                <a:lnTo>
                  <a:pt x="2716961" y="1926793"/>
                </a:lnTo>
                <a:lnTo>
                  <a:pt x="2715095" y="1928647"/>
                </a:lnTo>
                <a:lnTo>
                  <a:pt x="2714625" y="1929765"/>
                </a:lnTo>
                <a:lnTo>
                  <a:pt x="2714625" y="1932406"/>
                </a:lnTo>
                <a:lnTo>
                  <a:pt x="2715095" y="1933524"/>
                </a:lnTo>
                <a:lnTo>
                  <a:pt x="2716961" y="1935378"/>
                </a:lnTo>
                <a:lnTo>
                  <a:pt x="2718079" y="1935848"/>
                </a:lnTo>
                <a:lnTo>
                  <a:pt x="2720708" y="1935848"/>
                </a:lnTo>
                <a:lnTo>
                  <a:pt x="2721826" y="1935378"/>
                </a:lnTo>
                <a:lnTo>
                  <a:pt x="2723692" y="1933524"/>
                </a:lnTo>
                <a:lnTo>
                  <a:pt x="2724150" y="1932406"/>
                </a:lnTo>
                <a:lnTo>
                  <a:pt x="2724150" y="1929765"/>
                </a:lnTo>
                <a:close/>
              </a:path>
              <a:path w="7200900" h="3057525">
                <a:moveTo>
                  <a:pt x="2724150" y="1371320"/>
                </a:moveTo>
                <a:lnTo>
                  <a:pt x="2723692" y="1370190"/>
                </a:lnTo>
                <a:lnTo>
                  <a:pt x="2721826" y="1368336"/>
                </a:lnTo>
                <a:lnTo>
                  <a:pt x="2720708" y="1367866"/>
                </a:lnTo>
                <a:lnTo>
                  <a:pt x="2718079" y="1367866"/>
                </a:lnTo>
                <a:lnTo>
                  <a:pt x="2716961" y="1368336"/>
                </a:lnTo>
                <a:lnTo>
                  <a:pt x="2715095" y="1370190"/>
                </a:lnTo>
                <a:lnTo>
                  <a:pt x="2714625" y="1371320"/>
                </a:lnTo>
                <a:lnTo>
                  <a:pt x="2714625" y="1373949"/>
                </a:lnTo>
                <a:lnTo>
                  <a:pt x="2715095" y="1375067"/>
                </a:lnTo>
                <a:lnTo>
                  <a:pt x="2716961" y="1376934"/>
                </a:lnTo>
                <a:lnTo>
                  <a:pt x="2718079" y="1377391"/>
                </a:lnTo>
                <a:lnTo>
                  <a:pt x="2720708" y="1377391"/>
                </a:lnTo>
                <a:lnTo>
                  <a:pt x="2721826" y="1376934"/>
                </a:lnTo>
                <a:lnTo>
                  <a:pt x="2723692" y="1375067"/>
                </a:lnTo>
                <a:lnTo>
                  <a:pt x="2724150" y="1373949"/>
                </a:lnTo>
                <a:lnTo>
                  <a:pt x="2724150" y="1371320"/>
                </a:lnTo>
                <a:close/>
              </a:path>
              <a:path w="7200900" h="3057525">
                <a:moveTo>
                  <a:pt x="2724150" y="812863"/>
                </a:moveTo>
                <a:lnTo>
                  <a:pt x="2723692" y="811745"/>
                </a:lnTo>
                <a:lnTo>
                  <a:pt x="2721826" y="809879"/>
                </a:lnTo>
                <a:lnTo>
                  <a:pt x="2720708" y="809421"/>
                </a:lnTo>
                <a:lnTo>
                  <a:pt x="2718079" y="809421"/>
                </a:lnTo>
                <a:lnTo>
                  <a:pt x="2716961" y="809879"/>
                </a:lnTo>
                <a:lnTo>
                  <a:pt x="2715095" y="811745"/>
                </a:lnTo>
                <a:lnTo>
                  <a:pt x="2714625" y="812863"/>
                </a:lnTo>
                <a:lnTo>
                  <a:pt x="2714625" y="815492"/>
                </a:lnTo>
                <a:lnTo>
                  <a:pt x="2715095" y="816622"/>
                </a:lnTo>
                <a:lnTo>
                  <a:pt x="2716961" y="818476"/>
                </a:lnTo>
                <a:lnTo>
                  <a:pt x="2718079" y="818946"/>
                </a:lnTo>
                <a:lnTo>
                  <a:pt x="2720708" y="818946"/>
                </a:lnTo>
                <a:lnTo>
                  <a:pt x="2721826" y="818476"/>
                </a:lnTo>
                <a:lnTo>
                  <a:pt x="2723692" y="816622"/>
                </a:lnTo>
                <a:lnTo>
                  <a:pt x="2724150" y="815492"/>
                </a:lnTo>
                <a:lnTo>
                  <a:pt x="2724150" y="812863"/>
                </a:lnTo>
                <a:close/>
              </a:path>
              <a:path w="7200900" h="3057525">
                <a:moveTo>
                  <a:pt x="2724150" y="254406"/>
                </a:moveTo>
                <a:lnTo>
                  <a:pt x="2723692" y="253288"/>
                </a:lnTo>
                <a:lnTo>
                  <a:pt x="2721826" y="251421"/>
                </a:lnTo>
                <a:lnTo>
                  <a:pt x="2720708" y="250964"/>
                </a:lnTo>
                <a:lnTo>
                  <a:pt x="2718079" y="250964"/>
                </a:lnTo>
                <a:lnTo>
                  <a:pt x="2716961" y="251421"/>
                </a:lnTo>
                <a:lnTo>
                  <a:pt x="2715095" y="253288"/>
                </a:lnTo>
                <a:lnTo>
                  <a:pt x="2714625" y="254406"/>
                </a:lnTo>
                <a:lnTo>
                  <a:pt x="2714625" y="257035"/>
                </a:lnTo>
                <a:lnTo>
                  <a:pt x="2715095" y="258165"/>
                </a:lnTo>
                <a:lnTo>
                  <a:pt x="2716961" y="260019"/>
                </a:lnTo>
                <a:lnTo>
                  <a:pt x="2718079" y="260489"/>
                </a:lnTo>
                <a:lnTo>
                  <a:pt x="2720708" y="260489"/>
                </a:lnTo>
                <a:lnTo>
                  <a:pt x="2721826" y="260019"/>
                </a:lnTo>
                <a:lnTo>
                  <a:pt x="2723692" y="258165"/>
                </a:lnTo>
                <a:lnTo>
                  <a:pt x="2724150" y="257035"/>
                </a:lnTo>
                <a:lnTo>
                  <a:pt x="2724150" y="254406"/>
                </a:lnTo>
                <a:close/>
              </a:path>
              <a:path w="7200900" h="3057525">
                <a:moveTo>
                  <a:pt x="2771775" y="2488222"/>
                </a:moveTo>
                <a:lnTo>
                  <a:pt x="2771317" y="2487104"/>
                </a:lnTo>
                <a:lnTo>
                  <a:pt x="2769451" y="2485237"/>
                </a:lnTo>
                <a:lnTo>
                  <a:pt x="2768333" y="2484780"/>
                </a:lnTo>
                <a:lnTo>
                  <a:pt x="2765704" y="2484780"/>
                </a:lnTo>
                <a:lnTo>
                  <a:pt x="2764586" y="2485237"/>
                </a:lnTo>
                <a:lnTo>
                  <a:pt x="2762720" y="2487104"/>
                </a:lnTo>
                <a:lnTo>
                  <a:pt x="2762250" y="2488222"/>
                </a:lnTo>
                <a:lnTo>
                  <a:pt x="2762250" y="2490851"/>
                </a:lnTo>
                <a:lnTo>
                  <a:pt x="2762720" y="2491981"/>
                </a:lnTo>
                <a:lnTo>
                  <a:pt x="2764586" y="2493835"/>
                </a:lnTo>
                <a:lnTo>
                  <a:pt x="2765704" y="2494305"/>
                </a:lnTo>
                <a:lnTo>
                  <a:pt x="2768333" y="2494305"/>
                </a:lnTo>
                <a:lnTo>
                  <a:pt x="2769451" y="2493835"/>
                </a:lnTo>
                <a:lnTo>
                  <a:pt x="2771317" y="2491981"/>
                </a:lnTo>
                <a:lnTo>
                  <a:pt x="2771775" y="2490851"/>
                </a:lnTo>
                <a:lnTo>
                  <a:pt x="2771775" y="2488222"/>
                </a:lnTo>
                <a:close/>
              </a:path>
              <a:path w="7200900" h="3057525">
                <a:moveTo>
                  <a:pt x="2771775" y="1929765"/>
                </a:moveTo>
                <a:lnTo>
                  <a:pt x="2771317" y="1928647"/>
                </a:lnTo>
                <a:lnTo>
                  <a:pt x="2769451" y="1926793"/>
                </a:lnTo>
                <a:lnTo>
                  <a:pt x="2768333" y="1926323"/>
                </a:lnTo>
                <a:lnTo>
                  <a:pt x="2765704" y="1926323"/>
                </a:lnTo>
                <a:lnTo>
                  <a:pt x="2764586" y="1926793"/>
                </a:lnTo>
                <a:lnTo>
                  <a:pt x="2762720" y="1928647"/>
                </a:lnTo>
                <a:lnTo>
                  <a:pt x="2762250" y="1929765"/>
                </a:lnTo>
                <a:lnTo>
                  <a:pt x="2762250" y="1932406"/>
                </a:lnTo>
                <a:lnTo>
                  <a:pt x="2762720" y="1933524"/>
                </a:lnTo>
                <a:lnTo>
                  <a:pt x="2764586" y="1935378"/>
                </a:lnTo>
                <a:lnTo>
                  <a:pt x="2765704" y="1935848"/>
                </a:lnTo>
                <a:lnTo>
                  <a:pt x="2768333" y="1935848"/>
                </a:lnTo>
                <a:lnTo>
                  <a:pt x="2769451" y="1935378"/>
                </a:lnTo>
                <a:lnTo>
                  <a:pt x="2771317" y="1933524"/>
                </a:lnTo>
                <a:lnTo>
                  <a:pt x="2771775" y="1932406"/>
                </a:lnTo>
                <a:lnTo>
                  <a:pt x="2771775" y="1929765"/>
                </a:lnTo>
                <a:close/>
              </a:path>
              <a:path w="7200900" h="3057525">
                <a:moveTo>
                  <a:pt x="2771775" y="1371320"/>
                </a:moveTo>
                <a:lnTo>
                  <a:pt x="2771317" y="1370190"/>
                </a:lnTo>
                <a:lnTo>
                  <a:pt x="2769451" y="1368336"/>
                </a:lnTo>
                <a:lnTo>
                  <a:pt x="2768333" y="1367866"/>
                </a:lnTo>
                <a:lnTo>
                  <a:pt x="2765704" y="1367866"/>
                </a:lnTo>
                <a:lnTo>
                  <a:pt x="2764586" y="1368336"/>
                </a:lnTo>
                <a:lnTo>
                  <a:pt x="2762720" y="1370190"/>
                </a:lnTo>
                <a:lnTo>
                  <a:pt x="2762250" y="1371320"/>
                </a:lnTo>
                <a:lnTo>
                  <a:pt x="2762250" y="1373949"/>
                </a:lnTo>
                <a:lnTo>
                  <a:pt x="2762720" y="1375067"/>
                </a:lnTo>
                <a:lnTo>
                  <a:pt x="2764586" y="1376934"/>
                </a:lnTo>
                <a:lnTo>
                  <a:pt x="2765704" y="1377391"/>
                </a:lnTo>
                <a:lnTo>
                  <a:pt x="2768333" y="1377391"/>
                </a:lnTo>
                <a:lnTo>
                  <a:pt x="2769451" y="1376934"/>
                </a:lnTo>
                <a:lnTo>
                  <a:pt x="2771317" y="1375067"/>
                </a:lnTo>
                <a:lnTo>
                  <a:pt x="2771775" y="1373949"/>
                </a:lnTo>
                <a:lnTo>
                  <a:pt x="2771775" y="1371320"/>
                </a:lnTo>
                <a:close/>
              </a:path>
              <a:path w="7200900" h="3057525">
                <a:moveTo>
                  <a:pt x="2771775" y="812863"/>
                </a:moveTo>
                <a:lnTo>
                  <a:pt x="2771317" y="811745"/>
                </a:lnTo>
                <a:lnTo>
                  <a:pt x="2769451" y="809879"/>
                </a:lnTo>
                <a:lnTo>
                  <a:pt x="2768333" y="809421"/>
                </a:lnTo>
                <a:lnTo>
                  <a:pt x="2765704" y="809421"/>
                </a:lnTo>
                <a:lnTo>
                  <a:pt x="2764586" y="809879"/>
                </a:lnTo>
                <a:lnTo>
                  <a:pt x="2762720" y="811745"/>
                </a:lnTo>
                <a:lnTo>
                  <a:pt x="2762250" y="812863"/>
                </a:lnTo>
                <a:lnTo>
                  <a:pt x="2762250" y="815492"/>
                </a:lnTo>
                <a:lnTo>
                  <a:pt x="2762720" y="816622"/>
                </a:lnTo>
                <a:lnTo>
                  <a:pt x="2764586" y="818476"/>
                </a:lnTo>
                <a:lnTo>
                  <a:pt x="2765704" y="818946"/>
                </a:lnTo>
                <a:lnTo>
                  <a:pt x="2768333" y="818946"/>
                </a:lnTo>
                <a:lnTo>
                  <a:pt x="2769451" y="818476"/>
                </a:lnTo>
                <a:lnTo>
                  <a:pt x="2771317" y="816622"/>
                </a:lnTo>
                <a:lnTo>
                  <a:pt x="2771775" y="815492"/>
                </a:lnTo>
                <a:lnTo>
                  <a:pt x="2771775" y="812863"/>
                </a:lnTo>
                <a:close/>
              </a:path>
              <a:path w="7200900" h="3057525">
                <a:moveTo>
                  <a:pt x="2771775" y="254406"/>
                </a:moveTo>
                <a:lnTo>
                  <a:pt x="2771317" y="253288"/>
                </a:lnTo>
                <a:lnTo>
                  <a:pt x="2769451" y="251421"/>
                </a:lnTo>
                <a:lnTo>
                  <a:pt x="2768333" y="250964"/>
                </a:lnTo>
                <a:lnTo>
                  <a:pt x="2765704" y="250964"/>
                </a:lnTo>
                <a:lnTo>
                  <a:pt x="2764586" y="251421"/>
                </a:lnTo>
                <a:lnTo>
                  <a:pt x="2762720" y="253288"/>
                </a:lnTo>
                <a:lnTo>
                  <a:pt x="2762250" y="254406"/>
                </a:lnTo>
                <a:lnTo>
                  <a:pt x="2762250" y="257035"/>
                </a:lnTo>
                <a:lnTo>
                  <a:pt x="2762720" y="258165"/>
                </a:lnTo>
                <a:lnTo>
                  <a:pt x="2764586" y="260019"/>
                </a:lnTo>
                <a:lnTo>
                  <a:pt x="2765704" y="260489"/>
                </a:lnTo>
                <a:lnTo>
                  <a:pt x="2768333" y="260489"/>
                </a:lnTo>
                <a:lnTo>
                  <a:pt x="2769451" y="260019"/>
                </a:lnTo>
                <a:lnTo>
                  <a:pt x="2771317" y="258165"/>
                </a:lnTo>
                <a:lnTo>
                  <a:pt x="2771775" y="257035"/>
                </a:lnTo>
                <a:lnTo>
                  <a:pt x="2771775" y="254406"/>
                </a:lnTo>
                <a:close/>
              </a:path>
              <a:path w="7200900" h="3057525">
                <a:moveTo>
                  <a:pt x="2819400" y="2488222"/>
                </a:moveTo>
                <a:lnTo>
                  <a:pt x="2818942" y="2487104"/>
                </a:lnTo>
                <a:lnTo>
                  <a:pt x="2817076" y="2485237"/>
                </a:lnTo>
                <a:lnTo>
                  <a:pt x="2815958" y="2484780"/>
                </a:lnTo>
                <a:lnTo>
                  <a:pt x="2813329" y="2484780"/>
                </a:lnTo>
                <a:lnTo>
                  <a:pt x="2812211" y="2485237"/>
                </a:lnTo>
                <a:lnTo>
                  <a:pt x="2810345" y="2487104"/>
                </a:lnTo>
                <a:lnTo>
                  <a:pt x="2809875" y="2488222"/>
                </a:lnTo>
                <a:lnTo>
                  <a:pt x="2809875" y="2490851"/>
                </a:lnTo>
                <a:lnTo>
                  <a:pt x="2810345" y="2491981"/>
                </a:lnTo>
                <a:lnTo>
                  <a:pt x="2812211" y="2493835"/>
                </a:lnTo>
                <a:lnTo>
                  <a:pt x="2813329" y="2494305"/>
                </a:lnTo>
                <a:lnTo>
                  <a:pt x="2815958" y="2494305"/>
                </a:lnTo>
                <a:lnTo>
                  <a:pt x="2817076" y="2493835"/>
                </a:lnTo>
                <a:lnTo>
                  <a:pt x="2818942" y="2491981"/>
                </a:lnTo>
                <a:lnTo>
                  <a:pt x="2819400" y="2490851"/>
                </a:lnTo>
                <a:lnTo>
                  <a:pt x="2819400" y="2488222"/>
                </a:lnTo>
                <a:close/>
              </a:path>
              <a:path w="7200900" h="3057525">
                <a:moveTo>
                  <a:pt x="2819400" y="1929765"/>
                </a:moveTo>
                <a:lnTo>
                  <a:pt x="2818942" y="1928647"/>
                </a:lnTo>
                <a:lnTo>
                  <a:pt x="2817076" y="1926793"/>
                </a:lnTo>
                <a:lnTo>
                  <a:pt x="2815958" y="1926323"/>
                </a:lnTo>
                <a:lnTo>
                  <a:pt x="2813329" y="1926323"/>
                </a:lnTo>
                <a:lnTo>
                  <a:pt x="2812211" y="1926793"/>
                </a:lnTo>
                <a:lnTo>
                  <a:pt x="2810345" y="1928647"/>
                </a:lnTo>
                <a:lnTo>
                  <a:pt x="2809875" y="1929765"/>
                </a:lnTo>
                <a:lnTo>
                  <a:pt x="2809875" y="1932406"/>
                </a:lnTo>
                <a:lnTo>
                  <a:pt x="2810345" y="1933524"/>
                </a:lnTo>
                <a:lnTo>
                  <a:pt x="2812211" y="1935378"/>
                </a:lnTo>
                <a:lnTo>
                  <a:pt x="2813329" y="1935848"/>
                </a:lnTo>
                <a:lnTo>
                  <a:pt x="2815958" y="1935848"/>
                </a:lnTo>
                <a:lnTo>
                  <a:pt x="2817076" y="1935378"/>
                </a:lnTo>
                <a:lnTo>
                  <a:pt x="2818942" y="1933524"/>
                </a:lnTo>
                <a:lnTo>
                  <a:pt x="2819400" y="1932406"/>
                </a:lnTo>
                <a:lnTo>
                  <a:pt x="2819400" y="1929765"/>
                </a:lnTo>
                <a:close/>
              </a:path>
              <a:path w="7200900" h="3057525">
                <a:moveTo>
                  <a:pt x="2819400" y="1371320"/>
                </a:moveTo>
                <a:lnTo>
                  <a:pt x="2818942" y="1370190"/>
                </a:lnTo>
                <a:lnTo>
                  <a:pt x="2817076" y="1368336"/>
                </a:lnTo>
                <a:lnTo>
                  <a:pt x="2815958" y="1367866"/>
                </a:lnTo>
                <a:lnTo>
                  <a:pt x="2813329" y="1367866"/>
                </a:lnTo>
                <a:lnTo>
                  <a:pt x="2812211" y="1368336"/>
                </a:lnTo>
                <a:lnTo>
                  <a:pt x="2810345" y="1370190"/>
                </a:lnTo>
                <a:lnTo>
                  <a:pt x="2809875" y="1371320"/>
                </a:lnTo>
                <a:lnTo>
                  <a:pt x="2809875" y="1373949"/>
                </a:lnTo>
                <a:lnTo>
                  <a:pt x="2810345" y="1375067"/>
                </a:lnTo>
                <a:lnTo>
                  <a:pt x="2812211" y="1376934"/>
                </a:lnTo>
                <a:lnTo>
                  <a:pt x="2813329" y="1377391"/>
                </a:lnTo>
                <a:lnTo>
                  <a:pt x="2815958" y="1377391"/>
                </a:lnTo>
                <a:lnTo>
                  <a:pt x="2817076" y="1376934"/>
                </a:lnTo>
                <a:lnTo>
                  <a:pt x="2818942" y="1375067"/>
                </a:lnTo>
                <a:lnTo>
                  <a:pt x="2819400" y="1373949"/>
                </a:lnTo>
                <a:lnTo>
                  <a:pt x="2819400" y="1371320"/>
                </a:lnTo>
                <a:close/>
              </a:path>
              <a:path w="7200900" h="3057525">
                <a:moveTo>
                  <a:pt x="2819400" y="812863"/>
                </a:moveTo>
                <a:lnTo>
                  <a:pt x="2818942" y="811745"/>
                </a:lnTo>
                <a:lnTo>
                  <a:pt x="2817076" y="809879"/>
                </a:lnTo>
                <a:lnTo>
                  <a:pt x="2815958" y="809421"/>
                </a:lnTo>
                <a:lnTo>
                  <a:pt x="2813329" y="809421"/>
                </a:lnTo>
                <a:lnTo>
                  <a:pt x="2812211" y="809879"/>
                </a:lnTo>
                <a:lnTo>
                  <a:pt x="2810345" y="811745"/>
                </a:lnTo>
                <a:lnTo>
                  <a:pt x="2809875" y="812863"/>
                </a:lnTo>
                <a:lnTo>
                  <a:pt x="2809875" y="815492"/>
                </a:lnTo>
                <a:lnTo>
                  <a:pt x="2810345" y="816622"/>
                </a:lnTo>
                <a:lnTo>
                  <a:pt x="2812211" y="818476"/>
                </a:lnTo>
                <a:lnTo>
                  <a:pt x="2813329" y="818946"/>
                </a:lnTo>
                <a:lnTo>
                  <a:pt x="2815958" y="818946"/>
                </a:lnTo>
                <a:lnTo>
                  <a:pt x="2817076" y="818476"/>
                </a:lnTo>
                <a:lnTo>
                  <a:pt x="2818942" y="816622"/>
                </a:lnTo>
                <a:lnTo>
                  <a:pt x="2819400" y="815492"/>
                </a:lnTo>
                <a:lnTo>
                  <a:pt x="2819400" y="812863"/>
                </a:lnTo>
                <a:close/>
              </a:path>
              <a:path w="7200900" h="3057525">
                <a:moveTo>
                  <a:pt x="2819400" y="254406"/>
                </a:moveTo>
                <a:lnTo>
                  <a:pt x="2818942" y="253288"/>
                </a:lnTo>
                <a:lnTo>
                  <a:pt x="2817076" y="251421"/>
                </a:lnTo>
                <a:lnTo>
                  <a:pt x="2815958" y="250964"/>
                </a:lnTo>
                <a:lnTo>
                  <a:pt x="2813329" y="250964"/>
                </a:lnTo>
                <a:lnTo>
                  <a:pt x="2812211" y="251421"/>
                </a:lnTo>
                <a:lnTo>
                  <a:pt x="2810345" y="253288"/>
                </a:lnTo>
                <a:lnTo>
                  <a:pt x="2809875" y="254406"/>
                </a:lnTo>
                <a:lnTo>
                  <a:pt x="2809875" y="257035"/>
                </a:lnTo>
                <a:lnTo>
                  <a:pt x="2810345" y="258165"/>
                </a:lnTo>
                <a:lnTo>
                  <a:pt x="2812211" y="260019"/>
                </a:lnTo>
                <a:lnTo>
                  <a:pt x="2813329" y="260489"/>
                </a:lnTo>
                <a:lnTo>
                  <a:pt x="2815958" y="260489"/>
                </a:lnTo>
                <a:lnTo>
                  <a:pt x="2817076" y="260019"/>
                </a:lnTo>
                <a:lnTo>
                  <a:pt x="2818942" y="258165"/>
                </a:lnTo>
                <a:lnTo>
                  <a:pt x="2819400" y="257035"/>
                </a:lnTo>
                <a:lnTo>
                  <a:pt x="2819400" y="254406"/>
                </a:lnTo>
                <a:close/>
              </a:path>
              <a:path w="7200900" h="3057525">
                <a:moveTo>
                  <a:pt x="2867025" y="2488222"/>
                </a:moveTo>
                <a:lnTo>
                  <a:pt x="2866567" y="2487104"/>
                </a:lnTo>
                <a:lnTo>
                  <a:pt x="2864701" y="2485237"/>
                </a:lnTo>
                <a:lnTo>
                  <a:pt x="2863583" y="2484780"/>
                </a:lnTo>
                <a:lnTo>
                  <a:pt x="2860954" y="2484780"/>
                </a:lnTo>
                <a:lnTo>
                  <a:pt x="2859836" y="2485237"/>
                </a:lnTo>
                <a:lnTo>
                  <a:pt x="2857970" y="2487104"/>
                </a:lnTo>
                <a:lnTo>
                  <a:pt x="2857500" y="2488222"/>
                </a:lnTo>
                <a:lnTo>
                  <a:pt x="2857500" y="2490851"/>
                </a:lnTo>
                <a:lnTo>
                  <a:pt x="2857970" y="2491981"/>
                </a:lnTo>
                <a:lnTo>
                  <a:pt x="2859836" y="2493835"/>
                </a:lnTo>
                <a:lnTo>
                  <a:pt x="2860954" y="2494305"/>
                </a:lnTo>
                <a:lnTo>
                  <a:pt x="2863583" y="2494305"/>
                </a:lnTo>
                <a:lnTo>
                  <a:pt x="2864701" y="2493835"/>
                </a:lnTo>
                <a:lnTo>
                  <a:pt x="2866567" y="2491981"/>
                </a:lnTo>
                <a:lnTo>
                  <a:pt x="2867025" y="2490851"/>
                </a:lnTo>
                <a:lnTo>
                  <a:pt x="2867025" y="2488222"/>
                </a:lnTo>
                <a:close/>
              </a:path>
              <a:path w="7200900" h="3057525">
                <a:moveTo>
                  <a:pt x="2867025" y="1929765"/>
                </a:moveTo>
                <a:lnTo>
                  <a:pt x="2866567" y="1928647"/>
                </a:lnTo>
                <a:lnTo>
                  <a:pt x="2864701" y="1926793"/>
                </a:lnTo>
                <a:lnTo>
                  <a:pt x="2863583" y="1926323"/>
                </a:lnTo>
                <a:lnTo>
                  <a:pt x="2860954" y="1926323"/>
                </a:lnTo>
                <a:lnTo>
                  <a:pt x="2859836" y="1926793"/>
                </a:lnTo>
                <a:lnTo>
                  <a:pt x="2857970" y="1928647"/>
                </a:lnTo>
                <a:lnTo>
                  <a:pt x="2857500" y="1929765"/>
                </a:lnTo>
                <a:lnTo>
                  <a:pt x="2857500" y="1932406"/>
                </a:lnTo>
                <a:lnTo>
                  <a:pt x="2857970" y="1933524"/>
                </a:lnTo>
                <a:lnTo>
                  <a:pt x="2859836" y="1935378"/>
                </a:lnTo>
                <a:lnTo>
                  <a:pt x="2860954" y="1935848"/>
                </a:lnTo>
                <a:lnTo>
                  <a:pt x="2863583" y="1935848"/>
                </a:lnTo>
                <a:lnTo>
                  <a:pt x="2864701" y="1935378"/>
                </a:lnTo>
                <a:lnTo>
                  <a:pt x="2866567" y="1933524"/>
                </a:lnTo>
                <a:lnTo>
                  <a:pt x="2867025" y="1932406"/>
                </a:lnTo>
                <a:lnTo>
                  <a:pt x="2867025" y="1929765"/>
                </a:lnTo>
                <a:close/>
              </a:path>
              <a:path w="7200900" h="3057525">
                <a:moveTo>
                  <a:pt x="2867025" y="1371320"/>
                </a:moveTo>
                <a:lnTo>
                  <a:pt x="2866567" y="1370190"/>
                </a:lnTo>
                <a:lnTo>
                  <a:pt x="2864701" y="1368336"/>
                </a:lnTo>
                <a:lnTo>
                  <a:pt x="2863583" y="1367866"/>
                </a:lnTo>
                <a:lnTo>
                  <a:pt x="2860954" y="1367866"/>
                </a:lnTo>
                <a:lnTo>
                  <a:pt x="2859836" y="1368336"/>
                </a:lnTo>
                <a:lnTo>
                  <a:pt x="2857970" y="1370190"/>
                </a:lnTo>
                <a:lnTo>
                  <a:pt x="2857500" y="1371320"/>
                </a:lnTo>
                <a:lnTo>
                  <a:pt x="2857500" y="1373949"/>
                </a:lnTo>
                <a:lnTo>
                  <a:pt x="2857970" y="1375067"/>
                </a:lnTo>
                <a:lnTo>
                  <a:pt x="2859836" y="1376934"/>
                </a:lnTo>
                <a:lnTo>
                  <a:pt x="2860954" y="1377391"/>
                </a:lnTo>
                <a:lnTo>
                  <a:pt x="2863583" y="1377391"/>
                </a:lnTo>
                <a:lnTo>
                  <a:pt x="2864701" y="1376934"/>
                </a:lnTo>
                <a:lnTo>
                  <a:pt x="2866567" y="1375067"/>
                </a:lnTo>
                <a:lnTo>
                  <a:pt x="2867025" y="1373949"/>
                </a:lnTo>
                <a:lnTo>
                  <a:pt x="2867025" y="1371320"/>
                </a:lnTo>
                <a:close/>
              </a:path>
              <a:path w="7200900" h="3057525">
                <a:moveTo>
                  <a:pt x="2867025" y="812863"/>
                </a:moveTo>
                <a:lnTo>
                  <a:pt x="2866567" y="811745"/>
                </a:lnTo>
                <a:lnTo>
                  <a:pt x="2864701" y="809879"/>
                </a:lnTo>
                <a:lnTo>
                  <a:pt x="2863583" y="809421"/>
                </a:lnTo>
                <a:lnTo>
                  <a:pt x="2860954" y="809421"/>
                </a:lnTo>
                <a:lnTo>
                  <a:pt x="2859836" y="809879"/>
                </a:lnTo>
                <a:lnTo>
                  <a:pt x="2857970" y="811745"/>
                </a:lnTo>
                <a:lnTo>
                  <a:pt x="2857500" y="812863"/>
                </a:lnTo>
                <a:lnTo>
                  <a:pt x="2857500" y="815492"/>
                </a:lnTo>
                <a:lnTo>
                  <a:pt x="2857970" y="816622"/>
                </a:lnTo>
                <a:lnTo>
                  <a:pt x="2859836" y="818476"/>
                </a:lnTo>
                <a:lnTo>
                  <a:pt x="2860954" y="818946"/>
                </a:lnTo>
                <a:lnTo>
                  <a:pt x="2863583" y="818946"/>
                </a:lnTo>
                <a:lnTo>
                  <a:pt x="2864701" y="818476"/>
                </a:lnTo>
                <a:lnTo>
                  <a:pt x="2866567" y="816622"/>
                </a:lnTo>
                <a:lnTo>
                  <a:pt x="2867025" y="815492"/>
                </a:lnTo>
                <a:lnTo>
                  <a:pt x="2867025" y="812863"/>
                </a:lnTo>
                <a:close/>
              </a:path>
              <a:path w="7200900" h="3057525">
                <a:moveTo>
                  <a:pt x="2867025" y="254406"/>
                </a:moveTo>
                <a:lnTo>
                  <a:pt x="2866567" y="253288"/>
                </a:lnTo>
                <a:lnTo>
                  <a:pt x="2864701" y="251421"/>
                </a:lnTo>
                <a:lnTo>
                  <a:pt x="2863583" y="250964"/>
                </a:lnTo>
                <a:lnTo>
                  <a:pt x="2860954" y="250964"/>
                </a:lnTo>
                <a:lnTo>
                  <a:pt x="2859836" y="251421"/>
                </a:lnTo>
                <a:lnTo>
                  <a:pt x="2857970" y="253288"/>
                </a:lnTo>
                <a:lnTo>
                  <a:pt x="2857500" y="254406"/>
                </a:lnTo>
                <a:lnTo>
                  <a:pt x="2857500" y="257035"/>
                </a:lnTo>
                <a:lnTo>
                  <a:pt x="2857970" y="258165"/>
                </a:lnTo>
                <a:lnTo>
                  <a:pt x="2859836" y="260019"/>
                </a:lnTo>
                <a:lnTo>
                  <a:pt x="2860954" y="260489"/>
                </a:lnTo>
                <a:lnTo>
                  <a:pt x="2863583" y="260489"/>
                </a:lnTo>
                <a:lnTo>
                  <a:pt x="2864701" y="260019"/>
                </a:lnTo>
                <a:lnTo>
                  <a:pt x="2866567" y="258165"/>
                </a:lnTo>
                <a:lnTo>
                  <a:pt x="2867025" y="257035"/>
                </a:lnTo>
                <a:lnTo>
                  <a:pt x="2867025" y="254406"/>
                </a:lnTo>
                <a:close/>
              </a:path>
              <a:path w="7200900" h="3057525">
                <a:moveTo>
                  <a:pt x="2914650" y="2488222"/>
                </a:moveTo>
                <a:lnTo>
                  <a:pt x="2914192" y="2487104"/>
                </a:lnTo>
                <a:lnTo>
                  <a:pt x="2912326" y="2485237"/>
                </a:lnTo>
                <a:lnTo>
                  <a:pt x="2911208" y="2484780"/>
                </a:lnTo>
                <a:lnTo>
                  <a:pt x="2908579" y="2484780"/>
                </a:lnTo>
                <a:lnTo>
                  <a:pt x="2907461" y="2485237"/>
                </a:lnTo>
                <a:lnTo>
                  <a:pt x="2905595" y="2487104"/>
                </a:lnTo>
                <a:lnTo>
                  <a:pt x="2905125" y="2488222"/>
                </a:lnTo>
                <a:lnTo>
                  <a:pt x="2905125" y="2490851"/>
                </a:lnTo>
                <a:lnTo>
                  <a:pt x="2905595" y="2491981"/>
                </a:lnTo>
                <a:lnTo>
                  <a:pt x="2907461" y="2493835"/>
                </a:lnTo>
                <a:lnTo>
                  <a:pt x="2908579" y="2494305"/>
                </a:lnTo>
                <a:lnTo>
                  <a:pt x="2911208" y="2494305"/>
                </a:lnTo>
                <a:lnTo>
                  <a:pt x="2912326" y="2493835"/>
                </a:lnTo>
                <a:lnTo>
                  <a:pt x="2914192" y="2491981"/>
                </a:lnTo>
                <a:lnTo>
                  <a:pt x="2914650" y="2490851"/>
                </a:lnTo>
                <a:lnTo>
                  <a:pt x="2914650" y="2488222"/>
                </a:lnTo>
                <a:close/>
              </a:path>
              <a:path w="7200900" h="3057525">
                <a:moveTo>
                  <a:pt x="2914650" y="1929765"/>
                </a:moveTo>
                <a:lnTo>
                  <a:pt x="2914192" y="1928647"/>
                </a:lnTo>
                <a:lnTo>
                  <a:pt x="2912326" y="1926793"/>
                </a:lnTo>
                <a:lnTo>
                  <a:pt x="2911208" y="1926323"/>
                </a:lnTo>
                <a:lnTo>
                  <a:pt x="2908579" y="1926323"/>
                </a:lnTo>
                <a:lnTo>
                  <a:pt x="2907461" y="1926793"/>
                </a:lnTo>
                <a:lnTo>
                  <a:pt x="2905595" y="1928647"/>
                </a:lnTo>
                <a:lnTo>
                  <a:pt x="2905125" y="1929765"/>
                </a:lnTo>
                <a:lnTo>
                  <a:pt x="2905125" y="1932406"/>
                </a:lnTo>
                <a:lnTo>
                  <a:pt x="2905595" y="1933524"/>
                </a:lnTo>
                <a:lnTo>
                  <a:pt x="2907461" y="1935378"/>
                </a:lnTo>
                <a:lnTo>
                  <a:pt x="2908579" y="1935848"/>
                </a:lnTo>
                <a:lnTo>
                  <a:pt x="2911208" y="1935848"/>
                </a:lnTo>
                <a:lnTo>
                  <a:pt x="2912326" y="1935378"/>
                </a:lnTo>
                <a:lnTo>
                  <a:pt x="2914192" y="1933524"/>
                </a:lnTo>
                <a:lnTo>
                  <a:pt x="2914650" y="1932406"/>
                </a:lnTo>
                <a:lnTo>
                  <a:pt x="2914650" y="1929765"/>
                </a:lnTo>
                <a:close/>
              </a:path>
              <a:path w="7200900" h="3057525">
                <a:moveTo>
                  <a:pt x="2914650" y="1371320"/>
                </a:moveTo>
                <a:lnTo>
                  <a:pt x="2914192" y="1370190"/>
                </a:lnTo>
                <a:lnTo>
                  <a:pt x="2912326" y="1368336"/>
                </a:lnTo>
                <a:lnTo>
                  <a:pt x="2911208" y="1367866"/>
                </a:lnTo>
                <a:lnTo>
                  <a:pt x="2908579" y="1367866"/>
                </a:lnTo>
                <a:lnTo>
                  <a:pt x="2907461" y="1368336"/>
                </a:lnTo>
                <a:lnTo>
                  <a:pt x="2905595" y="1370190"/>
                </a:lnTo>
                <a:lnTo>
                  <a:pt x="2905125" y="1371320"/>
                </a:lnTo>
                <a:lnTo>
                  <a:pt x="2905125" y="1373949"/>
                </a:lnTo>
                <a:lnTo>
                  <a:pt x="2905595" y="1375067"/>
                </a:lnTo>
                <a:lnTo>
                  <a:pt x="2907461" y="1376934"/>
                </a:lnTo>
                <a:lnTo>
                  <a:pt x="2908579" y="1377391"/>
                </a:lnTo>
                <a:lnTo>
                  <a:pt x="2911208" y="1377391"/>
                </a:lnTo>
                <a:lnTo>
                  <a:pt x="2912326" y="1376934"/>
                </a:lnTo>
                <a:lnTo>
                  <a:pt x="2914192" y="1375067"/>
                </a:lnTo>
                <a:lnTo>
                  <a:pt x="2914650" y="1373949"/>
                </a:lnTo>
                <a:lnTo>
                  <a:pt x="2914650" y="1371320"/>
                </a:lnTo>
                <a:close/>
              </a:path>
              <a:path w="7200900" h="3057525">
                <a:moveTo>
                  <a:pt x="2914650" y="812863"/>
                </a:moveTo>
                <a:lnTo>
                  <a:pt x="2914192" y="811745"/>
                </a:lnTo>
                <a:lnTo>
                  <a:pt x="2912326" y="809879"/>
                </a:lnTo>
                <a:lnTo>
                  <a:pt x="2911208" y="809421"/>
                </a:lnTo>
                <a:lnTo>
                  <a:pt x="2908579" y="809421"/>
                </a:lnTo>
                <a:lnTo>
                  <a:pt x="2907461" y="809879"/>
                </a:lnTo>
                <a:lnTo>
                  <a:pt x="2905595" y="811745"/>
                </a:lnTo>
                <a:lnTo>
                  <a:pt x="2905125" y="812863"/>
                </a:lnTo>
                <a:lnTo>
                  <a:pt x="2905125" y="815492"/>
                </a:lnTo>
                <a:lnTo>
                  <a:pt x="2905595" y="816622"/>
                </a:lnTo>
                <a:lnTo>
                  <a:pt x="2907461" y="818476"/>
                </a:lnTo>
                <a:lnTo>
                  <a:pt x="2908579" y="818946"/>
                </a:lnTo>
                <a:lnTo>
                  <a:pt x="2911208" y="818946"/>
                </a:lnTo>
                <a:lnTo>
                  <a:pt x="2912326" y="818476"/>
                </a:lnTo>
                <a:lnTo>
                  <a:pt x="2914192" y="816622"/>
                </a:lnTo>
                <a:lnTo>
                  <a:pt x="2914650" y="815492"/>
                </a:lnTo>
                <a:lnTo>
                  <a:pt x="2914650" y="812863"/>
                </a:lnTo>
                <a:close/>
              </a:path>
              <a:path w="7200900" h="3057525">
                <a:moveTo>
                  <a:pt x="2914650" y="254406"/>
                </a:moveTo>
                <a:lnTo>
                  <a:pt x="2914192" y="253288"/>
                </a:lnTo>
                <a:lnTo>
                  <a:pt x="2912326" y="251421"/>
                </a:lnTo>
                <a:lnTo>
                  <a:pt x="2911208" y="250964"/>
                </a:lnTo>
                <a:lnTo>
                  <a:pt x="2908579" y="250964"/>
                </a:lnTo>
                <a:lnTo>
                  <a:pt x="2907461" y="251421"/>
                </a:lnTo>
                <a:lnTo>
                  <a:pt x="2905595" y="253288"/>
                </a:lnTo>
                <a:lnTo>
                  <a:pt x="2905125" y="254406"/>
                </a:lnTo>
                <a:lnTo>
                  <a:pt x="2905125" y="257035"/>
                </a:lnTo>
                <a:lnTo>
                  <a:pt x="2905595" y="258165"/>
                </a:lnTo>
                <a:lnTo>
                  <a:pt x="2907461" y="260019"/>
                </a:lnTo>
                <a:lnTo>
                  <a:pt x="2908579" y="260489"/>
                </a:lnTo>
                <a:lnTo>
                  <a:pt x="2911208" y="260489"/>
                </a:lnTo>
                <a:lnTo>
                  <a:pt x="2912326" y="260019"/>
                </a:lnTo>
                <a:lnTo>
                  <a:pt x="2914192" y="258165"/>
                </a:lnTo>
                <a:lnTo>
                  <a:pt x="2914650" y="257035"/>
                </a:lnTo>
                <a:lnTo>
                  <a:pt x="2914650" y="254406"/>
                </a:lnTo>
                <a:close/>
              </a:path>
              <a:path w="7200900" h="3057525">
                <a:moveTo>
                  <a:pt x="2962275" y="2488222"/>
                </a:moveTo>
                <a:lnTo>
                  <a:pt x="2961817" y="2487104"/>
                </a:lnTo>
                <a:lnTo>
                  <a:pt x="2959951" y="2485237"/>
                </a:lnTo>
                <a:lnTo>
                  <a:pt x="2958833" y="2484780"/>
                </a:lnTo>
                <a:lnTo>
                  <a:pt x="2956204" y="2484780"/>
                </a:lnTo>
                <a:lnTo>
                  <a:pt x="2955086" y="2485237"/>
                </a:lnTo>
                <a:lnTo>
                  <a:pt x="2953220" y="2487104"/>
                </a:lnTo>
                <a:lnTo>
                  <a:pt x="2952750" y="2488222"/>
                </a:lnTo>
                <a:lnTo>
                  <a:pt x="2952750" y="2490851"/>
                </a:lnTo>
                <a:lnTo>
                  <a:pt x="2953220" y="2491981"/>
                </a:lnTo>
                <a:lnTo>
                  <a:pt x="2955086" y="2493835"/>
                </a:lnTo>
                <a:lnTo>
                  <a:pt x="2956204" y="2494305"/>
                </a:lnTo>
                <a:lnTo>
                  <a:pt x="2958833" y="2494305"/>
                </a:lnTo>
                <a:lnTo>
                  <a:pt x="2959951" y="2493835"/>
                </a:lnTo>
                <a:lnTo>
                  <a:pt x="2961817" y="2491981"/>
                </a:lnTo>
                <a:lnTo>
                  <a:pt x="2962275" y="2490851"/>
                </a:lnTo>
                <a:lnTo>
                  <a:pt x="2962275" y="2488222"/>
                </a:lnTo>
                <a:close/>
              </a:path>
              <a:path w="7200900" h="3057525">
                <a:moveTo>
                  <a:pt x="2962275" y="1929765"/>
                </a:moveTo>
                <a:lnTo>
                  <a:pt x="2961817" y="1928647"/>
                </a:lnTo>
                <a:lnTo>
                  <a:pt x="2959951" y="1926793"/>
                </a:lnTo>
                <a:lnTo>
                  <a:pt x="2958833" y="1926323"/>
                </a:lnTo>
                <a:lnTo>
                  <a:pt x="2956204" y="1926323"/>
                </a:lnTo>
                <a:lnTo>
                  <a:pt x="2955086" y="1926793"/>
                </a:lnTo>
                <a:lnTo>
                  <a:pt x="2953220" y="1928647"/>
                </a:lnTo>
                <a:lnTo>
                  <a:pt x="2952750" y="1929765"/>
                </a:lnTo>
                <a:lnTo>
                  <a:pt x="2952750" y="1932406"/>
                </a:lnTo>
                <a:lnTo>
                  <a:pt x="2953220" y="1933524"/>
                </a:lnTo>
                <a:lnTo>
                  <a:pt x="2955086" y="1935378"/>
                </a:lnTo>
                <a:lnTo>
                  <a:pt x="2956204" y="1935848"/>
                </a:lnTo>
                <a:lnTo>
                  <a:pt x="2958833" y="1935848"/>
                </a:lnTo>
                <a:lnTo>
                  <a:pt x="2959951" y="1935378"/>
                </a:lnTo>
                <a:lnTo>
                  <a:pt x="2961817" y="1933524"/>
                </a:lnTo>
                <a:lnTo>
                  <a:pt x="2962275" y="1932406"/>
                </a:lnTo>
                <a:lnTo>
                  <a:pt x="2962275" y="1929765"/>
                </a:lnTo>
                <a:close/>
              </a:path>
              <a:path w="7200900" h="3057525">
                <a:moveTo>
                  <a:pt x="2962275" y="1371320"/>
                </a:moveTo>
                <a:lnTo>
                  <a:pt x="2961817" y="1370190"/>
                </a:lnTo>
                <a:lnTo>
                  <a:pt x="2959951" y="1368336"/>
                </a:lnTo>
                <a:lnTo>
                  <a:pt x="2958833" y="1367866"/>
                </a:lnTo>
                <a:lnTo>
                  <a:pt x="2956204" y="1367866"/>
                </a:lnTo>
                <a:lnTo>
                  <a:pt x="2955086" y="1368336"/>
                </a:lnTo>
                <a:lnTo>
                  <a:pt x="2953220" y="1370190"/>
                </a:lnTo>
                <a:lnTo>
                  <a:pt x="2952750" y="1371320"/>
                </a:lnTo>
                <a:lnTo>
                  <a:pt x="2952750" y="1373949"/>
                </a:lnTo>
                <a:lnTo>
                  <a:pt x="2953220" y="1375067"/>
                </a:lnTo>
                <a:lnTo>
                  <a:pt x="2955086" y="1376934"/>
                </a:lnTo>
                <a:lnTo>
                  <a:pt x="2956204" y="1377391"/>
                </a:lnTo>
                <a:lnTo>
                  <a:pt x="2958833" y="1377391"/>
                </a:lnTo>
                <a:lnTo>
                  <a:pt x="2959951" y="1376934"/>
                </a:lnTo>
                <a:lnTo>
                  <a:pt x="2961817" y="1375067"/>
                </a:lnTo>
                <a:lnTo>
                  <a:pt x="2962275" y="1373949"/>
                </a:lnTo>
                <a:lnTo>
                  <a:pt x="2962275" y="1371320"/>
                </a:lnTo>
                <a:close/>
              </a:path>
              <a:path w="7200900" h="3057525">
                <a:moveTo>
                  <a:pt x="2962275" y="812863"/>
                </a:moveTo>
                <a:lnTo>
                  <a:pt x="2961817" y="811745"/>
                </a:lnTo>
                <a:lnTo>
                  <a:pt x="2959951" y="809879"/>
                </a:lnTo>
                <a:lnTo>
                  <a:pt x="2958833" y="809421"/>
                </a:lnTo>
                <a:lnTo>
                  <a:pt x="2956204" y="809421"/>
                </a:lnTo>
                <a:lnTo>
                  <a:pt x="2955086" y="809879"/>
                </a:lnTo>
                <a:lnTo>
                  <a:pt x="2953220" y="811745"/>
                </a:lnTo>
                <a:lnTo>
                  <a:pt x="2952750" y="812863"/>
                </a:lnTo>
                <a:lnTo>
                  <a:pt x="2952750" y="815492"/>
                </a:lnTo>
                <a:lnTo>
                  <a:pt x="2953220" y="816622"/>
                </a:lnTo>
                <a:lnTo>
                  <a:pt x="2955086" y="818476"/>
                </a:lnTo>
                <a:lnTo>
                  <a:pt x="2956204" y="818946"/>
                </a:lnTo>
                <a:lnTo>
                  <a:pt x="2958833" y="818946"/>
                </a:lnTo>
                <a:lnTo>
                  <a:pt x="2959951" y="818476"/>
                </a:lnTo>
                <a:lnTo>
                  <a:pt x="2961817" y="816622"/>
                </a:lnTo>
                <a:lnTo>
                  <a:pt x="2962275" y="815492"/>
                </a:lnTo>
                <a:lnTo>
                  <a:pt x="2962275" y="812863"/>
                </a:lnTo>
                <a:close/>
              </a:path>
              <a:path w="7200900" h="3057525">
                <a:moveTo>
                  <a:pt x="2962275" y="254406"/>
                </a:moveTo>
                <a:lnTo>
                  <a:pt x="2961817" y="253288"/>
                </a:lnTo>
                <a:lnTo>
                  <a:pt x="2959951" y="251421"/>
                </a:lnTo>
                <a:lnTo>
                  <a:pt x="2958833" y="250964"/>
                </a:lnTo>
                <a:lnTo>
                  <a:pt x="2956204" y="250964"/>
                </a:lnTo>
                <a:lnTo>
                  <a:pt x="2955086" y="251421"/>
                </a:lnTo>
                <a:lnTo>
                  <a:pt x="2953220" y="253288"/>
                </a:lnTo>
                <a:lnTo>
                  <a:pt x="2952750" y="254406"/>
                </a:lnTo>
                <a:lnTo>
                  <a:pt x="2952750" y="257035"/>
                </a:lnTo>
                <a:lnTo>
                  <a:pt x="2953220" y="258165"/>
                </a:lnTo>
                <a:lnTo>
                  <a:pt x="2955086" y="260019"/>
                </a:lnTo>
                <a:lnTo>
                  <a:pt x="2956204" y="260489"/>
                </a:lnTo>
                <a:lnTo>
                  <a:pt x="2958833" y="260489"/>
                </a:lnTo>
                <a:lnTo>
                  <a:pt x="2959951" y="260019"/>
                </a:lnTo>
                <a:lnTo>
                  <a:pt x="2961817" y="258165"/>
                </a:lnTo>
                <a:lnTo>
                  <a:pt x="2962275" y="257035"/>
                </a:lnTo>
                <a:lnTo>
                  <a:pt x="2962275" y="254406"/>
                </a:lnTo>
                <a:close/>
              </a:path>
              <a:path w="7200900" h="3057525">
                <a:moveTo>
                  <a:pt x="3009900" y="2488222"/>
                </a:moveTo>
                <a:lnTo>
                  <a:pt x="3009442" y="2487104"/>
                </a:lnTo>
                <a:lnTo>
                  <a:pt x="3007576" y="2485237"/>
                </a:lnTo>
                <a:lnTo>
                  <a:pt x="3006458" y="2484780"/>
                </a:lnTo>
                <a:lnTo>
                  <a:pt x="3003829" y="2484780"/>
                </a:lnTo>
                <a:lnTo>
                  <a:pt x="3002711" y="2485237"/>
                </a:lnTo>
                <a:lnTo>
                  <a:pt x="3000845" y="2487104"/>
                </a:lnTo>
                <a:lnTo>
                  <a:pt x="3000375" y="2488222"/>
                </a:lnTo>
                <a:lnTo>
                  <a:pt x="3000375" y="2490851"/>
                </a:lnTo>
                <a:lnTo>
                  <a:pt x="3000845" y="2491981"/>
                </a:lnTo>
                <a:lnTo>
                  <a:pt x="3002711" y="2493835"/>
                </a:lnTo>
                <a:lnTo>
                  <a:pt x="3003829" y="2494305"/>
                </a:lnTo>
                <a:lnTo>
                  <a:pt x="3006458" y="2494305"/>
                </a:lnTo>
                <a:lnTo>
                  <a:pt x="3007576" y="2493835"/>
                </a:lnTo>
                <a:lnTo>
                  <a:pt x="3009442" y="2491981"/>
                </a:lnTo>
                <a:lnTo>
                  <a:pt x="3009900" y="2490851"/>
                </a:lnTo>
                <a:lnTo>
                  <a:pt x="3009900" y="2488222"/>
                </a:lnTo>
                <a:close/>
              </a:path>
              <a:path w="7200900" h="3057525">
                <a:moveTo>
                  <a:pt x="3009900" y="1929765"/>
                </a:moveTo>
                <a:lnTo>
                  <a:pt x="3009442" y="1928647"/>
                </a:lnTo>
                <a:lnTo>
                  <a:pt x="3007576" y="1926793"/>
                </a:lnTo>
                <a:lnTo>
                  <a:pt x="3006458" y="1926323"/>
                </a:lnTo>
                <a:lnTo>
                  <a:pt x="3003829" y="1926323"/>
                </a:lnTo>
                <a:lnTo>
                  <a:pt x="3002711" y="1926793"/>
                </a:lnTo>
                <a:lnTo>
                  <a:pt x="3000845" y="1928647"/>
                </a:lnTo>
                <a:lnTo>
                  <a:pt x="3000375" y="1929765"/>
                </a:lnTo>
                <a:lnTo>
                  <a:pt x="3000375" y="1932406"/>
                </a:lnTo>
                <a:lnTo>
                  <a:pt x="3000845" y="1933524"/>
                </a:lnTo>
                <a:lnTo>
                  <a:pt x="3002711" y="1935378"/>
                </a:lnTo>
                <a:lnTo>
                  <a:pt x="3003829" y="1935848"/>
                </a:lnTo>
                <a:lnTo>
                  <a:pt x="3006458" y="1935848"/>
                </a:lnTo>
                <a:lnTo>
                  <a:pt x="3007576" y="1935378"/>
                </a:lnTo>
                <a:lnTo>
                  <a:pt x="3009442" y="1933524"/>
                </a:lnTo>
                <a:lnTo>
                  <a:pt x="3009900" y="1932406"/>
                </a:lnTo>
                <a:lnTo>
                  <a:pt x="3009900" y="1929765"/>
                </a:lnTo>
                <a:close/>
              </a:path>
              <a:path w="7200900" h="3057525">
                <a:moveTo>
                  <a:pt x="3009900" y="1371320"/>
                </a:moveTo>
                <a:lnTo>
                  <a:pt x="3009442" y="1370190"/>
                </a:lnTo>
                <a:lnTo>
                  <a:pt x="3007576" y="1368336"/>
                </a:lnTo>
                <a:lnTo>
                  <a:pt x="3006458" y="1367866"/>
                </a:lnTo>
                <a:lnTo>
                  <a:pt x="3003829" y="1367866"/>
                </a:lnTo>
                <a:lnTo>
                  <a:pt x="3002711" y="1368336"/>
                </a:lnTo>
                <a:lnTo>
                  <a:pt x="3000845" y="1370190"/>
                </a:lnTo>
                <a:lnTo>
                  <a:pt x="3000375" y="1371320"/>
                </a:lnTo>
                <a:lnTo>
                  <a:pt x="3000375" y="1373949"/>
                </a:lnTo>
                <a:lnTo>
                  <a:pt x="3000845" y="1375067"/>
                </a:lnTo>
                <a:lnTo>
                  <a:pt x="3002711" y="1376934"/>
                </a:lnTo>
                <a:lnTo>
                  <a:pt x="3003829" y="1377391"/>
                </a:lnTo>
                <a:lnTo>
                  <a:pt x="3006458" y="1377391"/>
                </a:lnTo>
                <a:lnTo>
                  <a:pt x="3007576" y="1376934"/>
                </a:lnTo>
                <a:lnTo>
                  <a:pt x="3009442" y="1375067"/>
                </a:lnTo>
                <a:lnTo>
                  <a:pt x="3009900" y="1373949"/>
                </a:lnTo>
                <a:lnTo>
                  <a:pt x="3009900" y="1371320"/>
                </a:lnTo>
                <a:close/>
              </a:path>
              <a:path w="7200900" h="3057525">
                <a:moveTo>
                  <a:pt x="3009900" y="812863"/>
                </a:moveTo>
                <a:lnTo>
                  <a:pt x="3009442" y="811745"/>
                </a:lnTo>
                <a:lnTo>
                  <a:pt x="3007576" y="809879"/>
                </a:lnTo>
                <a:lnTo>
                  <a:pt x="3006458" y="809421"/>
                </a:lnTo>
                <a:lnTo>
                  <a:pt x="3003829" y="809421"/>
                </a:lnTo>
                <a:lnTo>
                  <a:pt x="3002711" y="809879"/>
                </a:lnTo>
                <a:lnTo>
                  <a:pt x="3000845" y="811745"/>
                </a:lnTo>
                <a:lnTo>
                  <a:pt x="3000375" y="812863"/>
                </a:lnTo>
                <a:lnTo>
                  <a:pt x="3000375" y="815492"/>
                </a:lnTo>
                <a:lnTo>
                  <a:pt x="3000845" y="816622"/>
                </a:lnTo>
                <a:lnTo>
                  <a:pt x="3002711" y="818476"/>
                </a:lnTo>
                <a:lnTo>
                  <a:pt x="3003829" y="818946"/>
                </a:lnTo>
                <a:lnTo>
                  <a:pt x="3006458" y="818946"/>
                </a:lnTo>
                <a:lnTo>
                  <a:pt x="3007576" y="818476"/>
                </a:lnTo>
                <a:lnTo>
                  <a:pt x="3009442" y="816622"/>
                </a:lnTo>
                <a:lnTo>
                  <a:pt x="3009900" y="815492"/>
                </a:lnTo>
                <a:lnTo>
                  <a:pt x="3009900" y="812863"/>
                </a:lnTo>
                <a:close/>
              </a:path>
              <a:path w="7200900" h="3057525">
                <a:moveTo>
                  <a:pt x="3009900" y="254406"/>
                </a:moveTo>
                <a:lnTo>
                  <a:pt x="3009442" y="253288"/>
                </a:lnTo>
                <a:lnTo>
                  <a:pt x="3007576" y="251421"/>
                </a:lnTo>
                <a:lnTo>
                  <a:pt x="3006458" y="250964"/>
                </a:lnTo>
                <a:lnTo>
                  <a:pt x="3003829" y="250964"/>
                </a:lnTo>
                <a:lnTo>
                  <a:pt x="3002711" y="251421"/>
                </a:lnTo>
                <a:lnTo>
                  <a:pt x="3000845" y="253288"/>
                </a:lnTo>
                <a:lnTo>
                  <a:pt x="3000375" y="254406"/>
                </a:lnTo>
                <a:lnTo>
                  <a:pt x="3000375" y="257035"/>
                </a:lnTo>
                <a:lnTo>
                  <a:pt x="3000845" y="258165"/>
                </a:lnTo>
                <a:lnTo>
                  <a:pt x="3002711" y="260019"/>
                </a:lnTo>
                <a:lnTo>
                  <a:pt x="3003829" y="260489"/>
                </a:lnTo>
                <a:lnTo>
                  <a:pt x="3006458" y="260489"/>
                </a:lnTo>
                <a:lnTo>
                  <a:pt x="3007576" y="260019"/>
                </a:lnTo>
                <a:lnTo>
                  <a:pt x="3009442" y="258165"/>
                </a:lnTo>
                <a:lnTo>
                  <a:pt x="3009900" y="257035"/>
                </a:lnTo>
                <a:lnTo>
                  <a:pt x="3009900" y="254406"/>
                </a:lnTo>
                <a:close/>
              </a:path>
              <a:path w="7200900" h="3057525">
                <a:moveTo>
                  <a:pt x="3057525" y="2488222"/>
                </a:moveTo>
                <a:lnTo>
                  <a:pt x="3057067" y="2487104"/>
                </a:lnTo>
                <a:lnTo>
                  <a:pt x="3055201" y="2485237"/>
                </a:lnTo>
                <a:lnTo>
                  <a:pt x="3054083" y="2484780"/>
                </a:lnTo>
                <a:lnTo>
                  <a:pt x="3051454" y="2484780"/>
                </a:lnTo>
                <a:lnTo>
                  <a:pt x="3050336" y="2485237"/>
                </a:lnTo>
                <a:lnTo>
                  <a:pt x="3048470" y="2487104"/>
                </a:lnTo>
                <a:lnTo>
                  <a:pt x="3048000" y="2488222"/>
                </a:lnTo>
                <a:lnTo>
                  <a:pt x="3048000" y="2490851"/>
                </a:lnTo>
                <a:lnTo>
                  <a:pt x="3048470" y="2491981"/>
                </a:lnTo>
                <a:lnTo>
                  <a:pt x="3050336" y="2493835"/>
                </a:lnTo>
                <a:lnTo>
                  <a:pt x="3051454" y="2494305"/>
                </a:lnTo>
                <a:lnTo>
                  <a:pt x="3054083" y="2494305"/>
                </a:lnTo>
                <a:lnTo>
                  <a:pt x="3055201" y="2493835"/>
                </a:lnTo>
                <a:lnTo>
                  <a:pt x="3057067" y="2491981"/>
                </a:lnTo>
                <a:lnTo>
                  <a:pt x="3057525" y="2490851"/>
                </a:lnTo>
                <a:lnTo>
                  <a:pt x="3057525" y="2488222"/>
                </a:lnTo>
                <a:close/>
              </a:path>
              <a:path w="7200900" h="3057525">
                <a:moveTo>
                  <a:pt x="3057525" y="1929765"/>
                </a:moveTo>
                <a:lnTo>
                  <a:pt x="3057067" y="1928647"/>
                </a:lnTo>
                <a:lnTo>
                  <a:pt x="3055201" y="1926793"/>
                </a:lnTo>
                <a:lnTo>
                  <a:pt x="3054083" y="1926323"/>
                </a:lnTo>
                <a:lnTo>
                  <a:pt x="3051454" y="1926323"/>
                </a:lnTo>
                <a:lnTo>
                  <a:pt x="3050336" y="1926793"/>
                </a:lnTo>
                <a:lnTo>
                  <a:pt x="3048470" y="1928647"/>
                </a:lnTo>
                <a:lnTo>
                  <a:pt x="3048000" y="1929765"/>
                </a:lnTo>
                <a:lnTo>
                  <a:pt x="3048000" y="1932406"/>
                </a:lnTo>
                <a:lnTo>
                  <a:pt x="3048470" y="1933524"/>
                </a:lnTo>
                <a:lnTo>
                  <a:pt x="3050336" y="1935378"/>
                </a:lnTo>
                <a:lnTo>
                  <a:pt x="3051454" y="1935848"/>
                </a:lnTo>
                <a:lnTo>
                  <a:pt x="3054083" y="1935848"/>
                </a:lnTo>
                <a:lnTo>
                  <a:pt x="3055201" y="1935378"/>
                </a:lnTo>
                <a:lnTo>
                  <a:pt x="3057067" y="1933524"/>
                </a:lnTo>
                <a:lnTo>
                  <a:pt x="3057525" y="1932406"/>
                </a:lnTo>
                <a:lnTo>
                  <a:pt x="3057525" y="1929765"/>
                </a:lnTo>
                <a:close/>
              </a:path>
              <a:path w="7200900" h="3057525">
                <a:moveTo>
                  <a:pt x="3057525" y="1371320"/>
                </a:moveTo>
                <a:lnTo>
                  <a:pt x="3057067" y="1370190"/>
                </a:lnTo>
                <a:lnTo>
                  <a:pt x="3055201" y="1368336"/>
                </a:lnTo>
                <a:lnTo>
                  <a:pt x="3054083" y="1367866"/>
                </a:lnTo>
                <a:lnTo>
                  <a:pt x="3051454" y="1367866"/>
                </a:lnTo>
                <a:lnTo>
                  <a:pt x="3050336" y="1368336"/>
                </a:lnTo>
                <a:lnTo>
                  <a:pt x="3048470" y="1370190"/>
                </a:lnTo>
                <a:lnTo>
                  <a:pt x="3048000" y="1371320"/>
                </a:lnTo>
                <a:lnTo>
                  <a:pt x="3048000" y="1373949"/>
                </a:lnTo>
                <a:lnTo>
                  <a:pt x="3048470" y="1375067"/>
                </a:lnTo>
                <a:lnTo>
                  <a:pt x="3050336" y="1376934"/>
                </a:lnTo>
                <a:lnTo>
                  <a:pt x="3051454" y="1377391"/>
                </a:lnTo>
                <a:lnTo>
                  <a:pt x="3054083" y="1377391"/>
                </a:lnTo>
                <a:lnTo>
                  <a:pt x="3055201" y="1376934"/>
                </a:lnTo>
                <a:lnTo>
                  <a:pt x="3057067" y="1375067"/>
                </a:lnTo>
                <a:lnTo>
                  <a:pt x="3057525" y="1373949"/>
                </a:lnTo>
                <a:lnTo>
                  <a:pt x="3057525" y="1371320"/>
                </a:lnTo>
                <a:close/>
              </a:path>
              <a:path w="7200900" h="3057525">
                <a:moveTo>
                  <a:pt x="3057525" y="812863"/>
                </a:moveTo>
                <a:lnTo>
                  <a:pt x="3057067" y="811745"/>
                </a:lnTo>
                <a:lnTo>
                  <a:pt x="3055201" y="809879"/>
                </a:lnTo>
                <a:lnTo>
                  <a:pt x="3054083" y="809421"/>
                </a:lnTo>
                <a:lnTo>
                  <a:pt x="3051454" y="809421"/>
                </a:lnTo>
                <a:lnTo>
                  <a:pt x="3050336" y="809879"/>
                </a:lnTo>
                <a:lnTo>
                  <a:pt x="3048470" y="811745"/>
                </a:lnTo>
                <a:lnTo>
                  <a:pt x="3048000" y="812863"/>
                </a:lnTo>
                <a:lnTo>
                  <a:pt x="3048000" y="815492"/>
                </a:lnTo>
                <a:lnTo>
                  <a:pt x="3048470" y="816622"/>
                </a:lnTo>
                <a:lnTo>
                  <a:pt x="3050336" y="818476"/>
                </a:lnTo>
                <a:lnTo>
                  <a:pt x="3051454" y="818946"/>
                </a:lnTo>
                <a:lnTo>
                  <a:pt x="3054083" y="818946"/>
                </a:lnTo>
                <a:lnTo>
                  <a:pt x="3055201" y="818476"/>
                </a:lnTo>
                <a:lnTo>
                  <a:pt x="3057067" y="816622"/>
                </a:lnTo>
                <a:lnTo>
                  <a:pt x="3057525" y="815492"/>
                </a:lnTo>
                <a:lnTo>
                  <a:pt x="3057525" y="812863"/>
                </a:lnTo>
                <a:close/>
              </a:path>
              <a:path w="7200900" h="3057525">
                <a:moveTo>
                  <a:pt x="3057525" y="254406"/>
                </a:moveTo>
                <a:lnTo>
                  <a:pt x="3057067" y="253288"/>
                </a:lnTo>
                <a:lnTo>
                  <a:pt x="3055201" y="251421"/>
                </a:lnTo>
                <a:lnTo>
                  <a:pt x="3054083" y="250964"/>
                </a:lnTo>
                <a:lnTo>
                  <a:pt x="3051454" y="250964"/>
                </a:lnTo>
                <a:lnTo>
                  <a:pt x="3050336" y="251421"/>
                </a:lnTo>
                <a:lnTo>
                  <a:pt x="3048470" y="253288"/>
                </a:lnTo>
                <a:lnTo>
                  <a:pt x="3048000" y="254406"/>
                </a:lnTo>
                <a:lnTo>
                  <a:pt x="3048000" y="257035"/>
                </a:lnTo>
                <a:lnTo>
                  <a:pt x="3048470" y="258165"/>
                </a:lnTo>
                <a:lnTo>
                  <a:pt x="3050336" y="260019"/>
                </a:lnTo>
                <a:lnTo>
                  <a:pt x="3051454" y="260489"/>
                </a:lnTo>
                <a:lnTo>
                  <a:pt x="3054083" y="260489"/>
                </a:lnTo>
                <a:lnTo>
                  <a:pt x="3055201" y="260019"/>
                </a:lnTo>
                <a:lnTo>
                  <a:pt x="3057067" y="258165"/>
                </a:lnTo>
                <a:lnTo>
                  <a:pt x="3057525" y="257035"/>
                </a:lnTo>
                <a:lnTo>
                  <a:pt x="3057525" y="254406"/>
                </a:lnTo>
                <a:close/>
              </a:path>
              <a:path w="7200900" h="3057525">
                <a:moveTo>
                  <a:pt x="3105150" y="2488222"/>
                </a:moveTo>
                <a:lnTo>
                  <a:pt x="3104692" y="2487104"/>
                </a:lnTo>
                <a:lnTo>
                  <a:pt x="3102826" y="2485237"/>
                </a:lnTo>
                <a:lnTo>
                  <a:pt x="3101708" y="2484780"/>
                </a:lnTo>
                <a:lnTo>
                  <a:pt x="3099079" y="2484780"/>
                </a:lnTo>
                <a:lnTo>
                  <a:pt x="3097961" y="2485237"/>
                </a:lnTo>
                <a:lnTo>
                  <a:pt x="3096095" y="2487104"/>
                </a:lnTo>
                <a:lnTo>
                  <a:pt x="3095625" y="2488222"/>
                </a:lnTo>
                <a:lnTo>
                  <a:pt x="3095625" y="2490851"/>
                </a:lnTo>
                <a:lnTo>
                  <a:pt x="3096095" y="2491981"/>
                </a:lnTo>
                <a:lnTo>
                  <a:pt x="3097961" y="2493835"/>
                </a:lnTo>
                <a:lnTo>
                  <a:pt x="3099079" y="2494305"/>
                </a:lnTo>
                <a:lnTo>
                  <a:pt x="3101708" y="2494305"/>
                </a:lnTo>
                <a:lnTo>
                  <a:pt x="3102826" y="2493835"/>
                </a:lnTo>
                <a:lnTo>
                  <a:pt x="3104692" y="2491981"/>
                </a:lnTo>
                <a:lnTo>
                  <a:pt x="3105150" y="2490851"/>
                </a:lnTo>
                <a:lnTo>
                  <a:pt x="3105150" y="2488222"/>
                </a:lnTo>
                <a:close/>
              </a:path>
              <a:path w="7200900" h="3057525">
                <a:moveTo>
                  <a:pt x="3105150" y="1929765"/>
                </a:moveTo>
                <a:lnTo>
                  <a:pt x="3104692" y="1928647"/>
                </a:lnTo>
                <a:lnTo>
                  <a:pt x="3102826" y="1926793"/>
                </a:lnTo>
                <a:lnTo>
                  <a:pt x="3101708" y="1926323"/>
                </a:lnTo>
                <a:lnTo>
                  <a:pt x="3099079" y="1926323"/>
                </a:lnTo>
                <a:lnTo>
                  <a:pt x="3097961" y="1926793"/>
                </a:lnTo>
                <a:lnTo>
                  <a:pt x="3096095" y="1928647"/>
                </a:lnTo>
                <a:lnTo>
                  <a:pt x="3095625" y="1929765"/>
                </a:lnTo>
                <a:lnTo>
                  <a:pt x="3095625" y="1932406"/>
                </a:lnTo>
                <a:lnTo>
                  <a:pt x="3096095" y="1933524"/>
                </a:lnTo>
                <a:lnTo>
                  <a:pt x="3097961" y="1935378"/>
                </a:lnTo>
                <a:lnTo>
                  <a:pt x="3099079" y="1935848"/>
                </a:lnTo>
                <a:lnTo>
                  <a:pt x="3101708" y="1935848"/>
                </a:lnTo>
                <a:lnTo>
                  <a:pt x="3102826" y="1935378"/>
                </a:lnTo>
                <a:lnTo>
                  <a:pt x="3104692" y="1933524"/>
                </a:lnTo>
                <a:lnTo>
                  <a:pt x="3105150" y="1932406"/>
                </a:lnTo>
                <a:lnTo>
                  <a:pt x="3105150" y="1929765"/>
                </a:lnTo>
                <a:close/>
              </a:path>
              <a:path w="7200900" h="3057525">
                <a:moveTo>
                  <a:pt x="3105150" y="1371320"/>
                </a:moveTo>
                <a:lnTo>
                  <a:pt x="3104692" y="1370190"/>
                </a:lnTo>
                <a:lnTo>
                  <a:pt x="3102826" y="1368336"/>
                </a:lnTo>
                <a:lnTo>
                  <a:pt x="3101708" y="1367866"/>
                </a:lnTo>
                <a:lnTo>
                  <a:pt x="3099079" y="1367866"/>
                </a:lnTo>
                <a:lnTo>
                  <a:pt x="3097961" y="1368336"/>
                </a:lnTo>
                <a:lnTo>
                  <a:pt x="3096095" y="1370190"/>
                </a:lnTo>
                <a:lnTo>
                  <a:pt x="3095625" y="1371320"/>
                </a:lnTo>
                <a:lnTo>
                  <a:pt x="3095625" y="1373949"/>
                </a:lnTo>
                <a:lnTo>
                  <a:pt x="3096095" y="1375067"/>
                </a:lnTo>
                <a:lnTo>
                  <a:pt x="3097961" y="1376934"/>
                </a:lnTo>
                <a:lnTo>
                  <a:pt x="3099079" y="1377391"/>
                </a:lnTo>
                <a:lnTo>
                  <a:pt x="3101708" y="1377391"/>
                </a:lnTo>
                <a:lnTo>
                  <a:pt x="3102826" y="1376934"/>
                </a:lnTo>
                <a:lnTo>
                  <a:pt x="3104692" y="1375067"/>
                </a:lnTo>
                <a:lnTo>
                  <a:pt x="3105150" y="1373949"/>
                </a:lnTo>
                <a:lnTo>
                  <a:pt x="3105150" y="1371320"/>
                </a:lnTo>
                <a:close/>
              </a:path>
              <a:path w="7200900" h="3057525">
                <a:moveTo>
                  <a:pt x="3105150" y="812863"/>
                </a:moveTo>
                <a:lnTo>
                  <a:pt x="3104692" y="811745"/>
                </a:lnTo>
                <a:lnTo>
                  <a:pt x="3102826" y="809879"/>
                </a:lnTo>
                <a:lnTo>
                  <a:pt x="3101708" y="809421"/>
                </a:lnTo>
                <a:lnTo>
                  <a:pt x="3099079" y="809421"/>
                </a:lnTo>
                <a:lnTo>
                  <a:pt x="3097961" y="809879"/>
                </a:lnTo>
                <a:lnTo>
                  <a:pt x="3096095" y="811745"/>
                </a:lnTo>
                <a:lnTo>
                  <a:pt x="3095625" y="812863"/>
                </a:lnTo>
                <a:lnTo>
                  <a:pt x="3095625" y="815492"/>
                </a:lnTo>
                <a:lnTo>
                  <a:pt x="3096095" y="816622"/>
                </a:lnTo>
                <a:lnTo>
                  <a:pt x="3097961" y="818476"/>
                </a:lnTo>
                <a:lnTo>
                  <a:pt x="3099079" y="818946"/>
                </a:lnTo>
                <a:lnTo>
                  <a:pt x="3101708" y="818946"/>
                </a:lnTo>
                <a:lnTo>
                  <a:pt x="3102826" y="818476"/>
                </a:lnTo>
                <a:lnTo>
                  <a:pt x="3104692" y="816622"/>
                </a:lnTo>
                <a:lnTo>
                  <a:pt x="3105150" y="815492"/>
                </a:lnTo>
                <a:lnTo>
                  <a:pt x="3105150" y="812863"/>
                </a:lnTo>
                <a:close/>
              </a:path>
              <a:path w="7200900" h="3057525">
                <a:moveTo>
                  <a:pt x="3105150" y="254406"/>
                </a:moveTo>
                <a:lnTo>
                  <a:pt x="3104692" y="253288"/>
                </a:lnTo>
                <a:lnTo>
                  <a:pt x="3102826" y="251421"/>
                </a:lnTo>
                <a:lnTo>
                  <a:pt x="3101708" y="250964"/>
                </a:lnTo>
                <a:lnTo>
                  <a:pt x="3099079" y="250964"/>
                </a:lnTo>
                <a:lnTo>
                  <a:pt x="3097961" y="251421"/>
                </a:lnTo>
                <a:lnTo>
                  <a:pt x="3096095" y="253288"/>
                </a:lnTo>
                <a:lnTo>
                  <a:pt x="3095625" y="254406"/>
                </a:lnTo>
                <a:lnTo>
                  <a:pt x="3095625" y="257035"/>
                </a:lnTo>
                <a:lnTo>
                  <a:pt x="3096095" y="258165"/>
                </a:lnTo>
                <a:lnTo>
                  <a:pt x="3097961" y="260019"/>
                </a:lnTo>
                <a:lnTo>
                  <a:pt x="3099079" y="260489"/>
                </a:lnTo>
                <a:lnTo>
                  <a:pt x="3101708" y="260489"/>
                </a:lnTo>
                <a:lnTo>
                  <a:pt x="3102826" y="260019"/>
                </a:lnTo>
                <a:lnTo>
                  <a:pt x="3104692" y="258165"/>
                </a:lnTo>
                <a:lnTo>
                  <a:pt x="3105150" y="257035"/>
                </a:lnTo>
                <a:lnTo>
                  <a:pt x="3105150" y="254406"/>
                </a:lnTo>
                <a:close/>
              </a:path>
              <a:path w="7200900" h="3057525">
                <a:moveTo>
                  <a:pt x="3152775" y="2488222"/>
                </a:moveTo>
                <a:lnTo>
                  <a:pt x="3152317" y="2487104"/>
                </a:lnTo>
                <a:lnTo>
                  <a:pt x="3150451" y="2485237"/>
                </a:lnTo>
                <a:lnTo>
                  <a:pt x="3149333" y="2484780"/>
                </a:lnTo>
                <a:lnTo>
                  <a:pt x="3146704" y="2484780"/>
                </a:lnTo>
                <a:lnTo>
                  <a:pt x="3145586" y="2485237"/>
                </a:lnTo>
                <a:lnTo>
                  <a:pt x="3143720" y="2487104"/>
                </a:lnTo>
                <a:lnTo>
                  <a:pt x="3143250" y="2488222"/>
                </a:lnTo>
                <a:lnTo>
                  <a:pt x="3143250" y="2490851"/>
                </a:lnTo>
                <a:lnTo>
                  <a:pt x="3143720" y="2491981"/>
                </a:lnTo>
                <a:lnTo>
                  <a:pt x="3145586" y="2493835"/>
                </a:lnTo>
                <a:lnTo>
                  <a:pt x="3146704" y="2494305"/>
                </a:lnTo>
                <a:lnTo>
                  <a:pt x="3149333" y="2494305"/>
                </a:lnTo>
                <a:lnTo>
                  <a:pt x="3150451" y="2493835"/>
                </a:lnTo>
                <a:lnTo>
                  <a:pt x="3152317" y="2491981"/>
                </a:lnTo>
                <a:lnTo>
                  <a:pt x="3152775" y="2490851"/>
                </a:lnTo>
                <a:lnTo>
                  <a:pt x="3152775" y="2488222"/>
                </a:lnTo>
                <a:close/>
              </a:path>
              <a:path w="7200900" h="3057525">
                <a:moveTo>
                  <a:pt x="3152775" y="1929765"/>
                </a:moveTo>
                <a:lnTo>
                  <a:pt x="3152317" y="1928647"/>
                </a:lnTo>
                <a:lnTo>
                  <a:pt x="3150451" y="1926793"/>
                </a:lnTo>
                <a:lnTo>
                  <a:pt x="3149333" y="1926323"/>
                </a:lnTo>
                <a:lnTo>
                  <a:pt x="3146704" y="1926323"/>
                </a:lnTo>
                <a:lnTo>
                  <a:pt x="3145586" y="1926793"/>
                </a:lnTo>
                <a:lnTo>
                  <a:pt x="3143720" y="1928647"/>
                </a:lnTo>
                <a:lnTo>
                  <a:pt x="3143250" y="1929765"/>
                </a:lnTo>
                <a:lnTo>
                  <a:pt x="3143250" y="1932406"/>
                </a:lnTo>
                <a:lnTo>
                  <a:pt x="3143720" y="1933524"/>
                </a:lnTo>
                <a:lnTo>
                  <a:pt x="3145586" y="1935378"/>
                </a:lnTo>
                <a:lnTo>
                  <a:pt x="3146704" y="1935848"/>
                </a:lnTo>
                <a:lnTo>
                  <a:pt x="3149333" y="1935848"/>
                </a:lnTo>
                <a:lnTo>
                  <a:pt x="3150451" y="1935378"/>
                </a:lnTo>
                <a:lnTo>
                  <a:pt x="3152317" y="1933524"/>
                </a:lnTo>
                <a:lnTo>
                  <a:pt x="3152775" y="1932406"/>
                </a:lnTo>
                <a:lnTo>
                  <a:pt x="3152775" y="1929765"/>
                </a:lnTo>
                <a:close/>
              </a:path>
              <a:path w="7200900" h="3057525">
                <a:moveTo>
                  <a:pt x="3152775" y="1371320"/>
                </a:moveTo>
                <a:lnTo>
                  <a:pt x="3152317" y="1370190"/>
                </a:lnTo>
                <a:lnTo>
                  <a:pt x="3150451" y="1368336"/>
                </a:lnTo>
                <a:lnTo>
                  <a:pt x="3149333" y="1367866"/>
                </a:lnTo>
                <a:lnTo>
                  <a:pt x="3146704" y="1367866"/>
                </a:lnTo>
                <a:lnTo>
                  <a:pt x="3145586" y="1368336"/>
                </a:lnTo>
                <a:lnTo>
                  <a:pt x="3143720" y="1370190"/>
                </a:lnTo>
                <a:lnTo>
                  <a:pt x="3143250" y="1371320"/>
                </a:lnTo>
                <a:lnTo>
                  <a:pt x="3143250" y="1373949"/>
                </a:lnTo>
                <a:lnTo>
                  <a:pt x="3143720" y="1375067"/>
                </a:lnTo>
                <a:lnTo>
                  <a:pt x="3145586" y="1376934"/>
                </a:lnTo>
                <a:lnTo>
                  <a:pt x="3146704" y="1377391"/>
                </a:lnTo>
                <a:lnTo>
                  <a:pt x="3149333" y="1377391"/>
                </a:lnTo>
                <a:lnTo>
                  <a:pt x="3150451" y="1376934"/>
                </a:lnTo>
                <a:lnTo>
                  <a:pt x="3152317" y="1375067"/>
                </a:lnTo>
                <a:lnTo>
                  <a:pt x="3152775" y="1373949"/>
                </a:lnTo>
                <a:lnTo>
                  <a:pt x="3152775" y="1371320"/>
                </a:lnTo>
                <a:close/>
              </a:path>
              <a:path w="7200900" h="3057525">
                <a:moveTo>
                  <a:pt x="3152775" y="812863"/>
                </a:moveTo>
                <a:lnTo>
                  <a:pt x="3152317" y="811745"/>
                </a:lnTo>
                <a:lnTo>
                  <a:pt x="3150451" y="809879"/>
                </a:lnTo>
                <a:lnTo>
                  <a:pt x="3149333" y="809421"/>
                </a:lnTo>
                <a:lnTo>
                  <a:pt x="3146704" y="809421"/>
                </a:lnTo>
                <a:lnTo>
                  <a:pt x="3145586" y="809879"/>
                </a:lnTo>
                <a:lnTo>
                  <a:pt x="3143720" y="811745"/>
                </a:lnTo>
                <a:lnTo>
                  <a:pt x="3143250" y="812863"/>
                </a:lnTo>
                <a:lnTo>
                  <a:pt x="3143250" y="815492"/>
                </a:lnTo>
                <a:lnTo>
                  <a:pt x="3143720" y="816622"/>
                </a:lnTo>
                <a:lnTo>
                  <a:pt x="3145586" y="818476"/>
                </a:lnTo>
                <a:lnTo>
                  <a:pt x="3146704" y="818946"/>
                </a:lnTo>
                <a:lnTo>
                  <a:pt x="3149333" y="818946"/>
                </a:lnTo>
                <a:lnTo>
                  <a:pt x="3150451" y="818476"/>
                </a:lnTo>
                <a:lnTo>
                  <a:pt x="3152317" y="816622"/>
                </a:lnTo>
                <a:lnTo>
                  <a:pt x="3152775" y="815492"/>
                </a:lnTo>
                <a:lnTo>
                  <a:pt x="3152775" y="812863"/>
                </a:lnTo>
                <a:close/>
              </a:path>
              <a:path w="7200900" h="3057525">
                <a:moveTo>
                  <a:pt x="3152775" y="254406"/>
                </a:moveTo>
                <a:lnTo>
                  <a:pt x="3152317" y="253288"/>
                </a:lnTo>
                <a:lnTo>
                  <a:pt x="3150451" y="251421"/>
                </a:lnTo>
                <a:lnTo>
                  <a:pt x="3149333" y="250964"/>
                </a:lnTo>
                <a:lnTo>
                  <a:pt x="3146704" y="250964"/>
                </a:lnTo>
                <a:lnTo>
                  <a:pt x="3145586" y="251421"/>
                </a:lnTo>
                <a:lnTo>
                  <a:pt x="3143720" y="253288"/>
                </a:lnTo>
                <a:lnTo>
                  <a:pt x="3143250" y="254406"/>
                </a:lnTo>
                <a:lnTo>
                  <a:pt x="3143250" y="257035"/>
                </a:lnTo>
                <a:lnTo>
                  <a:pt x="3143720" y="258165"/>
                </a:lnTo>
                <a:lnTo>
                  <a:pt x="3145586" y="260019"/>
                </a:lnTo>
                <a:lnTo>
                  <a:pt x="3146704" y="260489"/>
                </a:lnTo>
                <a:lnTo>
                  <a:pt x="3149333" y="260489"/>
                </a:lnTo>
                <a:lnTo>
                  <a:pt x="3150451" y="260019"/>
                </a:lnTo>
                <a:lnTo>
                  <a:pt x="3152317" y="258165"/>
                </a:lnTo>
                <a:lnTo>
                  <a:pt x="3152775" y="257035"/>
                </a:lnTo>
                <a:lnTo>
                  <a:pt x="3152775" y="254406"/>
                </a:lnTo>
                <a:close/>
              </a:path>
              <a:path w="7200900" h="3057525">
                <a:moveTo>
                  <a:pt x="3200400" y="2488222"/>
                </a:moveTo>
                <a:lnTo>
                  <a:pt x="3199942" y="2487104"/>
                </a:lnTo>
                <a:lnTo>
                  <a:pt x="3198076" y="2485237"/>
                </a:lnTo>
                <a:lnTo>
                  <a:pt x="3196958" y="2484780"/>
                </a:lnTo>
                <a:lnTo>
                  <a:pt x="3194329" y="2484780"/>
                </a:lnTo>
                <a:lnTo>
                  <a:pt x="3193211" y="2485237"/>
                </a:lnTo>
                <a:lnTo>
                  <a:pt x="3191345" y="2487104"/>
                </a:lnTo>
                <a:lnTo>
                  <a:pt x="3190875" y="2488222"/>
                </a:lnTo>
                <a:lnTo>
                  <a:pt x="3190875" y="2490851"/>
                </a:lnTo>
                <a:lnTo>
                  <a:pt x="3191345" y="2491981"/>
                </a:lnTo>
                <a:lnTo>
                  <a:pt x="3193211" y="2493835"/>
                </a:lnTo>
                <a:lnTo>
                  <a:pt x="3194329" y="2494305"/>
                </a:lnTo>
                <a:lnTo>
                  <a:pt x="3196958" y="2494305"/>
                </a:lnTo>
                <a:lnTo>
                  <a:pt x="3198076" y="2493835"/>
                </a:lnTo>
                <a:lnTo>
                  <a:pt x="3199942" y="2491981"/>
                </a:lnTo>
                <a:lnTo>
                  <a:pt x="3200400" y="2490851"/>
                </a:lnTo>
                <a:lnTo>
                  <a:pt x="3200400" y="2488222"/>
                </a:lnTo>
                <a:close/>
              </a:path>
              <a:path w="7200900" h="3057525">
                <a:moveTo>
                  <a:pt x="3200400" y="1929765"/>
                </a:moveTo>
                <a:lnTo>
                  <a:pt x="3199942" y="1928647"/>
                </a:lnTo>
                <a:lnTo>
                  <a:pt x="3198076" y="1926793"/>
                </a:lnTo>
                <a:lnTo>
                  <a:pt x="3196958" y="1926323"/>
                </a:lnTo>
                <a:lnTo>
                  <a:pt x="3194329" y="1926323"/>
                </a:lnTo>
                <a:lnTo>
                  <a:pt x="3193211" y="1926793"/>
                </a:lnTo>
                <a:lnTo>
                  <a:pt x="3191345" y="1928647"/>
                </a:lnTo>
                <a:lnTo>
                  <a:pt x="3190875" y="1929765"/>
                </a:lnTo>
                <a:lnTo>
                  <a:pt x="3190875" y="1932406"/>
                </a:lnTo>
                <a:lnTo>
                  <a:pt x="3191345" y="1933524"/>
                </a:lnTo>
                <a:lnTo>
                  <a:pt x="3193211" y="1935378"/>
                </a:lnTo>
                <a:lnTo>
                  <a:pt x="3194329" y="1935848"/>
                </a:lnTo>
                <a:lnTo>
                  <a:pt x="3196958" y="1935848"/>
                </a:lnTo>
                <a:lnTo>
                  <a:pt x="3198076" y="1935378"/>
                </a:lnTo>
                <a:lnTo>
                  <a:pt x="3199942" y="1933524"/>
                </a:lnTo>
                <a:lnTo>
                  <a:pt x="3200400" y="1932406"/>
                </a:lnTo>
                <a:lnTo>
                  <a:pt x="3200400" y="1929765"/>
                </a:lnTo>
                <a:close/>
              </a:path>
              <a:path w="7200900" h="3057525">
                <a:moveTo>
                  <a:pt x="3200400" y="1371320"/>
                </a:moveTo>
                <a:lnTo>
                  <a:pt x="3199942" y="1370190"/>
                </a:lnTo>
                <a:lnTo>
                  <a:pt x="3198076" y="1368336"/>
                </a:lnTo>
                <a:lnTo>
                  <a:pt x="3196958" y="1367866"/>
                </a:lnTo>
                <a:lnTo>
                  <a:pt x="3194329" y="1367866"/>
                </a:lnTo>
                <a:lnTo>
                  <a:pt x="3193211" y="1368336"/>
                </a:lnTo>
                <a:lnTo>
                  <a:pt x="3191345" y="1370190"/>
                </a:lnTo>
                <a:lnTo>
                  <a:pt x="3190875" y="1371320"/>
                </a:lnTo>
                <a:lnTo>
                  <a:pt x="3190875" y="1373949"/>
                </a:lnTo>
                <a:lnTo>
                  <a:pt x="3191345" y="1375067"/>
                </a:lnTo>
                <a:lnTo>
                  <a:pt x="3193211" y="1376934"/>
                </a:lnTo>
                <a:lnTo>
                  <a:pt x="3194329" y="1377391"/>
                </a:lnTo>
                <a:lnTo>
                  <a:pt x="3196958" y="1377391"/>
                </a:lnTo>
                <a:lnTo>
                  <a:pt x="3198076" y="1376934"/>
                </a:lnTo>
                <a:lnTo>
                  <a:pt x="3199942" y="1375067"/>
                </a:lnTo>
                <a:lnTo>
                  <a:pt x="3200400" y="1373949"/>
                </a:lnTo>
                <a:lnTo>
                  <a:pt x="3200400" y="1371320"/>
                </a:lnTo>
                <a:close/>
              </a:path>
              <a:path w="7200900" h="3057525">
                <a:moveTo>
                  <a:pt x="3200400" y="812863"/>
                </a:moveTo>
                <a:lnTo>
                  <a:pt x="3199942" y="811745"/>
                </a:lnTo>
                <a:lnTo>
                  <a:pt x="3198076" y="809879"/>
                </a:lnTo>
                <a:lnTo>
                  <a:pt x="3196958" y="809421"/>
                </a:lnTo>
                <a:lnTo>
                  <a:pt x="3194329" y="809421"/>
                </a:lnTo>
                <a:lnTo>
                  <a:pt x="3193211" y="809879"/>
                </a:lnTo>
                <a:lnTo>
                  <a:pt x="3191345" y="811745"/>
                </a:lnTo>
                <a:lnTo>
                  <a:pt x="3190875" y="812863"/>
                </a:lnTo>
                <a:lnTo>
                  <a:pt x="3190875" y="815492"/>
                </a:lnTo>
                <a:lnTo>
                  <a:pt x="3191345" y="816622"/>
                </a:lnTo>
                <a:lnTo>
                  <a:pt x="3193211" y="818476"/>
                </a:lnTo>
                <a:lnTo>
                  <a:pt x="3194329" y="818946"/>
                </a:lnTo>
                <a:lnTo>
                  <a:pt x="3196958" y="818946"/>
                </a:lnTo>
                <a:lnTo>
                  <a:pt x="3198076" y="818476"/>
                </a:lnTo>
                <a:lnTo>
                  <a:pt x="3199942" y="816622"/>
                </a:lnTo>
                <a:lnTo>
                  <a:pt x="3200400" y="815492"/>
                </a:lnTo>
                <a:lnTo>
                  <a:pt x="3200400" y="812863"/>
                </a:lnTo>
                <a:close/>
              </a:path>
              <a:path w="7200900" h="3057525">
                <a:moveTo>
                  <a:pt x="3200400" y="254406"/>
                </a:moveTo>
                <a:lnTo>
                  <a:pt x="3199942" y="253288"/>
                </a:lnTo>
                <a:lnTo>
                  <a:pt x="3198076" y="251421"/>
                </a:lnTo>
                <a:lnTo>
                  <a:pt x="3196958" y="250964"/>
                </a:lnTo>
                <a:lnTo>
                  <a:pt x="3194329" y="250964"/>
                </a:lnTo>
                <a:lnTo>
                  <a:pt x="3193211" y="251421"/>
                </a:lnTo>
                <a:lnTo>
                  <a:pt x="3191345" y="253288"/>
                </a:lnTo>
                <a:lnTo>
                  <a:pt x="3190875" y="254406"/>
                </a:lnTo>
                <a:lnTo>
                  <a:pt x="3190875" y="257035"/>
                </a:lnTo>
                <a:lnTo>
                  <a:pt x="3191345" y="258165"/>
                </a:lnTo>
                <a:lnTo>
                  <a:pt x="3193211" y="260019"/>
                </a:lnTo>
                <a:lnTo>
                  <a:pt x="3194329" y="260489"/>
                </a:lnTo>
                <a:lnTo>
                  <a:pt x="3196958" y="260489"/>
                </a:lnTo>
                <a:lnTo>
                  <a:pt x="3198076" y="260019"/>
                </a:lnTo>
                <a:lnTo>
                  <a:pt x="3199942" y="258165"/>
                </a:lnTo>
                <a:lnTo>
                  <a:pt x="3200400" y="257035"/>
                </a:lnTo>
                <a:lnTo>
                  <a:pt x="3200400" y="254406"/>
                </a:lnTo>
                <a:close/>
              </a:path>
              <a:path w="7200900" h="3057525">
                <a:moveTo>
                  <a:pt x="3248025" y="2488222"/>
                </a:moveTo>
                <a:lnTo>
                  <a:pt x="3247567" y="2487104"/>
                </a:lnTo>
                <a:lnTo>
                  <a:pt x="3245701" y="2485237"/>
                </a:lnTo>
                <a:lnTo>
                  <a:pt x="3244583" y="2484780"/>
                </a:lnTo>
                <a:lnTo>
                  <a:pt x="3241954" y="2484780"/>
                </a:lnTo>
                <a:lnTo>
                  <a:pt x="3240836" y="2485237"/>
                </a:lnTo>
                <a:lnTo>
                  <a:pt x="3238970" y="2487104"/>
                </a:lnTo>
                <a:lnTo>
                  <a:pt x="3238500" y="2488222"/>
                </a:lnTo>
                <a:lnTo>
                  <a:pt x="3238500" y="2490851"/>
                </a:lnTo>
                <a:lnTo>
                  <a:pt x="3238970" y="2491981"/>
                </a:lnTo>
                <a:lnTo>
                  <a:pt x="3240836" y="2493835"/>
                </a:lnTo>
                <a:lnTo>
                  <a:pt x="3241954" y="2494305"/>
                </a:lnTo>
                <a:lnTo>
                  <a:pt x="3244583" y="2494305"/>
                </a:lnTo>
                <a:lnTo>
                  <a:pt x="3245701" y="2493835"/>
                </a:lnTo>
                <a:lnTo>
                  <a:pt x="3247567" y="2491981"/>
                </a:lnTo>
                <a:lnTo>
                  <a:pt x="3248025" y="2490851"/>
                </a:lnTo>
                <a:lnTo>
                  <a:pt x="3248025" y="2488222"/>
                </a:lnTo>
                <a:close/>
              </a:path>
              <a:path w="7200900" h="3057525">
                <a:moveTo>
                  <a:pt x="3248025" y="1929765"/>
                </a:moveTo>
                <a:lnTo>
                  <a:pt x="3247567" y="1928647"/>
                </a:lnTo>
                <a:lnTo>
                  <a:pt x="3245701" y="1926793"/>
                </a:lnTo>
                <a:lnTo>
                  <a:pt x="3244583" y="1926323"/>
                </a:lnTo>
                <a:lnTo>
                  <a:pt x="3241954" y="1926323"/>
                </a:lnTo>
                <a:lnTo>
                  <a:pt x="3240836" y="1926793"/>
                </a:lnTo>
                <a:lnTo>
                  <a:pt x="3238970" y="1928647"/>
                </a:lnTo>
                <a:lnTo>
                  <a:pt x="3238500" y="1929765"/>
                </a:lnTo>
                <a:lnTo>
                  <a:pt x="3238500" y="1932406"/>
                </a:lnTo>
                <a:lnTo>
                  <a:pt x="3238970" y="1933524"/>
                </a:lnTo>
                <a:lnTo>
                  <a:pt x="3240836" y="1935378"/>
                </a:lnTo>
                <a:lnTo>
                  <a:pt x="3241954" y="1935848"/>
                </a:lnTo>
                <a:lnTo>
                  <a:pt x="3244583" y="1935848"/>
                </a:lnTo>
                <a:lnTo>
                  <a:pt x="3245701" y="1935378"/>
                </a:lnTo>
                <a:lnTo>
                  <a:pt x="3247567" y="1933524"/>
                </a:lnTo>
                <a:lnTo>
                  <a:pt x="3248025" y="1932406"/>
                </a:lnTo>
                <a:lnTo>
                  <a:pt x="3248025" y="1929765"/>
                </a:lnTo>
                <a:close/>
              </a:path>
              <a:path w="7200900" h="3057525">
                <a:moveTo>
                  <a:pt x="3248025" y="1371320"/>
                </a:moveTo>
                <a:lnTo>
                  <a:pt x="3247567" y="1370190"/>
                </a:lnTo>
                <a:lnTo>
                  <a:pt x="3245701" y="1368336"/>
                </a:lnTo>
                <a:lnTo>
                  <a:pt x="3244583" y="1367866"/>
                </a:lnTo>
                <a:lnTo>
                  <a:pt x="3241954" y="1367866"/>
                </a:lnTo>
                <a:lnTo>
                  <a:pt x="3240836" y="1368336"/>
                </a:lnTo>
                <a:lnTo>
                  <a:pt x="3238970" y="1370190"/>
                </a:lnTo>
                <a:lnTo>
                  <a:pt x="3238500" y="1371320"/>
                </a:lnTo>
                <a:lnTo>
                  <a:pt x="3238500" y="1373949"/>
                </a:lnTo>
                <a:lnTo>
                  <a:pt x="3238970" y="1375067"/>
                </a:lnTo>
                <a:lnTo>
                  <a:pt x="3240836" y="1376934"/>
                </a:lnTo>
                <a:lnTo>
                  <a:pt x="3241954" y="1377391"/>
                </a:lnTo>
                <a:lnTo>
                  <a:pt x="3244583" y="1377391"/>
                </a:lnTo>
                <a:lnTo>
                  <a:pt x="3245701" y="1376934"/>
                </a:lnTo>
                <a:lnTo>
                  <a:pt x="3247567" y="1375067"/>
                </a:lnTo>
                <a:lnTo>
                  <a:pt x="3248025" y="1373949"/>
                </a:lnTo>
                <a:lnTo>
                  <a:pt x="3248025" y="1371320"/>
                </a:lnTo>
                <a:close/>
              </a:path>
              <a:path w="7200900" h="3057525">
                <a:moveTo>
                  <a:pt x="3248025" y="812863"/>
                </a:moveTo>
                <a:lnTo>
                  <a:pt x="3247567" y="811745"/>
                </a:lnTo>
                <a:lnTo>
                  <a:pt x="3245701" y="809879"/>
                </a:lnTo>
                <a:lnTo>
                  <a:pt x="3244583" y="809421"/>
                </a:lnTo>
                <a:lnTo>
                  <a:pt x="3241954" y="809421"/>
                </a:lnTo>
                <a:lnTo>
                  <a:pt x="3240836" y="809879"/>
                </a:lnTo>
                <a:lnTo>
                  <a:pt x="3238970" y="811745"/>
                </a:lnTo>
                <a:lnTo>
                  <a:pt x="3238500" y="812863"/>
                </a:lnTo>
                <a:lnTo>
                  <a:pt x="3238500" y="815492"/>
                </a:lnTo>
                <a:lnTo>
                  <a:pt x="3238970" y="816622"/>
                </a:lnTo>
                <a:lnTo>
                  <a:pt x="3240836" y="818476"/>
                </a:lnTo>
                <a:lnTo>
                  <a:pt x="3241954" y="818946"/>
                </a:lnTo>
                <a:lnTo>
                  <a:pt x="3244583" y="818946"/>
                </a:lnTo>
                <a:lnTo>
                  <a:pt x="3245701" y="818476"/>
                </a:lnTo>
                <a:lnTo>
                  <a:pt x="3247567" y="816622"/>
                </a:lnTo>
                <a:lnTo>
                  <a:pt x="3248025" y="815492"/>
                </a:lnTo>
                <a:lnTo>
                  <a:pt x="3248025" y="812863"/>
                </a:lnTo>
                <a:close/>
              </a:path>
              <a:path w="7200900" h="3057525">
                <a:moveTo>
                  <a:pt x="3248025" y="254406"/>
                </a:moveTo>
                <a:lnTo>
                  <a:pt x="3247567" y="253288"/>
                </a:lnTo>
                <a:lnTo>
                  <a:pt x="3245701" y="251421"/>
                </a:lnTo>
                <a:lnTo>
                  <a:pt x="3244583" y="250964"/>
                </a:lnTo>
                <a:lnTo>
                  <a:pt x="3241954" y="250964"/>
                </a:lnTo>
                <a:lnTo>
                  <a:pt x="3240836" y="251421"/>
                </a:lnTo>
                <a:lnTo>
                  <a:pt x="3238970" y="253288"/>
                </a:lnTo>
                <a:lnTo>
                  <a:pt x="3238500" y="254406"/>
                </a:lnTo>
                <a:lnTo>
                  <a:pt x="3238500" y="257035"/>
                </a:lnTo>
                <a:lnTo>
                  <a:pt x="3238970" y="258165"/>
                </a:lnTo>
                <a:lnTo>
                  <a:pt x="3240836" y="260019"/>
                </a:lnTo>
                <a:lnTo>
                  <a:pt x="3241954" y="260489"/>
                </a:lnTo>
                <a:lnTo>
                  <a:pt x="3244583" y="260489"/>
                </a:lnTo>
                <a:lnTo>
                  <a:pt x="3245701" y="260019"/>
                </a:lnTo>
                <a:lnTo>
                  <a:pt x="3247567" y="258165"/>
                </a:lnTo>
                <a:lnTo>
                  <a:pt x="3248025" y="257035"/>
                </a:lnTo>
                <a:lnTo>
                  <a:pt x="3248025" y="254406"/>
                </a:lnTo>
                <a:close/>
              </a:path>
              <a:path w="7200900" h="3057525">
                <a:moveTo>
                  <a:pt x="3295650" y="2488222"/>
                </a:moveTo>
                <a:lnTo>
                  <a:pt x="3295192" y="2487104"/>
                </a:lnTo>
                <a:lnTo>
                  <a:pt x="3293326" y="2485237"/>
                </a:lnTo>
                <a:lnTo>
                  <a:pt x="3292208" y="2484780"/>
                </a:lnTo>
                <a:lnTo>
                  <a:pt x="3289579" y="2484780"/>
                </a:lnTo>
                <a:lnTo>
                  <a:pt x="3288461" y="2485237"/>
                </a:lnTo>
                <a:lnTo>
                  <a:pt x="3286595" y="2487104"/>
                </a:lnTo>
                <a:lnTo>
                  <a:pt x="3286125" y="2488222"/>
                </a:lnTo>
                <a:lnTo>
                  <a:pt x="3286125" y="2490851"/>
                </a:lnTo>
                <a:lnTo>
                  <a:pt x="3286595" y="2491981"/>
                </a:lnTo>
                <a:lnTo>
                  <a:pt x="3288461" y="2493835"/>
                </a:lnTo>
                <a:lnTo>
                  <a:pt x="3289579" y="2494305"/>
                </a:lnTo>
                <a:lnTo>
                  <a:pt x="3292208" y="2494305"/>
                </a:lnTo>
                <a:lnTo>
                  <a:pt x="3293326" y="2493835"/>
                </a:lnTo>
                <a:lnTo>
                  <a:pt x="3295192" y="2491981"/>
                </a:lnTo>
                <a:lnTo>
                  <a:pt x="3295650" y="2490851"/>
                </a:lnTo>
                <a:lnTo>
                  <a:pt x="3295650" y="2488222"/>
                </a:lnTo>
                <a:close/>
              </a:path>
              <a:path w="7200900" h="3057525">
                <a:moveTo>
                  <a:pt x="3295650" y="1929765"/>
                </a:moveTo>
                <a:lnTo>
                  <a:pt x="3295192" y="1928647"/>
                </a:lnTo>
                <a:lnTo>
                  <a:pt x="3293326" y="1926793"/>
                </a:lnTo>
                <a:lnTo>
                  <a:pt x="3292208" y="1926323"/>
                </a:lnTo>
                <a:lnTo>
                  <a:pt x="3289579" y="1926323"/>
                </a:lnTo>
                <a:lnTo>
                  <a:pt x="3288461" y="1926793"/>
                </a:lnTo>
                <a:lnTo>
                  <a:pt x="3286595" y="1928647"/>
                </a:lnTo>
                <a:lnTo>
                  <a:pt x="3286125" y="1929765"/>
                </a:lnTo>
                <a:lnTo>
                  <a:pt x="3286125" y="1932406"/>
                </a:lnTo>
                <a:lnTo>
                  <a:pt x="3286595" y="1933524"/>
                </a:lnTo>
                <a:lnTo>
                  <a:pt x="3288461" y="1935378"/>
                </a:lnTo>
                <a:lnTo>
                  <a:pt x="3289579" y="1935848"/>
                </a:lnTo>
                <a:lnTo>
                  <a:pt x="3292208" y="1935848"/>
                </a:lnTo>
                <a:lnTo>
                  <a:pt x="3293326" y="1935378"/>
                </a:lnTo>
                <a:lnTo>
                  <a:pt x="3295192" y="1933524"/>
                </a:lnTo>
                <a:lnTo>
                  <a:pt x="3295650" y="1932406"/>
                </a:lnTo>
                <a:lnTo>
                  <a:pt x="3295650" y="1929765"/>
                </a:lnTo>
                <a:close/>
              </a:path>
              <a:path w="7200900" h="3057525">
                <a:moveTo>
                  <a:pt x="3295650" y="1371320"/>
                </a:moveTo>
                <a:lnTo>
                  <a:pt x="3295192" y="1370190"/>
                </a:lnTo>
                <a:lnTo>
                  <a:pt x="3293326" y="1368336"/>
                </a:lnTo>
                <a:lnTo>
                  <a:pt x="3292208" y="1367866"/>
                </a:lnTo>
                <a:lnTo>
                  <a:pt x="3289579" y="1367866"/>
                </a:lnTo>
                <a:lnTo>
                  <a:pt x="3288461" y="1368336"/>
                </a:lnTo>
                <a:lnTo>
                  <a:pt x="3286595" y="1370190"/>
                </a:lnTo>
                <a:lnTo>
                  <a:pt x="3286125" y="1371320"/>
                </a:lnTo>
                <a:lnTo>
                  <a:pt x="3286125" y="1373949"/>
                </a:lnTo>
                <a:lnTo>
                  <a:pt x="3286595" y="1375067"/>
                </a:lnTo>
                <a:lnTo>
                  <a:pt x="3288461" y="1376934"/>
                </a:lnTo>
                <a:lnTo>
                  <a:pt x="3289579" y="1377391"/>
                </a:lnTo>
                <a:lnTo>
                  <a:pt x="3292208" y="1377391"/>
                </a:lnTo>
                <a:lnTo>
                  <a:pt x="3293326" y="1376934"/>
                </a:lnTo>
                <a:lnTo>
                  <a:pt x="3295192" y="1375067"/>
                </a:lnTo>
                <a:lnTo>
                  <a:pt x="3295650" y="1373949"/>
                </a:lnTo>
                <a:lnTo>
                  <a:pt x="3295650" y="1371320"/>
                </a:lnTo>
                <a:close/>
              </a:path>
              <a:path w="7200900" h="3057525">
                <a:moveTo>
                  <a:pt x="3295650" y="812863"/>
                </a:moveTo>
                <a:lnTo>
                  <a:pt x="3295192" y="811745"/>
                </a:lnTo>
                <a:lnTo>
                  <a:pt x="3293326" y="809879"/>
                </a:lnTo>
                <a:lnTo>
                  <a:pt x="3292208" y="809421"/>
                </a:lnTo>
                <a:lnTo>
                  <a:pt x="3289579" y="809421"/>
                </a:lnTo>
                <a:lnTo>
                  <a:pt x="3288461" y="809879"/>
                </a:lnTo>
                <a:lnTo>
                  <a:pt x="3286595" y="811745"/>
                </a:lnTo>
                <a:lnTo>
                  <a:pt x="3286125" y="812863"/>
                </a:lnTo>
                <a:lnTo>
                  <a:pt x="3286125" y="815492"/>
                </a:lnTo>
                <a:lnTo>
                  <a:pt x="3286595" y="816622"/>
                </a:lnTo>
                <a:lnTo>
                  <a:pt x="3288461" y="818476"/>
                </a:lnTo>
                <a:lnTo>
                  <a:pt x="3289579" y="818946"/>
                </a:lnTo>
                <a:lnTo>
                  <a:pt x="3292208" y="818946"/>
                </a:lnTo>
                <a:lnTo>
                  <a:pt x="3293326" y="818476"/>
                </a:lnTo>
                <a:lnTo>
                  <a:pt x="3295192" y="816622"/>
                </a:lnTo>
                <a:lnTo>
                  <a:pt x="3295650" y="815492"/>
                </a:lnTo>
                <a:lnTo>
                  <a:pt x="3295650" y="812863"/>
                </a:lnTo>
                <a:close/>
              </a:path>
              <a:path w="7200900" h="3057525">
                <a:moveTo>
                  <a:pt x="3295650" y="254406"/>
                </a:moveTo>
                <a:lnTo>
                  <a:pt x="3295192" y="253288"/>
                </a:lnTo>
                <a:lnTo>
                  <a:pt x="3293326" y="251421"/>
                </a:lnTo>
                <a:lnTo>
                  <a:pt x="3292208" y="250964"/>
                </a:lnTo>
                <a:lnTo>
                  <a:pt x="3289579" y="250964"/>
                </a:lnTo>
                <a:lnTo>
                  <a:pt x="3288461" y="251421"/>
                </a:lnTo>
                <a:lnTo>
                  <a:pt x="3286595" y="253288"/>
                </a:lnTo>
                <a:lnTo>
                  <a:pt x="3286125" y="254406"/>
                </a:lnTo>
                <a:lnTo>
                  <a:pt x="3286125" y="257035"/>
                </a:lnTo>
                <a:lnTo>
                  <a:pt x="3286595" y="258165"/>
                </a:lnTo>
                <a:lnTo>
                  <a:pt x="3288461" y="260019"/>
                </a:lnTo>
                <a:lnTo>
                  <a:pt x="3289579" y="260489"/>
                </a:lnTo>
                <a:lnTo>
                  <a:pt x="3292208" y="260489"/>
                </a:lnTo>
                <a:lnTo>
                  <a:pt x="3293326" y="260019"/>
                </a:lnTo>
                <a:lnTo>
                  <a:pt x="3295192" y="258165"/>
                </a:lnTo>
                <a:lnTo>
                  <a:pt x="3295650" y="257035"/>
                </a:lnTo>
                <a:lnTo>
                  <a:pt x="3295650" y="254406"/>
                </a:lnTo>
                <a:close/>
              </a:path>
              <a:path w="7200900" h="3057525">
                <a:moveTo>
                  <a:pt x="3343275" y="2488222"/>
                </a:moveTo>
                <a:lnTo>
                  <a:pt x="3342817" y="2487104"/>
                </a:lnTo>
                <a:lnTo>
                  <a:pt x="3340951" y="2485237"/>
                </a:lnTo>
                <a:lnTo>
                  <a:pt x="3339833" y="2484780"/>
                </a:lnTo>
                <a:lnTo>
                  <a:pt x="3337204" y="2484780"/>
                </a:lnTo>
                <a:lnTo>
                  <a:pt x="3336074" y="2485237"/>
                </a:lnTo>
                <a:lnTo>
                  <a:pt x="3334220" y="2487104"/>
                </a:lnTo>
                <a:lnTo>
                  <a:pt x="3333750" y="2488222"/>
                </a:lnTo>
                <a:lnTo>
                  <a:pt x="3333750" y="2490851"/>
                </a:lnTo>
                <a:lnTo>
                  <a:pt x="3334220" y="2491981"/>
                </a:lnTo>
                <a:lnTo>
                  <a:pt x="3336074" y="2493835"/>
                </a:lnTo>
                <a:lnTo>
                  <a:pt x="3337204" y="2494305"/>
                </a:lnTo>
                <a:lnTo>
                  <a:pt x="3339833" y="2494305"/>
                </a:lnTo>
                <a:lnTo>
                  <a:pt x="3340951" y="2493835"/>
                </a:lnTo>
                <a:lnTo>
                  <a:pt x="3342817" y="2491981"/>
                </a:lnTo>
                <a:lnTo>
                  <a:pt x="3343275" y="2490851"/>
                </a:lnTo>
                <a:lnTo>
                  <a:pt x="3343275" y="2488222"/>
                </a:lnTo>
                <a:close/>
              </a:path>
              <a:path w="7200900" h="3057525">
                <a:moveTo>
                  <a:pt x="3343275" y="1929765"/>
                </a:moveTo>
                <a:lnTo>
                  <a:pt x="3342817" y="1928647"/>
                </a:lnTo>
                <a:lnTo>
                  <a:pt x="3340951" y="1926793"/>
                </a:lnTo>
                <a:lnTo>
                  <a:pt x="3339833" y="1926323"/>
                </a:lnTo>
                <a:lnTo>
                  <a:pt x="3337204" y="1926323"/>
                </a:lnTo>
                <a:lnTo>
                  <a:pt x="3336074" y="1926793"/>
                </a:lnTo>
                <a:lnTo>
                  <a:pt x="3334220" y="1928647"/>
                </a:lnTo>
                <a:lnTo>
                  <a:pt x="3333750" y="1929765"/>
                </a:lnTo>
                <a:lnTo>
                  <a:pt x="3333750" y="1932406"/>
                </a:lnTo>
                <a:lnTo>
                  <a:pt x="3334220" y="1933524"/>
                </a:lnTo>
                <a:lnTo>
                  <a:pt x="3336074" y="1935378"/>
                </a:lnTo>
                <a:lnTo>
                  <a:pt x="3337204" y="1935848"/>
                </a:lnTo>
                <a:lnTo>
                  <a:pt x="3339833" y="1935848"/>
                </a:lnTo>
                <a:lnTo>
                  <a:pt x="3340951" y="1935378"/>
                </a:lnTo>
                <a:lnTo>
                  <a:pt x="3342817" y="1933524"/>
                </a:lnTo>
                <a:lnTo>
                  <a:pt x="3343275" y="1932406"/>
                </a:lnTo>
                <a:lnTo>
                  <a:pt x="3343275" y="1929765"/>
                </a:lnTo>
                <a:close/>
              </a:path>
              <a:path w="7200900" h="3057525">
                <a:moveTo>
                  <a:pt x="3343275" y="1371320"/>
                </a:moveTo>
                <a:lnTo>
                  <a:pt x="3342817" y="1370190"/>
                </a:lnTo>
                <a:lnTo>
                  <a:pt x="3340951" y="1368336"/>
                </a:lnTo>
                <a:lnTo>
                  <a:pt x="3339833" y="1367866"/>
                </a:lnTo>
                <a:lnTo>
                  <a:pt x="3337204" y="1367866"/>
                </a:lnTo>
                <a:lnTo>
                  <a:pt x="3336074" y="1368336"/>
                </a:lnTo>
                <a:lnTo>
                  <a:pt x="3334220" y="1370190"/>
                </a:lnTo>
                <a:lnTo>
                  <a:pt x="3333750" y="1371320"/>
                </a:lnTo>
                <a:lnTo>
                  <a:pt x="3333750" y="1373949"/>
                </a:lnTo>
                <a:lnTo>
                  <a:pt x="3334220" y="1375067"/>
                </a:lnTo>
                <a:lnTo>
                  <a:pt x="3336074" y="1376934"/>
                </a:lnTo>
                <a:lnTo>
                  <a:pt x="3337204" y="1377391"/>
                </a:lnTo>
                <a:lnTo>
                  <a:pt x="3339833" y="1377391"/>
                </a:lnTo>
                <a:lnTo>
                  <a:pt x="3340951" y="1376934"/>
                </a:lnTo>
                <a:lnTo>
                  <a:pt x="3342817" y="1375067"/>
                </a:lnTo>
                <a:lnTo>
                  <a:pt x="3343275" y="1373949"/>
                </a:lnTo>
                <a:lnTo>
                  <a:pt x="3343275" y="1371320"/>
                </a:lnTo>
                <a:close/>
              </a:path>
              <a:path w="7200900" h="3057525">
                <a:moveTo>
                  <a:pt x="3343275" y="812863"/>
                </a:moveTo>
                <a:lnTo>
                  <a:pt x="3342817" y="811745"/>
                </a:lnTo>
                <a:lnTo>
                  <a:pt x="3340951" y="809879"/>
                </a:lnTo>
                <a:lnTo>
                  <a:pt x="3339833" y="809421"/>
                </a:lnTo>
                <a:lnTo>
                  <a:pt x="3337204" y="809421"/>
                </a:lnTo>
                <a:lnTo>
                  <a:pt x="3336074" y="809879"/>
                </a:lnTo>
                <a:lnTo>
                  <a:pt x="3334220" y="811745"/>
                </a:lnTo>
                <a:lnTo>
                  <a:pt x="3333750" y="812863"/>
                </a:lnTo>
                <a:lnTo>
                  <a:pt x="3333750" y="815492"/>
                </a:lnTo>
                <a:lnTo>
                  <a:pt x="3334220" y="816622"/>
                </a:lnTo>
                <a:lnTo>
                  <a:pt x="3336074" y="818476"/>
                </a:lnTo>
                <a:lnTo>
                  <a:pt x="3337204" y="818946"/>
                </a:lnTo>
                <a:lnTo>
                  <a:pt x="3339833" y="818946"/>
                </a:lnTo>
                <a:lnTo>
                  <a:pt x="3340951" y="818476"/>
                </a:lnTo>
                <a:lnTo>
                  <a:pt x="3342817" y="816622"/>
                </a:lnTo>
                <a:lnTo>
                  <a:pt x="3343275" y="815492"/>
                </a:lnTo>
                <a:lnTo>
                  <a:pt x="3343275" y="812863"/>
                </a:lnTo>
                <a:close/>
              </a:path>
              <a:path w="7200900" h="3057525">
                <a:moveTo>
                  <a:pt x="3343275" y="254406"/>
                </a:moveTo>
                <a:lnTo>
                  <a:pt x="3342817" y="253288"/>
                </a:lnTo>
                <a:lnTo>
                  <a:pt x="3340951" y="251421"/>
                </a:lnTo>
                <a:lnTo>
                  <a:pt x="3339833" y="250964"/>
                </a:lnTo>
                <a:lnTo>
                  <a:pt x="3337204" y="250964"/>
                </a:lnTo>
                <a:lnTo>
                  <a:pt x="3336074" y="251421"/>
                </a:lnTo>
                <a:lnTo>
                  <a:pt x="3334220" y="253288"/>
                </a:lnTo>
                <a:lnTo>
                  <a:pt x="3333750" y="254406"/>
                </a:lnTo>
                <a:lnTo>
                  <a:pt x="3333750" y="257035"/>
                </a:lnTo>
                <a:lnTo>
                  <a:pt x="3334220" y="258165"/>
                </a:lnTo>
                <a:lnTo>
                  <a:pt x="3336074" y="260019"/>
                </a:lnTo>
                <a:lnTo>
                  <a:pt x="3337204" y="260489"/>
                </a:lnTo>
                <a:lnTo>
                  <a:pt x="3339833" y="260489"/>
                </a:lnTo>
                <a:lnTo>
                  <a:pt x="3340951" y="260019"/>
                </a:lnTo>
                <a:lnTo>
                  <a:pt x="3342817" y="258165"/>
                </a:lnTo>
                <a:lnTo>
                  <a:pt x="3343275" y="257035"/>
                </a:lnTo>
                <a:lnTo>
                  <a:pt x="3343275" y="254406"/>
                </a:lnTo>
                <a:close/>
              </a:path>
              <a:path w="7200900" h="3057525">
                <a:moveTo>
                  <a:pt x="3390900" y="2488222"/>
                </a:moveTo>
                <a:lnTo>
                  <a:pt x="3390442" y="2487104"/>
                </a:lnTo>
                <a:lnTo>
                  <a:pt x="3388576" y="2485237"/>
                </a:lnTo>
                <a:lnTo>
                  <a:pt x="3387458" y="2484780"/>
                </a:lnTo>
                <a:lnTo>
                  <a:pt x="3384829" y="2484780"/>
                </a:lnTo>
                <a:lnTo>
                  <a:pt x="3383699" y="2485237"/>
                </a:lnTo>
                <a:lnTo>
                  <a:pt x="3381845" y="2487104"/>
                </a:lnTo>
                <a:lnTo>
                  <a:pt x="3381375" y="2488222"/>
                </a:lnTo>
                <a:lnTo>
                  <a:pt x="3381375" y="2490851"/>
                </a:lnTo>
                <a:lnTo>
                  <a:pt x="3381845" y="2491981"/>
                </a:lnTo>
                <a:lnTo>
                  <a:pt x="3383699" y="2493835"/>
                </a:lnTo>
                <a:lnTo>
                  <a:pt x="3384829" y="2494305"/>
                </a:lnTo>
                <a:lnTo>
                  <a:pt x="3387458" y="2494305"/>
                </a:lnTo>
                <a:lnTo>
                  <a:pt x="3388576" y="2493835"/>
                </a:lnTo>
                <a:lnTo>
                  <a:pt x="3390442" y="2491981"/>
                </a:lnTo>
                <a:lnTo>
                  <a:pt x="3390900" y="2490851"/>
                </a:lnTo>
                <a:lnTo>
                  <a:pt x="3390900" y="2488222"/>
                </a:lnTo>
                <a:close/>
              </a:path>
              <a:path w="7200900" h="3057525">
                <a:moveTo>
                  <a:pt x="3390900" y="1929765"/>
                </a:moveTo>
                <a:lnTo>
                  <a:pt x="3390442" y="1928647"/>
                </a:lnTo>
                <a:lnTo>
                  <a:pt x="3388576" y="1926793"/>
                </a:lnTo>
                <a:lnTo>
                  <a:pt x="3387458" y="1926323"/>
                </a:lnTo>
                <a:lnTo>
                  <a:pt x="3384829" y="1926323"/>
                </a:lnTo>
                <a:lnTo>
                  <a:pt x="3383699" y="1926793"/>
                </a:lnTo>
                <a:lnTo>
                  <a:pt x="3381845" y="1928647"/>
                </a:lnTo>
                <a:lnTo>
                  <a:pt x="3381375" y="1929765"/>
                </a:lnTo>
                <a:lnTo>
                  <a:pt x="3381375" y="1932406"/>
                </a:lnTo>
                <a:lnTo>
                  <a:pt x="3381845" y="1933524"/>
                </a:lnTo>
                <a:lnTo>
                  <a:pt x="3383699" y="1935378"/>
                </a:lnTo>
                <a:lnTo>
                  <a:pt x="3384829" y="1935848"/>
                </a:lnTo>
                <a:lnTo>
                  <a:pt x="3387458" y="1935848"/>
                </a:lnTo>
                <a:lnTo>
                  <a:pt x="3388576" y="1935378"/>
                </a:lnTo>
                <a:lnTo>
                  <a:pt x="3390442" y="1933524"/>
                </a:lnTo>
                <a:lnTo>
                  <a:pt x="3390900" y="1932406"/>
                </a:lnTo>
                <a:lnTo>
                  <a:pt x="3390900" y="1929765"/>
                </a:lnTo>
                <a:close/>
              </a:path>
              <a:path w="7200900" h="3057525">
                <a:moveTo>
                  <a:pt x="3390900" y="1371320"/>
                </a:moveTo>
                <a:lnTo>
                  <a:pt x="3390442" y="1370190"/>
                </a:lnTo>
                <a:lnTo>
                  <a:pt x="3388576" y="1368336"/>
                </a:lnTo>
                <a:lnTo>
                  <a:pt x="3387458" y="1367866"/>
                </a:lnTo>
                <a:lnTo>
                  <a:pt x="3384829" y="1367866"/>
                </a:lnTo>
                <a:lnTo>
                  <a:pt x="3383699" y="1368336"/>
                </a:lnTo>
                <a:lnTo>
                  <a:pt x="3381845" y="1370190"/>
                </a:lnTo>
                <a:lnTo>
                  <a:pt x="3381375" y="1371320"/>
                </a:lnTo>
                <a:lnTo>
                  <a:pt x="3381375" y="1373949"/>
                </a:lnTo>
                <a:lnTo>
                  <a:pt x="3381845" y="1375067"/>
                </a:lnTo>
                <a:lnTo>
                  <a:pt x="3383699" y="1376934"/>
                </a:lnTo>
                <a:lnTo>
                  <a:pt x="3384829" y="1377391"/>
                </a:lnTo>
                <a:lnTo>
                  <a:pt x="3387458" y="1377391"/>
                </a:lnTo>
                <a:lnTo>
                  <a:pt x="3388576" y="1376934"/>
                </a:lnTo>
                <a:lnTo>
                  <a:pt x="3390442" y="1375067"/>
                </a:lnTo>
                <a:lnTo>
                  <a:pt x="3390900" y="1373949"/>
                </a:lnTo>
                <a:lnTo>
                  <a:pt x="3390900" y="1371320"/>
                </a:lnTo>
                <a:close/>
              </a:path>
              <a:path w="7200900" h="3057525">
                <a:moveTo>
                  <a:pt x="3390900" y="812863"/>
                </a:moveTo>
                <a:lnTo>
                  <a:pt x="3390442" y="811745"/>
                </a:lnTo>
                <a:lnTo>
                  <a:pt x="3388576" y="809879"/>
                </a:lnTo>
                <a:lnTo>
                  <a:pt x="3387458" y="809421"/>
                </a:lnTo>
                <a:lnTo>
                  <a:pt x="3384829" y="809421"/>
                </a:lnTo>
                <a:lnTo>
                  <a:pt x="3383699" y="809879"/>
                </a:lnTo>
                <a:lnTo>
                  <a:pt x="3381845" y="811745"/>
                </a:lnTo>
                <a:lnTo>
                  <a:pt x="3381375" y="812863"/>
                </a:lnTo>
                <a:lnTo>
                  <a:pt x="3381375" y="815492"/>
                </a:lnTo>
                <a:lnTo>
                  <a:pt x="3381845" y="816622"/>
                </a:lnTo>
                <a:lnTo>
                  <a:pt x="3383699" y="818476"/>
                </a:lnTo>
                <a:lnTo>
                  <a:pt x="3384829" y="818946"/>
                </a:lnTo>
                <a:lnTo>
                  <a:pt x="3387458" y="818946"/>
                </a:lnTo>
                <a:lnTo>
                  <a:pt x="3388576" y="818476"/>
                </a:lnTo>
                <a:lnTo>
                  <a:pt x="3390442" y="816622"/>
                </a:lnTo>
                <a:lnTo>
                  <a:pt x="3390900" y="815492"/>
                </a:lnTo>
                <a:lnTo>
                  <a:pt x="3390900" y="812863"/>
                </a:lnTo>
                <a:close/>
              </a:path>
              <a:path w="7200900" h="3057525">
                <a:moveTo>
                  <a:pt x="3390900" y="254406"/>
                </a:moveTo>
                <a:lnTo>
                  <a:pt x="3390442" y="253288"/>
                </a:lnTo>
                <a:lnTo>
                  <a:pt x="3388576" y="251421"/>
                </a:lnTo>
                <a:lnTo>
                  <a:pt x="3387458" y="250964"/>
                </a:lnTo>
                <a:lnTo>
                  <a:pt x="3384829" y="250964"/>
                </a:lnTo>
                <a:lnTo>
                  <a:pt x="3383699" y="251421"/>
                </a:lnTo>
                <a:lnTo>
                  <a:pt x="3381845" y="253288"/>
                </a:lnTo>
                <a:lnTo>
                  <a:pt x="3381375" y="254406"/>
                </a:lnTo>
                <a:lnTo>
                  <a:pt x="3381375" y="257035"/>
                </a:lnTo>
                <a:lnTo>
                  <a:pt x="3381845" y="258165"/>
                </a:lnTo>
                <a:lnTo>
                  <a:pt x="3383699" y="260019"/>
                </a:lnTo>
                <a:lnTo>
                  <a:pt x="3384829" y="260489"/>
                </a:lnTo>
                <a:lnTo>
                  <a:pt x="3387458" y="260489"/>
                </a:lnTo>
                <a:lnTo>
                  <a:pt x="3388576" y="260019"/>
                </a:lnTo>
                <a:lnTo>
                  <a:pt x="3390442" y="258165"/>
                </a:lnTo>
                <a:lnTo>
                  <a:pt x="3390900" y="257035"/>
                </a:lnTo>
                <a:lnTo>
                  <a:pt x="3390900" y="254406"/>
                </a:lnTo>
                <a:close/>
              </a:path>
              <a:path w="7200900" h="3057525">
                <a:moveTo>
                  <a:pt x="3438525" y="2488222"/>
                </a:moveTo>
                <a:lnTo>
                  <a:pt x="3438067" y="2487104"/>
                </a:lnTo>
                <a:lnTo>
                  <a:pt x="3436201" y="2485237"/>
                </a:lnTo>
                <a:lnTo>
                  <a:pt x="3435083" y="2484780"/>
                </a:lnTo>
                <a:lnTo>
                  <a:pt x="3432454" y="2484780"/>
                </a:lnTo>
                <a:lnTo>
                  <a:pt x="3431336" y="2485237"/>
                </a:lnTo>
                <a:lnTo>
                  <a:pt x="3429470" y="2487104"/>
                </a:lnTo>
                <a:lnTo>
                  <a:pt x="3429000" y="2488222"/>
                </a:lnTo>
                <a:lnTo>
                  <a:pt x="3429000" y="2490851"/>
                </a:lnTo>
                <a:lnTo>
                  <a:pt x="3429470" y="2491981"/>
                </a:lnTo>
                <a:lnTo>
                  <a:pt x="3431336" y="2493835"/>
                </a:lnTo>
                <a:lnTo>
                  <a:pt x="3432454" y="2494305"/>
                </a:lnTo>
                <a:lnTo>
                  <a:pt x="3435083" y="2494305"/>
                </a:lnTo>
                <a:lnTo>
                  <a:pt x="3436201" y="2493835"/>
                </a:lnTo>
                <a:lnTo>
                  <a:pt x="3438067" y="2491981"/>
                </a:lnTo>
                <a:lnTo>
                  <a:pt x="3438525" y="2490851"/>
                </a:lnTo>
                <a:lnTo>
                  <a:pt x="3438525" y="2488222"/>
                </a:lnTo>
                <a:close/>
              </a:path>
              <a:path w="7200900" h="3057525">
                <a:moveTo>
                  <a:pt x="3438525" y="1929765"/>
                </a:moveTo>
                <a:lnTo>
                  <a:pt x="3438067" y="1928647"/>
                </a:lnTo>
                <a:lnTo>
                  <a:pt x="3436201" y="1926793"/>
                </a:lnTo>
                <a:lnTo>
                  <a:pt x="3435083" y="1926323"/>
                </a:lnTo>
                <a:lnTo>
                  <a:pt x="3432454" y="1926323"/>
                </a:lnTo>
                <a:lnTo>
                  <a:pt x="3431336" y="1926793"/>
                </a:lnTo>
                <a:lnTo>
                  <a:pt x="3429470" y="1928647"/>
                </a:lnTo>
                <a:lnTo>
                  <a:pt x="3429000" y="1929765"/>
                </a:lnTo>
                <a:lnTo>
                  <a:pt x="3429000" y="1932406"/>
                </a:lnTo>
                <a:lnTo>
                  <a:pt x="3429470" y="1933524"/>
                </a:lnTo>
                <a:lnTo>
                  <a:pt x="3431336" y="1935378"/>
                </a:lnTo>
                <a:lnTo>
                  <a:pt x="3432454" y="1935848"/>
                </a:lnTo>
                <a:lnTo>
                  <a:pt x="3435083" y="1935848"/>
                </a:lnTo>
                <a:lnTo>
                  <a:pt x="3436201" y="1935378"/>
                </a:lnTo>
                <a:lnTo>
                  <a:pt x="3438067" y="1933524"/>
                </a:lnTo>
                <a:lnTo>
                  <a:pt x="3438525" y="1932406"/>
                </a:lnTo>
                <a:lnTo>
                  <a:pt x="3438525" y="1929765"/>
                </a:lnTo>
                <a:close/>
              </a:path>
              <a:path w="7200900" h="3057525">
                <a:moveTo>
                  <a:pt x="3438525" y="1371320"/>
                </a:moveTo>
                <a:lnTo>
                  <a:pt x="3438067" y="1370190"/>
                </a:lnTo>
                <a:lnTo>
                  <a:pt x="3436201" y="1368336"/>
                </a:lnTo>
                <a:lnTo>
                  <a:pt x="3435083" y="1367866"/>
                </a:lnTo>
                <a:lnTo>
                  <a:pt x="3432454" y="1367866"/>
                </a:lnTo>
                <a:lnTo>
                  <a:pt x="3431336" y="1368336"/>
                </a:lnTo>
                <a:lnTo>
                  <a:pt x="3429470" y="1370190"/>
                </a:lnTo>
                <a:lnTo>
                  <a:pt x="3429000" y="1371320"/>
                </a:lnTo>
                <a:lnTo>
                  <a:pt x="3429000" y="1373949"/>
                </a:lnTo>
                <a:lnTo>
                  <a:pt x="3429470" y="1375067"/>
                </a:lnTo>
                <a:lnTo>
                  <a:pt x="3431336" y="1376934"/>
                </a:lnTo>
                <a:lnTo>
                  <a:pt x="3432454" y="1377391"/>
                </a:lnTo>
                <a:lnTo>
                  <a:pt x="3435083" y="1377391"/>
                </a:lnTo>
                <a:lnTo>
                  <a:pt x="3436201" y="1376934"/>
                </a:lnTo>
                <a:lnTo>
                  <a:pt x="3438067" y="1375067"/>
                </a:lnTo>
                <a:lnTo>
                  <a:pt x="3438525" y="1373949"/>
                </a:lnTo>
                <a:lnTo>
                  <a:pt x="3438525" y="1371320"/>
                </a:lnTo>
                <a:close/>
              </a:path>
              <a:path w="7200900" h="3057525">
                <a:moveTo>
                  <a:pt x="3438525" y="812863"/>
                </a:moveTo>
                <a:lnTo>
                  <a:pt x="3438067" y="811745"/>
                </a:lnTo>
                <a:lnTo>
                  <a:pt x="3436201" y="809879"/>
                </a:lnTo>
                <a:lnTo>
                  <a:pt x="3435083" y="809421"/>
                </a:lnTo>
                <a:lnTo>
                  <a:pt x="3432454" y="809421"/>
                </a:lnTo>
                <a:lnTo>
                  <a:pt x="3431336" y="809879"/>
                </a:lnTo>
                <a:lnTo>
                  <a:pt x="3429470" y="811745"/>
                </a:lnTo>
                <a:lnTo>
                  <a:pt x="3429000" y="812863"/>
                </a:lnTo>
                <a:lnTo>
                  <a:pt x="3429000" y="815492"/>
                </a:lnTo>
                <a:lnTo>
                  <a:pt x="3429470" y="816622"/>
                </a:lnTo>
                <a:lnTo>
                  <a:pt x="3431336" y="818476"/>
                </a:lnTo>
                <a:lnTo>
                  <a:pt x="3432454" y="818946"/>
                </a:lnTo>
                <a:lnTo>
                  <a:pt x="3435083" y="818946"/>
                </a:lnTo>
                <a:lnTo>
                  <a:pt x="3436201" y="818476"/>
                </a:lnTo>
                <a:lnTo>
                  <a:pt x="3438067" y="816622"/>
                </a:lnTo>
                <a:lnTo>
                  <a:pt x="3438525" y="815492"/>
                </a:lnTo>
                <a:lnTo>
                  <a:pt x="3438525" y="812863"/>
                </a:lnTo>
                <a:close/>
              </a:path>
              <a:path w="7200900" h="3057525">
                <a:moveTo>
                  <a:pt x="3438525" y="254406"/>
                </a:moveTo>
                <a:lnTo>
                  <a:pt x="3438067" y="253288"/>
                </a:lnTo>
                <a:lnTo>
                  <a:pt x="3436201" y="251421"/>
                </a:lnTo>
                <a:lnTo>
                  <a:pt x="3435083" y="250964"/>
                </a:lnTo>
                <a:lnTo>
                  <a:pt x="3432454" y="250964"/>
                </a:lnTo>
                <a:lnTo>
                  <a:pt x="3431336" y="251421"/>
                </a:lnTo>
                <a:lnTo>
                  <a:pt x="3429470" y="253288"/>
                </a:lnTo>
                <a:lnTo>
                  <a:pt x="3429000" y="254406"/>
                </a:lnTo>
                <a:lnTo>
                  <a:pt x="3429000" y="257035"/>
                </a:lnTo>
                <a:lnTo>
                  <a:pt x="3429470" y="258165"/>
                </a:lnTo>
                <a:lnTo>
                  <a:pt x="3431336" y="260019"/>
                </a:lnTo>
                <a:lnTo>
                  <a:pt x="3432454" y="260489"/>
                </a:lnTo>
                <a:lnTo>
                  <a:pt x="3435083" y="260489"/>
                </a:lnTo>
                <a:lnTo>
                  <a:pt x="3436201" y="260019"/>
                </a:lnTo>
                <a:lnTo>
                  <a:pt x="3438067" y="258165"/>
                </a:lnTo>
                <a:lnTo>
                  <a:pt x="3438525" y="257035"/>
                </a:lnTo>
                <a:lnTo>
                  <a:pt x="3438525" y="254406"/>
                </a:lnTo>
                <a:close/>
              </a:path>
              <a:path w="7200900" h="3057525">
                <a:moveTo>
                  <a:pt x="3486150" y="2488222"/>
                </a:moveTo>
                <a:lnTo>
                  <a:pt x="3485692" y="2487104"/>
                </a:lnTo>
                <a:lnTo>
                  <a:pt x="3483826" y="2485237"/>
                </a:lnTo>
                <a:lnTo>
                  <a:pt x="3482708" y="2484780"/>
                </a:lnTo>
                <a:lnTo>
                  <a:pt x="3480079" y="2484780"/>
                </a:lnTo>
                <a:lnTo>
                  <a:pt x="3478961" y="2485237"/>
                </a:lnTo>
                <a:lnTo>
                  <a:pt x="3477095" y="2487104"/>
                </a:lnTo>
                <a:lnTo>
                  <a:pt x="3476625" y="2488222"/>
                </a:lnTo>
                <a:lnTo>
                  <a:pt x="3476625" y="2490851"/>
                </a:lnTo>
                <a:lnTo>
                  <a:pt x="3477095" y="2491981"/>
                </a:lnTo>
                <a:lnTo>
                  <a:pt x="3478961" y="2493835"/>
                </a:lnTo>
                <a:lnTo>
                  <a:pt x="3480079" y="2494305"/>
                </a:lnTo>
                <a:lnTo>
                  <a:pt x="3482708" y="2494305"/>
                </a:lnTo>
                <a:lnTo>
                  <a:pt x="3483826" y="2493835"/>
                </a:lnTo>
                <a:lnTo>
                  <a:pt x="3485692" y="2491981"/>
                </a:lnTo>
                <a:lnTo>
                  <a:pt x="3486150" y="2490851"/>
                </a:lnTo>
                <a:lnTo>
                  <a:pt x="3486150" y="2488222"/>
                </a:lnTo>
                <a:close/>
              </a:path>
              <a:path w="7200900" h="3057525">
                <a:moveTo>
                  <a:pt x="3486150" y="1929765"/>
                </a:moveTo>
                <a:lnTo>
                  <a:pt x="3485692" y="1928647"/>
                </a:lnTo>
                <a:lnTo>
                  <a:pt x="3483826" y="1926793"/>
                </a:lnTo>
                <a:lnTo>
                  <a:pt x="3482708" y="1926323"/>
                </a:lnTo>
                <a:lnTo>
                  <a:pt x="3480079" y="1926323"/>
                </a:lnTo>
                <a:lnTo>
                  <a:pt x="3478961" y="1926793"/>
                </a:lnTo>
                <a:lnTo>
                  <a:pt x="3477095" y="1928647"/>
                </a:lnTo>
                <a:lnTo>
                  <a:pt x="3476625" y="1929765"/>
                </a:lnTo>
                <a:lnTo>
                  <a:pt x="3476625" y="1932406"/>
                </a:lnTo>
                <a:lnTo>
                  <a:pt x="3477095" y="1933524"/>
                </a:lnTo>
                <a:lnTo>
                  <a:pt x="3478961" y="1935378"/>
                </a:lnTo>
                <a:lnTo>
                  <a:pt x="3480079" y="1935848"/>
                </a:lnTo>
                <a:lnTo>
                  <a:pt x="3482708" y="1935848"/>
                </a:lnTo>
                <a:lnTo>
                  <a:pt x="3483826" y="1935378"/>
                </a:lnTo>
                <a:lnTo>
                  <a:pt x="3485692" y="1933524"/>
                </a:lnTo>
                <a:lnTo>
                  <a:pt x="3486150" y="1932406"/>
                </a:lnTo>
                <a:lnTo>
                  <a:pt x="3486150" y="1929765"/>
                </a:lnTo>
                <a:close/>
              </a:path>
              <a:path w="7200900" h="3057525">
                <a:moveTo>
                  <a:pt x="3486150" y="1371320"/>
                </a:moveTo>
                <a:lnTo>
                  <a:pt x="3485692" y="1370190"/>
                </a:lnTo>
                <a:lnTo>
                  <a:pt x="3483826" y="1368336"/>
                </a:lnTo>
                <a:lnTo>
                  <a:pt x="3482708" y="1367866"/>
                </a:lnTo>
                <a:lnTo>
                  <a:pt x="3480079" y="1367866"/>
                </a:lnTo>
                <a:lnTo>
                  <a:pt x="3478961" y="1368336"/>
                </a:lnTo>
                <a:lnTo>
                  <a:pt x="3477095" y="1370190"/>
                </a:lnTo>
                <a:lnTo>
                  <a:pt x="3476625" y="1371320"/>
                </a:lnTo>
                <a:lnTo>
                  <a:pt x="3476625" y="1373949"/>
                </a:lnTo>
                <a:lnTo>
                  <a:pt x="3477095" y="1375067"/>
                </a:lnTo>
                <a:lnTo>
                  <a:pt x="3478961" y="1376934"/>
                </a:lnTo>
                <a:lnTo>
                  <a:pt x="3480079" y="1377391"/>
                </a:lnTo>
                <a:lnTo>
                  <a:pt x="3482708" y="1377391"/>
                </a:lnTo>
                <a:lnTo>
                  <a:pt x="3483826" y="1376934"/>
                </a:lnTo>
                <a:lnTo>
                  <a:pt x="3485692" y="1375067"/>
                </a:lnTo>
                <a:lnTo>
                  <a:pt x="3486150" y="1373949"/>
                </a:lnTo>
                <a:lnTo>
                  <a:pt x="3486150" y="1371320"/>
                </a:lnTo>
                <a:close/>
              </a:path>
              <a:path w="7200900" h="3057525">
                <a:moveTo>
                  <a:pt x="3486150" y="812863"/>
                </a:moveTo>
                <a:lnTo>
                  <a:pt x="3485692" y="811745"/>
                </a:lnTo>
                <a:lnTo>
                  <a:pt x="3483826" y="809879"/>
                </a:lnTo>
                <a:lnTo>
                  <a:pt x="3482708" y="809421"/>
                </a:lnTo>
                <a:lnTo>
                  <a:pt x="3480079" y="809421"/>
                </a:lnTo>
                <a:lnTo>
                  <a:pt x="3478961" y="809879"/>
                </a:lnTo>
                <a:lnTo>
                  <a:pt x="3477095" y="811745"/>
                </a:lnTo>
                <a:lnTo>
                  <a:pt x="3476625" y="812863"/>
                </a:lnTo>
                <a:lnTo>
                  <a:pt x="3476625" y="815492"/>
                </a:lnTo>
                <a:lnTo>
                  <a:pt x="3477095" y="816622"/>
                </a:lnTo>
                <a:lnTo>
                  <a:pt x="3478961" y="818476"/>
                </a:lnTo>
                <a:lnTo>
                  <a:pt x="3480079" y="818946"/>
                </a:lnTo>
                <a:lnTo>
                  <a:pt x="3482708" y="818946"/>
                </a:lnTo>
                <a:lnTo>
                  <a:pt x="3483826" y="818476"/>
                </a:lnTo>
                <a:lnTo>
                  <a:pt x="3485692" y="816622"/>
                </a:lnTo>
                <a:lnTo>
                  <a:pt x="3486150" y="815492"/>
                </a:lnTo>
                <a:lnTo>
                  <a:pt x="3486150" y="812863"/>
                </a:lnTo>
                <a:close/>
              </a:path>
              <a:path w="7200900" h="3057525">
                <a:moveTo>
                  <a:pt x="3486150" y="254406"/>
                </a:moveTo>
                <a:lnTo>
                  <a:pt x="3485692" y="253288"/>
                </a:lnTo>
                <a:lnTo>
                  <a:pt x="3483826" y="251421"/>
                </a:lnTo>
                <a:lnTo>
                  <a:pt x="3482708" y="250964"/>
                </a:lnTo>
                <a:lnTo>
                  <a:pt x="3480079" y="250964"/>
                </a:lnTo>
                <a:lnTo>
                  <a:pt x="3478961" y="251421"/>
                </a:lnTo>
                <a:lnTo>
                  <a:pt x="3477095" y="253288"/>
                </a:lnTo>
                <a:lnTo>
                  <a:pt x="3476625" y="254406"/>
                </a:lnTo>
                <a:lnTo>
                  <a:pt x="3476625" y="257035"/>
                </a:lnTo>
                <a:lnTo>
                  <a:pt x="3477095" y="258165"/>
                </a:lnTo>
                <a:lnTo>
                  <a:pt x="3478961" y="260019"/>
                </a:lnTo>
                <a:lnTo>
                  <a:pt x="3480079" y="260489"/>
                </a:lnTo>
                <a:lnTo>
                  <a:pt x="3482708" y="260489"/>
                </a:lnTo>
                <a:lnTo>
                  <a:pt x="3483826" y="260019"/>
                </a:lnTo>
                <a:lnTo>
                  <a:pt x="3485692" y="258165"/>
                </a:lnTo>
                <a:lnTo>
                  <a:pt x="3486150" y="257035"/>
                </a:lnTo>
                <a:lnTo>
                  <a:pt x="3486150" y="254406"/>
                </a:lnTo>
                <a:close/>
              </a:path>
              <a:path w="7200900" h="3057525">
                <a:moveTo>
                  <a:pt x="3533775" y="2488222"/>
                </a:moveTo>
                <a:lnTo>
                  <a:pt x="3533317" y="2487104"/>
                </a:lnTo>
                <a:lnTo>
                  <a:pt x="3531451" y="2485237"/>
                </a:lnTo>
                <a:lnTo>
                  <a:pt x="3530333" y="2484780"/>
                </a:lnTo>
                <a:lnTo>
                  <a:pt x="3527704" y="2484780"/>
                </a:lnTo>
                <a:lnTo>
                  <a:pt x="3526586" y="2485237"/>
                </a:lnTo>
                <a:lnTo>
                  <a:pt x="3524720" y="2487104"/>
                </a:lnTo>
                <a:lnTo>
                  <a:pt x="3524250" y="2488222"/>
                </a:lnTo>
                <a:lnTo>
                  <a:pt x="3524250" y="2490851"/>
                </a:lnTo>
                <a:lnTo>
                  <a:pt x="3524720" y="2491981"/>
                </a:lnTo>
                <a:lnTo>
                  <a:pt x="3526586" y="2493835"/>
                </a:lnTo>
                <a:lnTo>
                  <a:pt x="3527704" y="2494305"/>
                </a:lnTo>
                <a:lnTo>
                  <a:pt x="3530333" y="2494305"/>
                </a:lnTo>
                <a:lnTo>
                  <a:pt x="3531451" y="2493835"/>
                </a:lnTo>
                <a:lnTo>
                  <a:pt x="3533317" y="2491981"/>
                </a:lnTo>
                <a:lnTo>
                  <a:pt x="3533775" y="2490851"/>
                </a:lnTo>
                <a:lnTo>
                  <a:pt x="3533775" y="2488222"/>
                </a:lnTo>
                <a:close/>
              </a:path>
              <a:path w="7200900" h="3057525">
                <a:moveTo>
                  <a:pt x="3533775" y="1929765"/>
                </a:moveTo>
                <a:lnTo>
                  <a:pt x="3533317" y="1928647"/>
                </a:lnTo>
                <a:lnTo>
                  <a:pt x="3531451" y="1926793"/>
                </a:lnTo>
                <a:lnTo>
                  <a:pt x="3530333" y="1926323"/>
                </a:lnTo>
                <a:lnTo>
                  <a:pt x="3527704" y="1926323"/>
                </a:lnTo>
                <a:lnTo>
                  <a:pt x="3526586" y="1926793"/>
                </a:lnTo>
                <a:lnTo>
                  <a:pt x="3524720" y="1928647"/>
                </a:lnTo>
                <a:lnTo>
                  <a:pt x="3524250" y="1929765"/>
                </a:lnTo>
                <a:lnTo>
                  <a:pt x="3524250" y="1932406"/>
                </a:lnTo>
                <a:lnTo>
                  <a:pt x="3524720" y="1933524"/>
                </a:lnTo>
                <a:lnTo>
                  <a:pt x="3526586" y="1935378"/>
                </a:lnTo>
                <a:lnTo>
                  <a:pt x="3527704" y="1935848"/>
                </a:lnTo>
                <a:lnTo>
                  <a:pt x="3530333" y="1935848"/>
                </a:lnTo>
                <a:lnTo>
                  <a:pt x="3531451" y="1935378"/>
                </a:lnTo>
                <a:lnTo>
                  <a:pt x="3533317" y="1933524"/>
                </a:lnTo>
                <a:lnTo>
                  <a:pt x="3533775" y="1932406"/>
                </a:lnTo>
                <a:lnTo>
                  <a:pt x="3533775" y="1929765"/>
                </a:lnTo>
                <a:close/>
              </a:path>
              <a:path w="7200900" h="3057525">
                <a:moveTo>
                  <a:pt x="3533775" y="1371320"/>
                </a:moveTo>
                <a:lnTo>
                  <a:pt x="3533317" y="1370190"/>
                </a:lnTo>
                <a:lnTo>
                  <a:pt x="3531451" y="1368336"/>
                </a:lnTo>
                <a:lnTo>
                  <a:pt x="3530333" y="1367866"/>
                </a:lnTo>
                <a:lnTo>
                  <a:pt x="3527704" y="1367866"/>
                </a:lnTo>
                <a:lnTo>
                  <a:pt x="3526586" y="1368336"/>
                </a:lnTo>
                <a:lnTo>
                  <a:pt x="3524720" y="1370190"/>
                </a:lnTo>
                <a:lnTo>
                  <a:pt x="3524250" y="1371320"/>
                </a:lnTo>
                <a:lnTo>
                  <a:pt x="3524250" y="1373949"/>
                </a:lnTo>
                <a:lnTo>
                  <a:pt x="3524720" y="1375067"/>
                </a:lnTo>
                <a:lnTo>
                  <a:pt x="3526586" y="1376934"/>
                </a:lnTo>
                <a:lnTo>
                  <a:pt x="3527704" y="1377391"/>
                </a:lnTo>
                <a:lnTo>
                  <a:pt x="3530333" y="1377391"/>
                </a:lnTo>
                <a:lnTo>
                  <a:pt x="3531451" y="1376934"/>
                </a:lnTo>
                <a:lnTo>
                  <a:pt x="3533317" y="1375067"/>
                </a:lnTo>
                <a:lnTo>
                  <a:pt x="3533775" y="1373949"/>
                </a:lnTo>
                <a:lnTo>
                  <a:pt x="3533775" y="1371320"/>
                </a:lnTo>
                <a:close/>
              </a:path>
              <a:path w="7200900" h="3057525">
                <a:moveTo>
                  <a:pt x="3533775" y="812863"/>
                </a:moveTo>
                <a:lnTo>
                  <a:pt x="3533317" y="811745"/>
                </a:lnTo>
                <a:lnTo>
                  <a:pt x="3531451" y="809879"/>
                </a:lnTo>
                <a:lnTo>
                  <a:pt x="3530333" y="809421"/>
                </a:lnTo>
                <a:lnTo>
                  <a:pt x="3527704" y="809421"/>
                </a:lnTo>
                <a:lnTo>
                  <a:pt x="3526586" y="809879"/>
                </a:lnTo>
                <a:lnTo>
                  <a:pt x="3524720" y="811745"/>
                </a:lnTo>
                <a:lnTo>
                  <a:pt x="3524250" y="812863"/>
                </a:lnTo>
                <a:lnTo>
                  <a:pt x="3524250" y="815492"/>
                </a:lnTo>
                <a:lnTo>
                  <a:pt x="3524720" y="816622"/>
                </a:lnTo>
                <a:lnTo>
                  <a:pt x="3526586" y="818476"/>
                </a:lnTo>
                <a:lnTo>
                  <a:pt x="3527704" y="818946"/>
                </a:lnTo>
                <a:lnTo>
                  <a:pt x="3530333" y="818946"/>
                </a:lnTo>
                <a:lnTo>
                  <a:pt x="3531451" y="818476"/>
                </a:lnTo>
                <a:lnTo>
                  <a:pt x="3533317" y="816622"/>
                </a:lnTo>
                <a:lnTo>
                  <a:pt x="3533775" y="815492"/>
                </a:lnTo>
                <a:lnTo>
                  <a:pt x="3533775" y="812863"/>
                </a:lnTo>
                <a:close/>
              </a:path>
              <a:path w="7200900" h="3057525">
                <a:moveTo>
                  <a:pt x="3533775" y="254406"/>
                </a:moveTo>
                <a:lnTo>
                  <a:pt x="3533317" y="253288"/>
                </a:lnTo>
                <a:lnTo>
                  <a:pt x="3531451" y="251421"/>
                </a:lnTo>
                <a:lnTo>
                  <a:pt x="3530333" y="250964"/>
                </a:lnTo>
                <a:lnTo>
                  <a:pt x="3527704" y="250964"/>
                </a:lnTo>
                <a:lnTo>
                  <a:pt x="3526586" y="251421"/>
                </a:lnTo>
                <a:lnTo>
                  <a:pt x="3524720" y="253288"/>
                </a:lnTo>
                <a:lnTo>
                  <a:pt x="3524250" y="254406"/>
                </a:lnTo>
                <a:lnTo>
                  <a:pt x="3524250" y="257035"/>
                </a:lnTo>
                <a:lnTo>
                  <a:pt x="3524720" y="258165"/>
                </a:lnTo>
                <a:lnTo>
                  <a:pt x="3526586" y="260019"/>
                </a:lnTo>
                <a:lnTo>
                  <a:pt x="3527704" y="260489"/>
                </a:lnTo>
                <a:lnTo>
                  <a:pt x="3530333" y="260489"/>
                </a:lnTo>
                <a:lnTo>
                  <a:pt x="3531451" y="260019"/>
                </a:lnTo>
                <a:lnTo>
                  <a:pt x="3533317" y="258165"/>
                </a:lnTo>
                <a:lnTo>
                  <a:pt x="3533775" y="257035"/>
                </a:lnTo>
                <a:lnTo>
                  <a:pt x="3533775" y="254406"/>
                </a:lnTo>
                <a:close/>
              </a:path>
              <a:path w="7200900" h="3057525">
                <a:moveTo>
                  <a:pt x="3581400" y="2488222"/>
                </a:moveTo>
                <a:lnTo>
                  <a:pt x="3580942" y="2487104"/>
                </a:lnTo>
                <a:lnTo>
                  <a:pt x="3579076" y="2485237"/>
                </a:lnTo>
                <a:lnTo>
                  <a:pt x="3577958" y="2484780"/>
                </a:lnTo>
                <a:lnTo>
                  <a:pt x="3575329" y="2484780"/>
                </a:lnTo>
                <a:lnTo>
                  <a:pt x="3574211" y="2485237"/>
                </a:lnTo>
                <a:lnTo>
                  <a:pt x="3572345" y="2487104"/>
                </a:lnTo>
                <a:lnTo>
                  <a:pt x="3571875" y="2488222"/>
                </a:lnTo>
                <a:lnTo>
                  <a:pt x="3571875" y="2490851"/>
                </a:lnTo>
                <a:lnTo>
                  <a:pt x="3572345" y="2491981"/>
                </a:lnTo>
                <a:lnTo>
                  <a:pt x="3574211" y="2493835"/>
                </a:lnTo>
                <a:lnTo>
                  <a:pt x="3575329" y="2494305"/>
                </a:lnTo>
                <a:lnTo>
                  <a:pt x="3577958" y="2494305"/>
                </a:lnTo>
                <a:lnTo>
                  <a:pt x="3579076" y="2493835"/>
                </a:lnTo>
                <a:lnTo>
                  <a:pt x="3580942" y="2491981"/>
                </a:lnTo>
                <a:lnTo>
                  <a:pt x="3581400" y="2490851"/>
                </a:lnTo>
                <a:lnTo>
                  <a:pt x="3581400" y="2488222"/>
                </a:lnTo>
                <a:close/>
              </a:path>
              <a:path w="7200900" h="3057525">
                <a:moveTo>
                  <a:pt x="3581400" y="1929765"/>
                </a:moveTo>
                <a:lnTo>
                  <a:pt x="3580942" y="1928647"/>
                </a:lnTo>
                <a:lnTo>
                  <a:pt x="3579076" y="1926793"/>
                </a:lnTo>
                <a:lnTo>
                  <a:pt x="3577958" y="1926323"/>
                </a:lnTo>
                <a:lnTo>
                  <a:pt x="3575329" y="1926323"/>
                </a:lnTo>
                <a:lnTo>
                  <a:pt x="3574211" y="1926793"/>
                </a:lnTo>
                <a:lnTo>
                  <a:pt x="3572345" y="1928647"/>
                </a:lnTo>
                <a:lnTo>
                  <a:pt x="3571875" y="1929765"/>
                </a:lnTo>
                <a:lnTo>
                  <a:pt x="3571875" y="1932406"/>
                </a:lnTo>
                <a:lnTo>
                  <a:pt x="3572345" y="1933524"/>
                </a:lnTo>
                <a:lnTo>
                  <a:pt x="3574211" y="1935378"/>
                </a:lnTo>
                <a:lnTo>
                  <a:pt x="3575329" y="1935848"/>
                </a:lnTo>
                <a:lnTo>
                  <a:pt x="3577958" y="1935848"/>
                </a:lnTo>
                <a:lnTo>
                  <a:pt x="3579076" y="1935378"/>
                </a:lnTo>
                <a:lnTo>
                  <a:pt x="3580942" y="1933524"/>
                </a:lnTo>
                <a:lnTo>
                  <a:pt x="3581400" y="1932406"/>
                </a:lnTo>
                <a:lnTo>
                  <a:pt x="3581400" y="1929765"/>
                </a:lnTo>
                <a:close/>
              </a:path>
              <a:path w="7200900" h="3057525">
                <a:moveTo>
                  <a:pt x="3581400" y="1371320"/>
                </a:moveTo>
                <a:lnTo>
                  <a:pt x="3580942" y="1370190"/>
                </a:lnTo>
                <a:lnTo>
                  <a:pt x="3579076" y="1368336"/>
                </a:lnTo>
                <a:lnTo>
                  <a:pt x="3577958" y="1367866"/>
                </a:lnTo>
                <a:lnTo>
                  <a:pt x="3575329" y="1367866"/>
                </a:lnTo>
                <a:lnTo>
                  <a:pt x="3574211" y="1368336"/>
                </a:lnTo>
                <a:lnTo>
                  <a:pt x="3572345" y="1370190"/>
                </a:lnTo>
                <a:lnTo>
                  <a:pt x="3571875" y="1371320"/>
                </a:lnTo>
                <a:lnTo>
                  <a:pt x="3571875" y="1373949"/>
                </a:lnTo>
                <a:lnTo>
                  <a:pt x="3572345" y="1375067"/>
                </a:lnTo>
                <a:lnTo>
                  <a:pt x="3574211" y="1376934"/>
                </a:lnTo>
                <a:lnTo>
                  <a:pt x="3575329" y="1377391"/>
                </a:lnTo>
                <a:lnTo>
                  <a:pt x="3577958" y="1377391"/>
                </a:lnTo>
                <a:lnTo>
                  <a:pt x="3579076" y="1376934"/>
                </a:lnTo>
                <a:lnTo>
                  <a:pt x="3580942" y="1375067"/>
                </a:lnTo>
                <a:lnTo>
                  <a:pt x="3581400" y="1373949"/>
                </a:lnTo>
                <a:lnTo>
                  <a:pt x="3581400" y="1371320"/>
                </a:lnTo>
                <a:close/>
              </a:path>
              <a:path w="7200900" h="3057525">
                <a:moveTo>
                  <a:pt x="3581400" y="812863"/>
                </a:moveTo>
                <a:lnTo>
                  <a:pt x="3580942" y="811745"/>
                </a:lnTo>
                <a:lnTo>
                  <a:pt x="3579076" y="809879"/>
                </a:lnTo>
                <a:lnTo>
                  <a:pt x="3577958" y="809421"/>
                </a:lnTo>
                <a:lnTo>
                  <a:pt x="3575329" y="809421"/>
                </a:lnTo>
                <a:lnTo>
                  <a:pt x="3574211" y="809879"/>
                </a:lnTo>
                <a:lnTo>
                  <a:pt x="3572345" y="811745"/>
                </a:lnTo>
                <a:lnTo>
                  <a:pt x="3571875" y="812863"/>
                </a:lnTo>
                <a:lnTo>
                  <a:pt x="3571875" y="815492"/>
                </a:lnTo>
                <a:lnTo>
                  <a:pt x="3572345" y="816622"/>
                </a:lnTo>
                <a:lnTo>
                  <a:pt x="3574211" y="818476"/>
                </a:lnTo>
                <a:lnTo>
                  <a:pt x="3575329" y="818946"/>
                </a:lnTo>
                <a:lnTo>
                  <a:pt x="3577958" y="818946"/>
                </a:lnTo>
                <a:lnTo>
                  <a:pt x="3579076" y="818476"/>
                </a:lnTo>
                <a:lnTo>
                  <a:pt x="3580942" y="816622"/>
                </a:lnTo>
                <a:lnTo>
                  <a:pt x="3581400" y="815492"/>
                </a:lnTo>
                <a:lnTo>
                  <a:pt x="3581400" y="812863"/>
                </a:lnTo>
                <a:close/>
              </a:path>
              <a:path w="7200900" h="3057525">
                <a:moveTo>
                  <a:pt x="3581400" y="254406"/>
                </a:moveTo>
                <a:lnTo>
                  <a:pt x="3580942" y="253288"/>
                </a:lnTo>
                <a:lnTo>
                  <a:pt x="3579076" y="251421"/>
                </a:lnTo>
                <a:lnTo>
                  <a:pt x="3577958" y="250964"/>
                </a:lnTo>
                <a:lnTo>
                  <a:pt x="3575329" y="250964"/>
                </a:lnTo>
                <a:lnTo>
                  <a:pt x="3574211" y="251421"/>
                </a:lnTo>
                <a:lnTo>
                  <a:pt x="3572345" y="253288"/>
                </a:lnTo>
                <a:lnTo>
                  <a:pt x="3571875" y="254406"/>
                </a:lnTo>
                <a:lnTo>
                  <a:pt x="3571875" y="257035"/>
                </a:lnTo>
                <a:lnTo>
                  <a:pt x="3572345" y="258165"/>
                </a:lnTo>
                <a:lnTo>
                  <a:pt x="3574211" y="260019"/>
                </a:lnTo>
                <a:lnTo>
                  <a:pt x="3575329" y="260489"/>
                </a:lnTo>
                <a:lnTo>
                  <a:pt x="3577958" y="260489"/>
                </a:lnTo>
                <a:lnTo>
                  <a:pt x="3579076" y="260019"/>
                </a:lnTo>
                <a:lnTo>
                  <a:pt x="3580942" y="258165"/>
                </a:lnTo>
                <a:lnTo>
                  <a:pt x="3581400" y="257035"/>
                </a:lnTo>
                <a:lnTo>
                  <a:pt x="3581400" y="254406"/>
                </a:lnTo>
                <a:close/>
              </a:path>
              <a:path w="7200900" h="3057525">
                <a:moveTo>
                  <a:pt x="3629025" y="2488222"/>
                </a:moveTo>
                <a:lnTo>
                  <a:pt x="3628567" y="2487104"/>
                </a:lnTo>
                <a:lnTo>
                  <a:pt x="3626701" y="2485237"/>
                </a:lnTo>
                <a:lnTo>
                  <a:pt x="3625583" y="2484780"/>
                </a:lnTo>
                <a:lnTo>
                  <a:pt x="3622954" y="2484780"/>
                </a:lnTo>
                <a:lnTo>
                  <a:pt x="3621836" y="2485237"/>
                </a:lnTo>
                <a:lnTo>
                  <a:pt x="3619970" y="2487104"/>
                </a:lnTo>
                <a:lnTo>
                  <a:pt x="3619500" y="2488222"/>
                </a:lnTo>
                <a:lnTo>
                  <a:pt x="3619500" y="2490851"/>
                </a:lnTo>
                <a:lnTo>
                  <a:pt x="3619970" y="2491981"/>
                </a:lnTo>
                <a:lnTo>
                  <a:pt x="3621836" y="2493835"/>
                </a:lnTo>
                <a:lnTo>
                  <a:pt x="3622954" y="2494305"/>
                </a:lnTo>
                <a:lnTo>
                  <a:pt x="3625583" y="2494305"/>
                </a:lnTo>
                <a:lnTo>
                  <a:pt x="3626701" y="2493835"/>
                </a:lnTo>
                <a:lnTo>
                  <a:pt x="3628567" y="2491981"/>
                </a:lnTo>
                <a:lnTo>
                  <a:pt x="3629025" y="2490851"/>
                </a:lnTo>
                <a:lnTo>
                  <a:pt x="3629025" y="2488222"/>
                </a:lnTo>
                <a:close/>
              </a:path>
              <a:path w="7200900" h="3057525">
                <a:moveTo>
                  <a:pt x="3629025" y="1929765"/>
                </a:moveTo>
                <a:lnTo>
                  <a:pt x="3628567" y="1928647"/>
                </a:lnTo>
                <a:lnTo>
                  <a:pt x="3626701" y="1926793"/>
                </a:lnTo>
                <a:lnTo>
                  <a:pt x="3625583" y="1926323"/>
                </a:lnTo>
                <a:lnTo>
                  <a:pt x="3622954" y="1926323"/>
                </a:lnTo>
                <a:lnTo>
                  <a:pt x="3621836" y="1926793"/>
                </a:lnTo>
                <a:lnTo>
                  <a:pt x="3619970" y="1928647"/>
                </a:lnTo>
                <a:lnTo>
                  <a:pt x="3619500" y="1929765"/>
                </a:lnTo>
                <a:lnTo>
                  <a:pt x="3619500" y="1932406"/>
                </a:lnTo>
                <a:lnTo>
                  <a:pt x="3619970" y="1933524"/>
                </a:lnTo>
                <a:lnTo>
                  <a:pt x="3621836" y="1935378"/>
                </a:lnTo>
                <a:lnTo>
                  <a:pt x="3622954" y="1935848"/>
                </a:lnTo>
                <a:lnTo>
                  <a:pt x="3625583" y="1935848"/>
                </a:lnTo>
                <a:lnTo>
                  <a:pt x="3626701" y="1935378"/>
                </a:lnTo>
                <a:lnTo>
                  <a:pt x="3628567" y="1933524"/>
                </a:lnTo>
                <a:lnTo>
                  <a:pt x="3629025" y="1932406"/>
                </a:lnTo>
                <a:lnTo>
                  <a:pt x="3629025" y="1929765"/>
                </a:lnTo>
                <a:close/>
              </a:path>
              <a:path w="7200900" h="3057525">
                <a:moveTo>
                  <a:pt x="3629025" y="1371320"/>
                </a:moveTo>
                <a:lnTo>
                  <a:pt x="3628567" y="1370190"/>
                </a:lnTo>
                <a:lnTo>
                  <a:pt x="3626701" y="1368336"/>
                </a:lnTo>
                <a:lnTo>
                  <a:pt x="3625583" y="1367866"/>
                </a:lnTo>
                <a:lnTo>
                  <a:pt x="3622954" y="1367866"/>
                </a:lnTo>
                <a:lnTo>
                  <a:pt x="3621836" y="1368336"/>
                </a:lnTo>
                <a:lnTo>
                  <a:pt x="3619970" y="1370190"/>
                </a:lnTo>
                <a:lnTo>
                  <a:pt x="3619500" y="1371320"/>
                </a:lnTo>
                <a:lnTo>
                  <a:pt x="3619500" y="1373949"/>
                </a:lnTo>
                <a:lnTo>
                  <a:pt x="3619970" y="1375067"/>
                </a:lnTo>
                <a:lnTo>
                  <a:pt x="3621836" y="1376934"/>
                </a:lnTo>
                <a:lnTo>
                  <a:pt x="3622954" y="1377391"/>
                </a:lnTo>
                <a:lnTo>
                  <a:pt x="3625583" y="1377391"/>
                </a:lnTo>
                <a:lnTo>
                  <a:pt x="3626701" y="1376934"/>
                </a:lnTo>
                <a:lnTo>
                  <a:pt x="3628567" y="1375067"/>
                </a:lnTo>
                <a:lnTo>
                  <a:pt x="3629025" y="1373949"/>
                </a:lnTo>
                <a:lnTo>
                  <a:pt x="3629025" y="1371320"/>
                </a:lnTo>
                <a:close/>
              </a:path>
              <a:path w="7200900" h="3057525">
                <a:moveTo>
                  <a:pt x="3629025" y="812863"/>
                </a:moveTo>
                <a:lnTo>
                  <a:pt x="3628567" y="811745"/>
                </a:lnTo>
                <a:lnTo>
                  <a:pt x="3626701" y="809879"/>
                </a:lnTo>
                <a:lnTo>
                  <a:pt x="3625583" y="809421"/>
                </a:lnTo>
                <a:lnTo>
                  <a:pt x="3622954" y="809421"/>
                </a:lnTo>
                <a:lnTo>
                  <a:pt x="3621836" y="809879"/>
                </a:lnTo>
                <a:lnTo>
                  <a:pt x="3619970" y="811745"/>
                </a:lnTo>
                <a:lnTo>
                  <a:pt x="3619500" y="812863"/>
                </a:lnTo>
                <a:lnTo>
                  <a:pt x="3619500" y="815492"/>
                </a:lnTo>
                <a:lnTo>
                  <a:pt x="3619970" y="816622"/>
                </a:lnTo>
                <a:lnTo>
                  <a:pt x="3621836" y="818476"/>
                </a:lnTo>
                <a:lnTo>
                  <a:pt x="3622954" y="818946"/>
                </a:lnTo>
                <a:lnTo>
                  <a:pt x="3625583" y="818946"/>
                </a:lnTo>
                <a:lnTo>
                  <a:pt x="3626701" y="818476"/>
                </a:lnTo>
                <a:lnTo>
                  <a:pt x="3628567" y="816622"/>
                </a:lnTo>
                <a:lnTo>
                  <a:pt x="3629025" y="815492"/>
                </a:lnTo>
                <a:lnTo>
                  <a:pt x="3629025" y="812863"/>
                </a:lnTo>
                <a:close/>
              </a:path>
              <a:path w="7200900" h="3057525">
                <a:moveTo>
                  <a:pt x="3629025" y="254406"/>
                </a:moveTo>
                <a:lnTo>
                  <a:pt x="3628567" y="253288"/>
                </a:lnTo>
                <a:lnTo>
                  <a:pt x="3626701" y="251421"/>
                </a:lnTo>
                <a:lnTo>
                  <a:pt x="3625583" y="250964"/>
                </a:lnTo>
                <a:lnTo>
                  <a:pt x="3622954" y="250964"/>
                </a:lnTo>
                <a:lnTo>
                  <a:pt x="3621836" y="251421"/>
                </a:lnTo>
                <a:lnTo>
                  <a:pt x="3619970" y="253288"/>
                </a:lnTo>
                <a:lnTo>
                  <a:pt x="3619500" y="254406"/>
                </a:lnTo>
                <a:lnTo>
                  <a:pt x="3619500" y="257035"/>
                </a:lnTo>
                <a:lnTo>
                  <a:pt x="3619970" y="258165"/>
                </a:lnTo>
                <a:lnTo>
                  <a:pt x="3621836" y="260019"/>
                </a:lnTo>
                <a:lnTo>
                  <a:pt x="3622954" y="260489"/>
                </a:lnTo>
                <a:lnTo>
                  <a:pt x="3625583" y="260489"/>
                </a:lnTo>
                <a:lnTo>
                  <a:pt x="3626701" y="260019"/>
                </a:lnTo>
                <a:lnTo>
                  <a:pt x="3628567" y="258165"/>
                </a:lnTo>
                <a:lnTo>
                  <a:pt x="3629025" y="257035"/>
                </a:lnTo>
                <a:lnTo>
                  <a:pt x="3629025" y="254406"/>
                </a:lnTo>
                <a:close/>
              </a:path>
              <a:path w="7200900" h="3057525">
                <a:moveTo>
                  <a:pt x="3676650" y="2488222"/>
                </a:moveTo>
                <a:lnTo>
                  <a:pt x="3676192" y="2487104"/>
                </a:lnTo>
                <a:lnTo>
                  <a:pt x="3674326" y="2485237"/>
                </a:lnTo>
                <a:lnTo>
                  <a:pt x="3673208" y="2484780"/>
                </a:lnTo>
                <a:lnTo>
                  <a:pt x="3670579" y="2484780"/>
                </a:lnTo>
                <a:lnTo>
                  <a:pt x="3669461" y="2485237"/>
                </a:lnTo>
                <a:lnTo>
                  <a:pt x="3667595" y="2487104"/>
                </a:lnTo>
                <a:lnTo>
                  <a:pt x="3667125" y="2488222"/>
                </a:lnTo>
                <a:lnTo>
                  <a:pt x="3667125" y="2490851"/>
                </a:lnTo>
                <a:lnTo>
                  <a:pt x="3667595" y="2491981"/>
                </a:lnTo>
                <a:lnTo>
                  <a:pt x="3669461" y="2493835"/>
                </a:lnTo>
                <a:lnTo>
                  <a:pt x="3670579" y="2494305"/>
                </a:lnTo>
                <a:lnTo>
                  <a:pt x="3673208" y="2494305"/>
                </a:lnTo>
                <a:lnTo>
                  <a:pt x="3674326" y="2493835"/>
                </a:lnTo>
                <a:lnTo>
                  <a:pt x="3676192" y="2491981"/>
                </a:lnTo>
                <a:lnTo>
                  <a:pt x="3676650" y="2490851"/>
                </a:lnTo>
                <a:lnTo>
                  <a:pt x="3676650" y="2488222"/>
                </a:lnTo>
                <a:close/>
              </a:path>
              <a:path w="7200900" h="3057525">
                <a:moveTo>
                  <a:pt x="3676650" y="1929765"/>
                </a:moveTo>
                <a:lnTo>
                  <a:pt x="3676192" y="1928647"/>
                </a:lnTo>
                <a:lnTo>
                  <a:pt x="3674326" y="1926793"/>
                </a:lnTo>
                <a:lnTo>
                  <a:pt x="3673208" y="1926323"/>
                </a:lnTo>
                <a:lnTo>
                  <a:pt x="3670579" y="1926323"/>
                </a:lnTo>
                <a:lnTo>
                  <a:pt x="3669461" y="1926793"/>
                </a:lnTo>
                <a:lnTo>
                  <a:pt x="3667595" y="1928647"/>
                </a:lnTo>
                <a:lnTo>
                  <a:pt x="3667125" y="1929765"/>
                </a:lnTo>
                <a:lnTo>
                  <a:pt x="3667125" y="1932406"/>
                </a:lnTo>
                <a:lnTo>
                  <a:pt x="3667595" y="1933524"/>
                </a:lnTo>
                <a:lnTo>
                  <a:pt x="3669461" y="1935378"/>
                </a:lnTo>
                <a:lnTo>
                  <a:pt x="3670579" y="1935848"/>
                </a:lnTo>
                <a:lnTo>
                  <a:pt x="3673208" y="1935848"/>
                </a:lnTo>
                <a:lnTo>
                  <a:pt x="3674326" y="1935378"/>
                </a:lnTo>
                <a:lnTo>
                  <a:pt x="3676192" y="1933524"/>
                </a:lnTo>
                <a:lnTo>
                  <a:pt x="3676650" y="1932406"/>
                </a:lnTo>
                <a:lnTo>
                  <a:pt x="3676650" y="1929765"/>
                </a:lnTo>
                <a:close/>
              </a:path>
              <a:path w="7200900" h="3057525">
                <a:moveTo>
                  <a:pt x="3676650" y="1371320"/>
                </a:moveTo>
                <a:lnTo>
                  <a:pt x="3676192" y="1370190"/>
                </a:lnTo>
                <a:lnTo>
                  <a:pt x="3674326" y="1368336"/>
                </a:lnTo>
                <a:lnTo>
                  <a:pt x="3673208" y="1367866"/>
                </a:lnTo>
                <a:lnTo>
                  <a:pt x="3670579" y="1367866"/>
                </a:lnTo>
                <a:lnTo>
                  <a:pt x="3669461" y="1368336"/>
                </a:lnTo>
                <a:lnTo>
                  <a:pt x="3667595" y="1370190"/>
                </a:lnTo>
                <a:lnTo>
                  <a:pt x="3667125" y="1371320"/>
                </a:lnTo>
                <a:lnTo>
                  <a:pt x="3667125" y="1373949"/>
                </a:lnTo>
                <a:lnTo>
                  <a:pt x="3667595" y="1375067"/>
                </a:lnTo>
                <a:lnTo>
                  <a:pt x="3669461" y="1376934"/>
                </a:lnTo>
                <a:lnTo>
                  <a:pt x="3670579" y="1377391"/>
                </a:lnTo>
                <a:lnTo>
                  <a:pt x="3673208" y="1377391"/>
                </a:lnTo>
                <a:lnTo>
                  <a:pt x="3674326" y="1376934"/>
                </a:lnTo>
                <a:lnTo>
                  <a:pt x="3676192" y="1375067"/>
                </a:lnTo>
                <a:lnTo>
                  <a:pt x="3676650" y="1373949"/>
                </a:lnTo>
                <a:lnTo>
                  <a:pt x="3676650" y="1371320"/>
                </a:lnTo>
                <a:close/>
              </a:path>
              <a:path w="7200900" h="3057525">
                <a:moveTo>
                  <a:pt x="3676650" y="812863"/>
                </a:moveTo>
                <a:lnTo>
                  <a:pt x="3676192" y="811745"/>
                </a:lnTo>
                <a:lnTo>
                  <a:pt x="3674326" y="809879"/>
                </a:lnTo>
                <a:lnTo>
                  <a:pt x="3673208" y="809421"/>
                </a:lnTo>
                <a:lnTo>
                  <a:pt x="3670579" y="809421"/>
                </a:lnTo>
                <a:lnTo>
                  <a:pt x="3669461" y="809879"/>
                </a:lnTo>
                <a:lnTo>
                  <a:pt x="3667595" y="811745"/>
                </a:lnTo>
                <a:lnTo>
                  <a:pt x="3667125" y="812863"/>
                </a:lnTo>
                <a:lnTo>
                  <a:pt x="3667125" y="815492"/>
                </a:lnTo>
                <a:lnTo>
                  <a:pt x="3667595" y="816622"/>
                </a:lnTo>
                <a:lnTo>
                  <a:pt x="3669461" y="818476"/>
                </a:lnTo>
                <a:lnTo>
                  <a:pt x="3670579" y="818946"/>
                </a:lnTo>
                <a:lnTo>
                  <a:pt x="3673208" y="818946"/>
                </a:lnTo>
                <a:lnTo>
                  <a:pt x="3674326" y="818476"/>
                </a:lnTo>
                <a:lnTo>
                  <a:pt x="3676192" y="816622"/>
                </a:lnTo>
                <a:lnTo>
                  <a:pt x="3676650" y="815492"/>
                </a:lnTo>
                <a:lnTo>
                  <a:pt x="3676650" y="812863"/>
                </a:lnTo>
                <a:close/>
              </a:path>
              <a:path w="7200900" h="3057525">
                <a:moveTo>
                  <a:pt x="3676650" y="254406"/>
                </a:moveTo>
                <a:lnTo>
                  <a:pt x="3676192" y="253288"/>
                </a:lnTo>
                <a:lnTo>
                  <a:pt x="3674326" y="251421"/>
                </a:lnTo>
                <a:lnTo>
                  <a:pt x="3673208" y="250964"/>
                </a:lnTo>
                <a:lnTo>
                  <a:pt x="3670579" y="250964"/>
                </a:lnTo>
                <a:lnTo>
                  <a:pt x="3669461" y="251421"/>
                </a:lnTo>
                <a:lnTo>
                  <a:pt x="3667595" y="253288"/>
                </a:lnTo>
                <a:lnTo>
                  <a:pt x="3667125" y="254406"/>
                </a:lnTo>
                <a:lnTo>
                  <a:pt x="3667125" y="257035"/>
                </a:lnTo>
                <a:lnTo>
                  <a:pt x="3667595" y="258165"/>
                </a:lnTo>
                <a:lnTo>
                  <a:pt x="3669461" y="260019"/>
                </a:lnTo>
                <a:lnTo>
                  <a:pt x="3670579" y="260489"/>
                </a:lnTo>
                <a:lnTo>
                  <a:pt x="3673208" y="260489"/>
                </a:lnTo>
                <a:lnTo>
                  <a:pt x="3674326" y="260019"/>
                </a:lnTo>
                <a:lnTo>
                  <a:pt x="3676192" y="258165"/>
                </a:lnTo>
                <a:lnTo>
                  <a:pt x="3676650" y="257035"/>
                </a:lnTo>
                <a:lnTo>
                  <a:pt x="3676650" y="254406"/>
                </a:lnTo>
                <a:close/>
              </a:path>
              <a:path w="7200900" h="3057525">
                <a:moveTo>
                  <a:pt x="3724275" y="2488222"/>
                </a:moveTo>
                <a:lnTo>
                  <a:pt x="3723817" y="2487104"/>
                </a:lnTo>
                <a:lnTo>
                  <a:pt x="3721951" y="2485237"/>
                </a:lnTo>
                <a:lnTo>
                  <a:pt x="3720833" y="2484780"/>
                </a:lnTo>
                <a:lnTo>
                  <a:pt x="3718204" y="2484780"/>
                </a:lnTo>
                <a:lnTo>
                  <a:pt x="3717086" y="2485237"/>
                </a:lnTo>
                <a:lnTo>
                  <a:pt x="3715220" y="2487104"/>
                </a:lnTo>
                <a:lnTo>
                  <a:pt x="3714750" y="2488222"/>
                </a:lnTo>
                <a:lnTo>
                  <a:pt x="3714750" y="2490851"/>
                </a:lnTo>
                <a:lnTo>
                  <a:pt x="3715220" y="2491981"/>
                </a:lnTo>
                <a:lnTo>
                  <a:pt x="3717086" y="2493835"/>
                </a:lnTo>
                <a:lnTo>
                  <a:pt x="3718204" y="2494305"/>
                </a:lnTo>
                <a:lnTo>
                  <a:pt x="3720833" y="2494305"/>
                </a:lnTo>
                <a:lnTo>
                  <a:pt x="3721951" y="2493835"/>
                </a:lnTo>
                <a:lnTo>
                  <a:pt x="3723817" y="2491981"/>
                </a:lnTo>
                <a:lnTo>
                  <a:pt x="3724275" y="2490851"/>
                </a:lnTo>
                <a:lnTo>
                  <a:pt x="3724275" y="2488222"/>
                </a:lnTo>
                <a:close/>
              </a:path>
              <a:path w="7200900" h="3057525">
                <a:moveTo>
                  <a:pt x="3724275" y="1929765"/>
                </a:moveTo>
                <a:lnTo>
                  <a:pt x="3723817" y="1928647"/>
                </a:lnTo>
                <a:lnTo>
                  <a:pt x="3721951" y="1926793"/>
                </a:lnTo>
                <a:lnTo>
                  <a:pt x="3720833" y="1926323"/>
                </a:lnTo>
                <a:lnTo>
                  <a:pt x="3718204" y="1926323"/>
                </a:lnTo>
                <a:lnTo>
                  <a:pt x="3717086" y="1926793"/>
                </a:lnTo>
                <a:lnTo>
                  <a:pt x="3715220" y="1928647"/>
                </a:lnTo>
                <a:lnTo>
                  <a:pt x="3714750" y="1929765"/>
                </a:lnTo>
                <a:lnTo>
                  <a:pt x="3714750" y="1932406"/>
                </a:lnTo>
                <a:lnTo>
                  <a:pt x="3715220" y="1933524"/>
                </a:lnTo>
                <a:lnTo>
                  <a:pt x="3717086" y="1935378"/>
                </a:lnTo>
                <a:lnTo>
                  <a:pt x="3718204" y="1935848"/>
                </a:lnTo>
                <a:lnTo>
                  <a:pt x="3720833" y="1935848"/>
                </a:lnTo>
                <a:lnTo>
                  <a:pt x="3721951" y="1935378"/>
                </a:lnTo>
                <a:lnTo>
                  <a:pt x="3723817" y="1933524"/>
                </a:lnTo>
                <a:lnTo>
                  <a:pt x="3724275" y="1932406"/>
                </a:lnTo>
                <a:lnTo>
                  <a:pt x="3724275" y="1929765"/>
                </a:lnTo>
                <a:close/>
              </a:path>
              <a:path w="7200900" h="3057525">
                <a:moveTo>
                  <a:pt x="3724275" y="1371320"/>
                </a:moveTo>
                <a:lnTo>
                  <a:pt x="3723817" y="1370190"/>
                </a:lnTo>
                <a:lnTo>
                  <a:pt x="3721951" y="1368336"/>
                </a:lnTo>
                <a:lnTo>
                  <a:pt x="3720833" y="1367866"/>
                </a:lnTo>
                <a:lnTo>
                  <a:pt x="3718204" y="1367866"/>
                </a:lnTo>
                <a:lnTo>
                  <a:pt x="3717086" y="1368336"/>
                </a:lnTo>
                <a:lnTo>
                  <a:pt x="3715220" y="1370190"/>
                </a:lnTo>
                <a:lnTo>
                  <a:pt x="3714750" y="1371320"/>
                </a:lnTo>
                <a:lnTo>
                  <a:pt x="3714750" y="1373949"/>
                </a:lnTo>
                <a:lnTo>
                  <a:pt x="3715220" y="1375067"/>
                </a:lnTo>
                <a:lnTo>
                  <a:pt x="3717086" y="1376934"/>
                </a:lnTo>
                <a:lnTo>
                  <a:pt x="3718204" y="1377391"/>
                </a:lnTo>
                <a:lnTo>
                  <a:pt x="3720833" y="1377391"/>
                </a:lnTo>
                <a:lnTo>
                  <a:pt x="3721951" y="1376934"/>
                </a:lnTo>
                <a:lnTo>
                  <a:pt x="3723817" y="1375067"/>
                </a:lnTo>
                <a:lnTo>
                  <a:pt x="3724275" y="1373949"/>
                </a:lnTo>
                <a:lnTo>
                  <a:pt x="3724275" y="1371320"/>
                </a:lnTo>
                <a:close/>
              </a:path>
              <a:path w="7200900" h="3057525">
                <a:moveTo>
                  <a:pt x="3724275" y="812863"/>
                </a:moveTo>
                <a:lnTo>
                  <a:pt x="3723817" y="811745"/>
                </a:lnTo>
                <a:lnTo>
                  <a:pt x="3721951" y="809879"/>
                </a:lnTo>
                <a:lnTo>
                  <a:pt x="3720833" y="809421"/>
                </a:lnTo>
                <a:lnTo>
                  <a:pt x="3718204" y="809421"/>
                </a:lnTo>
                <a:lnTo>
                  <a:pt x="3717086" y="809879"/>
                </a:lnTo>
                <a:lnTo>
                  <a:pt x="3715220" y="811745"/>
                </a:lnTo>
                <a:lnTo>
                  <a:pt x="3714750" y="812863"/>
                </a:lnTo>
                <a:lnTo>
                  <a:pt x="3714750" y="815492"/>
                </a:lnTo>
                <a:lnTo>
                  <a:pt x="3715220" y="816622"/>
                </a:lnTo>
                <a:lnTo>
                  <a:pt x="3717086" y="818476"/>
                </a:lnTo>
                <a:lnTo>
                  <a:pt x="3718204" y="818946"/>
                </a:lnTo>
                <a:lnTo>
                  <a:pt x="3720833" y="818946"/>
                </a:lnTo>
                <a:lnTo>
                  <a:pt x="3721951" y="818476"/>
                </a:lnTo>
                <a:lnTo>
                  <a:pt x="3723817" y="816622"/>
                </a:lnTo>
                <a:lnTo>
                  <a:pt x="3724275" y="815492"/>
                </a:lnTo>
                <a:lnTo>
                  <a:pt x="3724275" y="812863"/>
                </a:lnTo>
                <a:close/>
              </a:path>
              <a:path w="7200900" h="3057525">
                <a:moveTo>
                  <a:pt x="3724275" y="254406"/>
                </a:moveTo>
                <a:lnTo>
                  <a:pt x="3723817" y="253288"/>
                </a:lnTo>
                <a:lnTo>
                  <a:pt x="3721951" y="251421"/>
                </a:lnTo>
                <a:lnTo>
                  <a:pt x="3720833" y="250964"/>
                </a:lnTo>
                <a:lnTo>
                  <a:pt x="3718204" y="250964"/>
                </a:lnTo>
                <a:lnTo>
                  <a:pt x="3717086" y="251421"/>
                </a:lnTo>
                <a:lnTo>
                  <a:pt x="3715220" y="253288"/>
                </a:lnTo>
                <a:lnTo>
                  <a:pt x="3714750" y="254406"/>
                </a:lnTo>
                <a:lnTo>
                  <a:pt x="3714750" y="257035"/>
                </a:lnTo>
                <a:lnTo>
                  <a:pt x="3715220" y="258165"/>
                </a:lnTo>
                <a:lnTo>
                  <a:pt x="3717086" y="260019"/>
                </a:lnTo>
                <a:lnTo>
                  <a:pt x="3718204" y="260489"/>
                </a:lnTo>
                <a:lnTo>
                  <a:pt x="3720833" y="260489"/>
                </a:lnTo>
                <a:lnTo>
                  <a:pt x="3721951" y="260019"/>
                </a:lnTo>
                <a:lnTo>
                  <a:pt x="3723817" y="258165"/>
                </a:lnTo>
                <a:lnTo>
                  <a:pt x="3724275" y="257035"/>
                </a:lnTo>
                <a:lnTo>
                  <a:pt x="3724275" y="254406"/>
                </a:lnTo>
                <a:close/>
              </a:path>
              <a:path w="7200900" h="3057525">
                <a:moveTo>
                  <a:pt x="3771900" y="2488222"/>
                </a:moveTo>
                <a:lnTo>
                  <a:pt x="3771442" y="2487104"/>
                </a:lnTo>
                <a:lnTo>
                  <a:pt x="3769576" y="2485237"/>
                </a:lnTo>
                <a:lnTo>
                  <a:pt x="3768458" y="2484780"/>
                </a:lnTo>
                <a:lnTo>
                  <a:pt x="3765829" y="2484780"/>
                </a:lnTo>
                <a:lnTo>
                  <a:pt x="3764711" y="2485237"/>
                </a:lnTo>
                <a:lnTo>
                  <a:pt x="3762845" y="2487104"/>
                </a:lnTo>
                <a:lnTo>
                  <a:pt x="3762375" y="2488222"/>
                </a:lnTo>
                <a:lnTo>
                  <a:pt x="3762375" y="2490851"/>
                </a:lnTo>
                <a:lnTo>
                  <a:pt x="3762845" y="2491981"/>
                </a:lnTo>
                <a:lnTo>
                  <a:pt x="3764711" y="2493835"/>
                </a:lnTo>
                <a:lnTo>
                  <a:pt x="3765829" y="2494305"/>
                </a:lnTo>
                <a:lnTo>
                  <a:pt x="3768458" y="2494305"/>
                </a:lnTo>
                <a:lnTo>
                  <a:pt x="3769576" y="2493835"/>
                </a:lnTo>
                <a:lnTo>
                  <a:pt x="3771442" y="2491981"/>
                </a:lnTo>
                <a:lnTo>
                  <a:pt x="3771900" y="2490851"/>
                </a:lnTo>
                <a:lnTo>
                  <a:pt x="3771900" y="2488222"/>
                </a:lnTo>
                <a:close/>
              </a:path>
              <a:path w="7200900" h="3057525">
                <a:moveTo>
                  <a:pt x="3771900" y="1929765"/>
                </a:moveTo>
                <a:lnTo>
                  <a:pt x="3771442" y="1928647"/>
                </a:lnTo>
                <a:lnTo>
                  <a:pt x="3769576" y="1926793"/>
                </a:lnTo>
                <a:lnTo>
                  <a:pt x="3768458" y="1926323"/>
                </a:lnTo>
                <a:lnTo>
                  <a:pt x="3765829" y="1926323"/>
                </a:lnTo>
                <a:lnTo>
                  <a:pt x="3764711" y="1926793"/>
                </a:lnTo>
                <a:lnTo>
                  <a:pt x="3762845" y="1928647"/>
                </a:lnTo>
                <a:lnTo>
                  <a:pt x="3762375" y="1929765"/>
                </a:lnTo>
                <a:lnTo>
                  <a:pt x="3762375" y="1932406"/>
                </a:lnTo>
                <a:lnTo>
                  <a:pt x="3762845" y="1933524"/>
                </a:lnTo>
                <a:lnTo>
                  <a:pt x="3764711" y="1935378"/>
                </a:lnTo>
                <a:lnTo>
                  <a:pt x="3765829" y="1935848"/>
                </a:lnTo>
                <a:lnTo>
                  <a:pt x="3768458" y="1935848"/>
                </a:lnTo>
                <a:lnTo>
                  <a:pt x="3769576" y="1935378"/>
                </a:lnTo>
                <a:lnTo>
                  <a:pt x="3771442" y="1933524"/>
                </a:lnTo>
                <a:lnTo>
                  <a:pt x="3771900" y="1932406"/>
                </a:lnTo>
                <a:lnTo>
                  <a:pt x="3771900" y="1929765"/>
                </a:lnTo>
                <a:close/>
              </a:path>
              <a:path w="7200900" h="3057525">
                <a:moveTo>
                  <a:pt x="3771900" y="1371320"/>
                </a:moveTo>
                <a:lnTo>
                  <a:pt x="3771442" y="1370190"/>
                </a:lnTo>
                <a:lnTo>
                  <a:pt x="3769576" y="1368336"/>
                </a:lnTo>
                <a:lnTo>
                  <a:pt x="3768458" y="1367866"/>
                </a:lnTo>
                <a:lnTo>
                  <a:pt x="3765829" y="1367866"/>
                </a:lnTo>
                <a:lnTo>
                  <a:pt x="3764711" y="1368336"/>
                </a:lnTo>
                <a:lnTo>
                  <a:pt x="3762845" y="1370190"/>
                </a:lnTo>
                <a:lnTo>
                  <a:pt x="3762375" y="1371320"/>
                </a:lnTo>
                <a:lnTo>
                  <a:pt x="3762375" y="1373949"/>
                </a:lnTo>
                <a:lnTo>
                  <a:pt x="3762845" y="1375067"/>
                </a:lnTo>
                <a:lnTo>
                  <a:pt x="3764711" y="1376934"/>
                </a:lnTo>
                <a:lnTo>
                  <a:pt x="3765829" y="1377391"/>
                </a:lnTo>
                <a:lnTo>
                  <a:pt x="3768458" y="1377391"/>
                </a:lnTo>
                <a:lnTo>
                  <a:pt x="3769576" y="1376934"/>
                </a:lnTo>
                <a:lnTo>
                  <a:pt x="3771442" y="1375067"/>
                </a:lnTo>
                <a:lnTo>
                  <a:pt x="3771900" y="1373949"/>
                </a:lnTo>
                <a:lnTo>
                  <a:pt x="3771900" y="1371320"/>
                </a:lnTo>
                <a:close/>
              </a:path>
              <a:path w="7200900" h="3057525">
                <a:moveTo>
                  <a:pt x="3771900" y="812863"/>
                </a:moveTo>
                <a:lnTo>
                  <a:pt x="3771442" y="811745"/>
                </a:lnTo>
                <a:lnTo>
                  <a:pt x="3769576" y="809879"/>
                </a:lnTo>
                <a:lnTo>
                  <a:pt x="3768458" y="809421"/>
                </a:lnTo>
                <a:lnTo>
                  <a:pt x="3765829" y="809421"/>
                </a:lnTo>
                <a:lnTo>
                  <a:pt x="3764711" y="809879"/>
                </a:lnTo>
                <a:lnTo>
                  <a:pt x="3762845" y="811745"/>
                </a:lnTo>
                <a:lnTo>
                  <a:pt x="3762375" y="812863"/>
                </a:lnTo>
                <a:lnTo>
                  <a:pt x="3762375" y="815492"/>
                </a:lnTo>
                <a:lnTo>
                  <a:pt x="3762845" y="816622"/>
                </a:lnTo>
                <a:lnTo>
                  <a:pt x="3764711" y="818476"/>
                </a:lnTo>
                <a:lnTo>
                  <a:pt x="3765829" y="818946"/>
                </a:lnTo>
                <a:lnTo>
                  <a:pt x="3768458" y="818946"/>
                </a:lnTo>
                <a:lnTo>
                  <a:pt x="3769576" y="818476"/>
                </a:lnTo>
                <a:lnTo>
                  <a:pt x="3771442" y="816622"/>
                </a:lnTo>
                <a:lnTo>
                  <a:pt x="3771900" y="815492"/>
                </a:lnTo>
                <a:lnTo>
                  <a:pt x="3771900" y="812863"/>
                </a:lnTo>
                <a:close/>
              </a:path>
              <a:path w="7200900" h="3057525">
                <a:moveTo>
                  <a:pt x="3771900" y="254406"/>
                </a:moveTo>
                <a:lnTo>
                  <a:pt x="3771442" y="253288"/>
                </a:lnTo>
                <a:lnTo>
                  <a:pt x="3769576" y="251421"/>
                </a:lnTo>
                <a:lnTo>
                  <a:pt x="3768458" y="250964"/>
                </a:lnTo>
                <a:lnTo>
                  <a:pt x="3765829" y="250964"/>
                </a:lnTo>
                <a:lnTo>
                  <a:pt x="3764711" y="251421"/>
                </a:lnTo>
                <a:lnTo>
                  <a:pt x="3762845" y="253288"/>
                </a:lnTo>
                <a:lnTo>
                  <a:pt x="3762375" y="254406"/>
                </a:lnTo>
                <a:lnTo>
                  <a:pt x="3762375" y="257035"/>
                </a:lnTo>
                <a:lnTo>
                  <a:pt x="3762845" y="258165"/>
                </a:lnTo>
                <a:lnTo>
                  <a:pt x="3764711" y="260019"/>
                </a:lnTo>
                <a:lnTo>
                  <a:pt x="3765829" y="260489"/>
                </a:lnTo>
                <a:lnTo>
                  <a:pt x="3768458" y="260489"/>
                </a:lnTo>
                <a:lnTo>
                  <a:pt x="3769576" y="260019"/>
                </a:lnTo>
                <a:lnTo>
                  <a:pt x="3771442" y="258165"/>
                </a:lnTo>
                <a:lnTo>
                  <a:pt x="3771900" y="257035"/>
                </a:lnTo>
                <a:lnTo>
                  <a:pt x="3771900" y="254406"/>
                </a:lnTo>
                <a:close/>
              </a:path>
              <a:path w="7200900" h="3057525">
                <a:moveTo>
                  <a:pt x="3819525" y="2488222"/>
                </a:moveTo>
                <a:lnTo>
                  <a:pt x="3819067" y="2487104"/>
                </a:lnTo>
                <a:lnTo>
                  <a:pt x="3817201" y="2485237"/>
                </a:lnTo>
                <a:lnTo>
                  <a:pt x="3816083" y="2484780"/>
                </a:lnTo>
                <a:lnTo>
                  <a:pt x="3813454" y="2484780"/>
                </a:lnTo>
                <a:lnTo>
                  <a:pt x="3812336" y="2485237"/>
                </a:lnTo>
                <a:lnTo>
                  <a:pt x="3810470" y="2487104"/>
                </a:lnTo>
                <a:lnTo>
                  <a:pt x="3810000" y="2488222"/>
                </a:lnTo>
                <a:lnTo>
                  <a:pt x="3810000" y="2490851"/>
                </a:lnTo>
                <a:lnTo>
                  <a:pt x="3810470" y="2491981"/>
                </a:lnTo>
                <a:lnTo>
                  <a:pt x="3812336" y="2493835"/>
                </a:lnTo>
                <a:lnTo>
                  <a:pt x="3813454" y="2494305"/>
                </a:lnTo>
                <a:lnTo>
                  <a:pt x="3816083" y="2494305"/>
                </a:lnTo>
                <a:lnTo>
                  <a:pt x="3817201" y="2493835"/>
                </a:lnTo>
                <a:lnTo>
                  <a:pt x="3819067" y="2491981"/>
                </a:lnTo>
                <a:lnTo>
                  <a:pt x="3819525" y="2490851"/>
                </a:lnTo>
                <a:lnTo>
                  <a:pt x="3819525" y="2488222"/>
                </a:lnTo>
                <a:close/>
              </a:path>
              <a:path w="7200900" h="3057525">
                <a:moveTo>
                  <a:pt x="3819525" y="1929765"/>
                </a:moveTo>
                <a:lnTo>
                  <a:pt x="3819067" y="1928647"/>
                </a:lnTo>
                <a:lnTo>
                  <a:pt x="3817201" y="1926793"/>
                </a:lnTo>
                <a:lnTo>
                  <a:pt x="3816083" y="1926323"/>
                </a:lnTo>
                <a:lnTo>
                  <a:pt x="3813454" y="1926323"/>
                </a:lnTo>
                <a:lnTo>
                  <a:pt x="3812336" y="1926793"/>
                </a:lnTo>
                <a:lnTo>
                  <a:pt x="3810470" y="1928647"/>
                </a:lnTo>
                <a:lnTo>
                  <a:pt x="3810000" y="1929765"/>
                </a:lnTo>
                <a:lnTo>
                  <a:pt x="3810000" y="1932406"/>
                </a:lnTo>
                <a:lnTo>
                  <a:pt x="3810470" y="1933524"/>
                </a:lnTo>
                <a:lnTo>
                  <a:pt x="3812336" y="1935378"/>
                </a:lnTo>
                <a:lnTo>
                  <a:pt x="3813454" y="1935848"/>
                </a:lnTo>
                <a:lnTo>
                  <a:pt x="3816083" y="1935848"/>
                </a:lnTo>
                <a:lnTo>
                  <a:pt x="3817201" y="1935378"/>
                </a:lnTo>
                <a:lnTo>
                  <a:pt x="3819067" y="1933524"/>
                </a:lnTo>
                <a:lnTo>
                  <a:pt x="3819525" y="1932406"/>
                </a:lnTo>
                <a:lnTo>
                  <a:pt x="3819525" y="1929765"/>
                </a:lnTo>
                <a:close/>
              </a:path>
              <a:path w="7200900" h="3057525">
                <a:moveTo>
                  <a:pt x="3819525" y="1371320"/>
                </a:moveTo>
                <a:lnTo>
                  <a:pt x="3819067" y="1370190"/>
                </a:lnTo>
                <a:lnTo>
                  <a:pt x="3817201" y="1368336"/>
                </a:lnTo>
                <a:lnTo>
                  <a:pt x="3816083" y="1367866"/>
                </a:lnTo>
                <a:lnTo>
                  <a:pt x="3813454" y="1367866"/>
                </a:lnTo>
                <a:lnTo>
                  <a:pt x="3812336" y="1368336"/>
                </a:lnTo>
                <a:lnTo>
                  <a:pt x="3810470" y="1370190"/>
                </a:lnTo>
                <a:lnTo>
                  <a:pt x="3810000" y="1371320"/>
                </a:lnTo>
                <a:lnTo>
                  <a:pt x="3810000" y="1373949"/>
                </a:lnTo>
                <a:lnTo>
                  <a:pt x="3810470" y="1375067"/>
                </a:lnTo>
                <a:lnTo>
                  <a:pt x="3812336" y="1376934"/>
                </a:lnTo>
                <a:lnTo>
                  <a:pt x="3813454" y="1377391"/>
                </a:lnTo>
                <a:lnTo>
                  <a:pt x="3816083" y="1377391"/>
                </a:lnTo>
                <a:lnTo>
                  <a:pt x="3817201" y="1376934"/>
                </a:lnTo>
                <a:lnTo>
                  <a:pt x="3819067" y="1375067"/>
                </a:lnTo>
                <a:lnTo>
                  <a:pt x="3819525" y="1373949"/>
                </a:lnTo>
                <a:lnTo>
                  <a:pt x="3819525" y="1371320"/>
                </a:lnTo>
                <a:close/>
              </a:path>
              <a:path w="7200900" h="3057525">
                <a:moveTo>
                  <a:pt x="3819525" y="812863"/>
                </a:moveTo>
                <a:lnTo>
                  <a:pt x="3819067" y="811745"/>
                </a:lnTo>
                <a:lnTo>
                  <a:pt x="3817201" y="809879"/>
                </a:lnTo>
                <a:lnTo>
                  <a:pt x="3816083" y="809421"/>
                </a:lnTo>
                <a:lnTo>
                  <a:pt x="3813454" y="809421"/>
                </a:lnTo>
                <a:lnTo>
                  <a:pt x="3812336" y="809879"/>
                </a:lnTo>
                <a:lnTo>
                  <a:pt x="3810470" y="811745"/>
                </a:lnTo>
                <a:lnTo>
                  <a:pt x="3810000" y="812863"/>
                </a:lnTo>
                <a:lnTo>
                  <a:pt x="3810000" y="815492"/>
                </a:lnTo>
                <a:lnTo>
                  <a:pt x="3810470" y="816622"/>
                </a:lnTo>
                <a:lnTo>
                  <a:pt x="3812336" y="818476"/>
                </a:lnTo>
                <a:lnTo>
                  <a:pt x="3813454" y="818946"/>
                </a:lnTo>
                <a:lnTo>
                  <a:pt x="3816083" y="818946"/>
                </a:lnTo>
                <a:lnTo>
                  <a:pt x="3817201" y="818476"/>
                </a:lnTo>
                <a:lnTo>
                  <a:pt x="3819067" y="816622"/>
                </a:lnTo>
                <a:lnTo>
                  <a:pt x="3819525" y="815492"/>
                </a:lnTo>
                <a:lnTo>
                  <a:pt x="3819525" y="812863"/>
                </a:lnTo>
                <a:close/>
              </a:path>
              <a:path w="7200900" h="3057525">
                <a:moveTo>
                  <a:pt x="3819525" y="254406"/>
                </a:moveTo>
                <a:lnTo>
                  <a:pt x="3819067" y="253288"/>
                </a:lnTo>
                <a:lnTo>
                  <a:pt x="3817201" y="251421"/>
                </a:lnTo>
                <a:lnTo>
                  <a:pt x="3816083" y="250964"/>
                </a:lnTo>
                <a:lnTo>
                  <a:pt x="3813454" y="250964"/>
                </a:lnTo>
                <a:lnTo>
                  <a:pt x="3812336" y="251421"/>
                </a:lnTo>
                <a:lnTo>
                  <a:pt x="3810470" y="253288"/>
                </a:lnTo>
                <a:lnTo>
                  <a:pt x="3810000" y="254406"/>
                </a:lnTo>
                <a:lnTo>
                  <a:pt x="3810000" y="257035"/>
                </a:lnTo>
                <a:lnTo>
                  <a:pt x="3810470" y="258165"/>
                </a:lnTo>
                <a:lnTo>
                  <a:pt x="3812336" y="260019"/>
                </a:lnTo>
                <a:lnTo>
                  <a:pt x="3813454" y="260489"/>
                </a:lnTo>
                <a:lnTo>
                  <a:pt x="3816083" y="260489"/>
                </a:lnTo>
                <a:lnTo>
                  <a:pt x="3817201" y="260019"/>
                </a:lnTo>
                <a:lnTo>
                  <a:pt x="3819067" y="258165"/>
                </a:lnTo>
                <a:lnTo>
                  <a:pt x="3819525" y="257035"/>
                </a:lnTo>
                <a:lnTo>
                  <a:pt x="3819525" y="254406"/>
                </a:lnTo>
                <a:close/>
              </a:path>
              <a:path w="7200900" h="3057525">
                <a:moveTo>
                  <a:pt x="3867150" y="2488222"/>
                </a:moveTo>
                <a:lnTo>
                  <a:pt x="3866692" y="2487104"/>
                </a:lnTo>
                <a:lnTo>
                  <a:pt x="3864826" y="2485237"/>
                </a:lnTo>
                <a:lnTo>
                  <a:pt x="3863708" y="2484780"/>
                </a:lnTo>
                <a:lnTo>
                  <a:pt x="3861079" y="2484780"/>
                </a:lnTo>
                <a:lnTo>
                  <a:pt x="3859949" y="2485237"/>
                </a:lnTo>
                <a:lnTo>
                  <a:pt x="3858095" y="2487104"/>
                </a:lnTo>
                <a:lnTo>
                  <a:pt x="3857625" y="2488222"/>
                </a:lnTo>
                <a:lnTo>
                  <a:pt x="3857625" y="2490851"/>
                </a:lnTo>
                <a:lnTo>
                  <a:pt x="3858095" y="2491981"/>
                </a:lnTo>
                <a:lnTo>
                  <a:pt x="3859949" y="2493835"/>
                </a:lnTo>
                <a:lnTo>
                  <a:pt x="3861079" y="2494305"/>
                </a:lnTo>
                <a:lnTo>
                  <a:pt x="3863708" y="2494305"/>
                </a:lnTo>
                <a:lnTo>
                  <a:pt x="3864826" y="2493835"/>
                </a:lnTo>
                <a:lnTo>
                  <a:pt x="3866692" y="2491981"/>
                </a:lnTo>
                <a:lnTo>
                  <a:pt x="3867150" y="2490851"/>
                </a:lnTo>
                <a:lnTo>
                  <a:pt x="3867150" y="2488222"/>
                </a:lnTo>
                <a:close/>
              </a:path>
              <a:path w="7200900" h="3057525">
                <a:moveTo>
                  <a:pt x="3867150" y="1929765"/>
                </a:moveTo>
                <a:lnTo>
                  <a:pt x="3866692" y="1928647"/>
                </a:lnTo>
                <a:lnTo>
                  <a:pt x="3864826" y="1926793"/>
                </a:lnTo>
                <a:lnTo>
                  <a:pt x="3863708" y="1926323"/>
                </a:lnTo>
                <a:lnTo>
                  <a:pt x="3861079" y="1926323"/>
                </a:lnTo>
                <a:lnTo>
                  <a:pt x="3859949" y="1926793"/>
                </a:lnTo>
                <a:lnTo>
                  <a:pt x="3858095" y="1928647"/>
                </a:lnTo>
                <a:lnTo>
                  <a:pt x="3857625" y="1929765"/>
                </a:lnTo>
                <a:lnTo>
                  <a:pt x="3857625" y="1932406"/>
                </a:lnTo>
                <a:lnTo>
                  <a:pt x="3858095" y="1933524"/>
                </a:lnTo>
                <a:lnTo>
                  <a:pt x="3859949" y="1935378"/>
                </a:lnTo>
                <a:lnTo>
                  <a:pt x="3861079" y="1935848"/>
                </a:lnTo>
                <a:lnTo>
                  <a:pt x="3863708" y="1935848"/>
                </a:lnTo>
                <a:lnTo>
                  <a:pt x="3864826" y="1935378"/>
                </a:lnTo>
                <a:lnTo>
                  <a:pt x="3866692" y="1933524"/>
                </a:lnTo>
                <a:lnTo>
                  <a:pt x="3867150" y="1932406"/>
                </a:lnTo>
                <a:lnTo>
                  <a:pt x="3867150" y="1929765"/>
                </a:lnTo>
                <a:close/>
              </a:path>
              <a:path w="7200900" h="3057525">
                <a:moveTo>
                  <a:pt x="3867150" y="1371320"/>
                </a:moveTo>
                <a:lnTo>
                  <a:pt x="3866692" y="1370190"/>
                </a:lnTo>
                <a:lnTo>
                  <a:pt x="3864826" y="1368336"/>
                </a:lnTo>
                <a:lnTo>
                  <a:pt x="3863708" y="1367866"/>
                </a:lnTo>
                <a:lnTo>
                  <a:pt x="3861079" y="1367866"/>
                </a:lnTo>
                <a:lnTo>
                  <a:pt x="3859949" y="1368336"/>
                </a:lnTo>
                <a:lnTo>
                  <a:pt x="3858095" y="1370190"/>
                </a:lnTo>
                <a:lnTo>
                  <a:pt x="3857625" y="1371320"/>
                </a:lnTo>
                <a:lnTo>
                  <a:pt x="3857625" y="1373949"/>
                </a:lnTo>
                <a:lnTo>
                  <a:pt x="3858095" y="1375067"/>
                </a:lnTo>
                <a:lnTo>
                  <a:pt x="3859949" y="1376934"/>
                </a:lnTo>
                <a:lnTo>
                  <a:pt x="3861079" y="1377391"/>
                </a:lnTo>
                <a:lnTo>
                  <a:pt x="3863708" y="1377391"/>
                </a:lnTo>
                <a:lnTo>
                  <a:pt x="3864826" y="1376934"/>
                </a:lnTo>
                <a:lnTo>
                  <a:pt x="3866692" y="1375067"/>
                </a:lnTo>
                <a:lnTo>
                  <a:pt x="3867150" y="1373949"/>
                </a:lnTo>
                <a:lnTo>
                  <a:pt x="3867150" y="1371320"/>
                </a:lnTo>
                <a:close/>
              </a:path>
              <a:path w="7200900" h="3057525">
                <a:moveTo>
                  <a:pt x="3867150" y="812863"/>
                </a:moveTo>
                <a:lnTo>
                  <a:pt x="3866692" y="811745"/>
                </a:lnTo>
                <a:lnTo>
                  <a:pt x="3864826" y="809879"/>
                </a:lnTo>
                <a:lnTo>
                  <a:pt x="3863708" y="809421"/>
                </a:lnTo>
                <a:lnTo>
                  <a:pt x="3861079" y="809421"/>
                </a:lnTo>
                <a:lnTo>
                  <a:pt x="3859949" y="809879"/>
                </a:lnTo>
                <a:lnTo>
                  <a:pt x="3858095" y="811745"/>
                </a:lnTo>
                <a:lnTo>
                  <a:pt x="3857625" y="812863"/>
                </a:lnTo>
                <a:lnTo>
                  <a:pt x="3857625" y="815492"/>
                </a:lnTo>
                <a:lnTo>
                  <a:pt x="3858095" y="816622"/>
                </a:lnTo>
                <a:lnTo>
                  <a:pt x="3859949" y="818476"/>
                </a:lnTo>
                <a:lnTo>
                  <a:pt x="3861079" y="818946"/>
                </a:lnTo>
                <a:lnTo>
                  <a:pt x="3863708" y="818946"/>
                </a:lnTo>
                <a:lnTo>
                  <a:pt x="3864826" y="818476"/>
                </a:lnTo>
                <a:lnTo>
                  <a:pt x="3866692" y="816622"/>
                </a:lnTo>
                <a:lnTo>
                  <a:pt x="3867150" y="815492"/>
                </a:lnTo>
                <a:lnTo>
                  <a:pt x="3867150" y="812863"/>
                </a:lnTo>
                <a:close/>
              </a:path>
              <a:path w="7200900" h="3057525">
                <a:moveTo>
                  <a:pt x="3867150" y="254406"/>
                </a:moveTo>
                <a:lnTo>
                  <a:pt x="3866692" y="253288"/>
                </a:lnTo>
                <a:lnTo>
                  <a:pt x="3864826" y="251421"/>
                </a:lnTo>
                <a:lnTo>
                  <a:pt x="3863708" y="250964"/>
                </a:lnTo>
                <a:lnTo>
                  <a:pt x="3861079" y="250964"/>
                </a:lnTo>
                <a:lnTo>
                  <a:pt x="3859949" y="251421"/>
                </a:lnTo>
                <a:lnTo>
                  <a:pt x="3858095" y="253288"/>
                </a:lnTo>
                <a:lnTo>
                  <a:pt x="3857625" y="254406"/>
                </a:lnTo>
                <a:lnTo>
                  <a:pt x="3857625" y="257035"/>
                </a:lnTo>
                <a:lnTo>
                  <a:pt x="3858095" y="258165"/>
                </a:lnTo>
                <a:lnTo>
                  <a:pt x="3859949" y="260019"/>
                </a:lnTo>
                <a:lnTo>
                  <a:pt x="3861079" y="260489"/>
                </a:lnTo>
                <a:lnTo>
                  <a:pt x="3863708" y="260489"/>
                </a:lnTo>
                <a:lnTo>
                  <a:pt x="3864826" y="260019"/>
                </a:lnTo>
                <a:lnTo>
                  <a:pt x="3866692" y="258165"/>
                </a:lnTo>
                <a:lnTo>
                  <a:pt x="3867150" y="257035"/>
                </a:lnTo>
                <a:lnTo>
                  <a:pt x="3867150" y="254406"/>
                </a:lnTo>
                <a:close/>
              </a:path>
              <a:path w="7200900" h="3057525">
                <a:moveTo>
                  <a:pt x="3914775" y="2488222"/>
                </a:moveTo>
                <a:lnTo>
                  <a:pt x="3914317" y="2487104"/>
                </a:lnTo>
                <a:lnTo>
                  <a:pt x="3912451" y="2485237"/>
                </a:lnTo>
                <a:lnTo>
                  <a:pt x="3911333" y="2484780"/>
                </a:lnTo>
                <a:lnTo>
                  <a:pt x="3908704" y="2484780"/>
                </a:lnTo>
                <a:lnTo>
                  <a:pt x="3907574" y="2485237"/>
                </a:lnTo>
                <a:lnTo>
                  <a:pt x="3905720" y="2487104"/>
                </a:lnTo>
                <a:lnTo>
                  <a:pt x="3905250" y="2488222"/>
                </a:lnTo>
                <a:lnTo>
                  <a:pt x="3905250" y="2490851"/>
                </a:lnTo>
                <a:lnTo>
                  <a:pt x="3905720" y="2491981"/>
                </a:lnTo>
                <a:lnTo>
                  <a:pt x="3907574" y="2493835"/>
                </a:lnTo>
                <a:lnTo>
                  <a:pt x="3908704" y="2494305"/>
                </a:lnTo>
                <a:lnTo>
                  <a:pt x="3911333" y="2494305"/>
                </a:lnTo>
                <a:lnTo>
                  <a:pt x="3912451" y="2493835"/>
                </a:lnTo>
                <a:lnTo>
                  <a:pt x="3914317" y="2491981"/>
                </a:lnTo>
                <a:lnTo>
                  <a:pt x="3914775" y="2490851"/>
                </a:lnTo>
                <a:lnTo>
                  <a:pt x="3914775" y="2488222"/>
                </a:lnTo>
                <a:close/>
              </a:path>
              <a:path w="7200900" h="3057525">
                <a:moveTo>
                  <a:pt x="3914775" y="1929765"/>
                </a:moveTo>
                <a:lnTo>
                  <a:pt x="3914317" y="1928647"/>
                </a:lnTo>
                <a:lnTo>
                  <a:pt x="3912451" y="1926793"/>
                </a:lnTo>
                <a:lnTo>
                  <a:pt x="3911333" y="1926323"/>
                </a:lnTo>
                <a:lnTo>
                  <a:pt x="3908704" y="1926323"/>
                </a:lnTo>
                <a:lnTo>
                  <a:pt x="3907574" y="1926793"/>
                </a:lnTo>
                <a:lnTo>
                  <a:pt x="3905720" y="1928647"/>
                </a:lnTo>
                <a:lnTo>
                  <a:pt x="3905250" y="1929765"/>
                </a:lnTo>
                <a:lnTo>
                  <a:pt x="3905250" y="1932406"/>
                </a:lnTo>
                <a:lnTo>
                  <a:pt x="3905720" y="1933524"/>
                </a:lnTo>
                <a:lnTo>
                  <a:pt x="3907574" y="1935378"/>
                </a:lnTo>
                <a:lnTo>
                  <a:pt x="3908704" y="1935848"/>
                </a:lnTo>
                <a:lnTo>
                  <a:pt x="3911333" y="1935848"/>
                </a:lnTo>
                <a:lnTo>
                  <a:pt x="3912451" y="1935378"/>
                </a:lnTo>
                <a:lnTo>
                  <a:pt x="3914317" y="1933524"/>
                </a:lnTo>
                <a:lnTo>
                  <a:pt x="3914775" y="1932406"/>
                </a:lnTo>
                <a:lnTo>
                  <a:pt x="3914775" y="1929765"/>
                </a:lnTo>
                <a:close/>
              </a:path>
              <a:path w="7200900" h="3057525">
                <a:moveTo>
                  <a:pt x="3914775" y="1371320"/>
                </a:moveTo>
                <a:lnTo>
                  <a:pt x="3914317" y="1370190"/>
                </a:lnTo>
                <a:lnTo>
                  <a:pt x="3912451" y="1368336"/>
                </a:lnTo>
                <a:lnTo>
                  <a:pt x="3911333" y="1367866"/>
                </a:lnTo>
                <a:lnTo>
                  <a:pt x="3908704" y="1367866"/>
                </a:lnTo>
                <a:lnTo>
                  <a:pt x="3907574" y="1368336"/>
                </a:lnTo>
                <a:lnTo>
                  <a:pt x="3905720" y="1370190"/>
                </a:lnTo>
                <a:lnTo>
                  <a:pt x="3905250" y="1371320"/>
                </a:lnTo>
                <a:lnTo>
                  <a:pt x="3905250" y="1373949"/>
                </a:lnTo>
                <a:lnTo>
                  <a:pt x="3905720" y="1375067"/>
                </a:lnTo>
                <a:lnTo>
                  <a:pt x="3907574" y="1376934"/>
                </a:lnTo>
                <a:lnTo>
                  <a:pt x="3908704" y="1377391"/>
                </a:lnTo>
                <a:lnTo>
                  <a:pt x="3911333" y="1377391"/>
                </a:lnTo>
                <a:lnTo>
                  <a:pt x="3912451" y="1376934"/>
                </a:lnTo>
                <a:lnTo>
                  <a:pt x="3914317" y="1375067"/>
                </a:lnTo>
                <a:lnTo>
                  <a:pt x="3914775" y="1373949"/>
                </a:lnTo>
                <a:lnTo>
                  <a:pt x="3914775" y="1371320"/>
                </a:lnTo>
                <a:close/>
              </a:path>
              <a:path w="7200900" h="3057525">
                <a:moveTo>
                  <a:pt x="3914775" y="812863"/>
                </a:moveTo>
                <a:lnTo>
                  <a:pt x="3914317" y="811745"/>
                </a:lnTo>
                <a:lnTo>
                  <a:pt x="3912451" y="809879"/>
                </a:lnTo>
                <a:lnTo>
                  <a:pt x="3911333" y="809421"/>
                </a:lnTo>
                <a:lnTo>
                  <a:pt x="3908704" y="809421"/>
                </a:lnTo>
                <a:lnTo>
                  <a:pt x="3907574" y="809879"/>
                </a:lnTo>
                <a:lnTo>
                  <a:pt x="3905720" y="811745"/>
                </a:lnTo>
                <a:lnTo>
                  <a:pt x="3905250" y="812863"/>
                </a:lnTo>
                <a:lnTo>
                  <a:pt x="3905250" y="815492"/>
                </a:lnTo>
                <a:lnTo>
                  <a:pt x="3905720" y="816622"/>
                </a:lnTo>
                <a:lnTo>
                  <a:pt x="3907574" y="818476"/>
                </a:lnTo>
                <a:lnTo>
                  <a:pt x="3908704" y="818946"/>
                </a:lnTo>
                <a:lnTo>
                  <a:pt x="3911333" y="818946"/>
                </a:lnTo>
                <a:lnTo>
                  <a:pt x="3912451" y="818476"/>
                </a:lnTo>
                <a:lnTo>
                  <a:pt x="3914317" y="816622"/>
                </a:lnTo>
                <a:lnTo>
                  <a:pt x="3914775" y="815492"/>
                </a:lnTo>
                <a:lnTo>
                  <a:pt x="3914775" y="812863"/>
                </a:lnTo>
                <a:close/>
              </a:path>
              <a:path w="7200900" h="3057525">
                <a:moveTo>
                  <a:pt x="3914775" y="254406"/>
                </a:moveTo>
                <a:lnTo>
                  <a:pt x="3914317" y="253288"/>
                </a:lnTo>
                <a:lnTo>
                  <a:pt x="3912451" y="251421"/>
                </a:lnTo>
                <a:lnTo>
                  <a:pt x="3911333" y="250964"/>
                </a:lnTo>
                <a:lnTo>
                  <a:pt x="3908704" y="250964"/>
                </a:lnTo>
                <a:lnTo>
                  <a:pt x="3907574" y="251421"/>
                </a:lnTo>
                <a:lnTo>
                  <a:pt x="3905720" y="253288"/>
                </a:lnTo>
                <a:lnTo>
                  <a:pt x="3905250" y="254406"/>
                </a:lnTo>
                <a:lnTo>
                  <a:pt x="3905250" y="257035"/>
                </a:lnTo>
                <a:lnTo>
                  <a:pt x="3905720" y="258165"/>
                </a:lnTo>
                <a:lnTo>
                  <a:pt x="3907574" y="260019"/>
                </a:lnTo>
                <a:lnTo>
                  <a:pt x="3908704" y="260489"/>
                </a:lnTo>
                <a:lnTo>
                  <a:pt x="3911333" y="260489"/>
                </a:lnTo>
                <a:lnTo>
                  <a:pt x="3912451" y="260019"/>
                </a:lnTo>
                <a:lnTo>
                  <a:pt x="3914317" y="258165"/>
                </a:lnTo>
                <a:lnTo>
                  <a:pt x="3914775" y="257035"/>
                </a:lnTo>
                <a:lnTo>
                  <a:pt x="3914775" y="254406"/>
                </a:lnTo>
                <a:close/>
              </a:path>
              <a:path w="7200900" h="3057525">
                <a:moveTo>
                  <a:pt x="3962400" y="2488222"/>
                </a:moveTo>
                <a:lnTo>
                  <a:pt x="3961942" y="2487104"/>
                </a:lnTo>
                <a:lnTo>
                  <a:pt x="3960076" y="2485237"/>
                </a:lnTo>
                <a:lnTo>
                  <a:pt x="3958958" y="2484780"/>
                </a:lnTo>
                <a:lnTo>
                  <a:pt x="3956329" y="2484780"/>
                </a:lnTo>
                <a:lnTo>
                  <a:pt x="3955211" y="2485237"/>
                </a:lnTo>
                <a:lnTo>
                  <a:pt x="3953345" y="2487104"/>
                </a:lnTo>
                <a:lnTo>
                  <a:pt x="3952875" y="2488222"/>
                </a:lnTo>
                <a:lnTo>
                  <a:pt x="3952875" y="2490851"/>
                </a:lnTo>
                <a:lnTo>
                  <a:pt x="3953345" y="2491981"/>
                </a:lnTo>
                <a:lnTo>
                  <a:pt x="3955211" y="2493835"/>
                </a:lnTo>
                <a:lnTo>
                  <a:pt x="3956329" y="2494305"/>
                </a:lnTo>
                <a:lnTo>
                  <a:pt x="3958958" y="2494305"/>
                </a:lnTo>
                <a:lnTo>
                  <a:pt x="3960076" y="2493835"/>
                </a:lnTo>
                <a:lnTo>
                  <a:pt x="3961942" y="2491981"/>
                </a:lnTo>
                <a:lnTo>
                  <a:pt x="3962400" y="2490851"/>
                </a:lnTo>
                <a:lnTo>
                  <a:pt x="3962400" y="2488222"/>
                </a:lnTo>
                <a:close/>
              </a:path>
              <a:path w="7200900" h="3057525">
                <a:moveTo>
                  <a:pt x="3962400" y="1929765"/>
                </a:moveTo>
                <a:lnTo>
                  <a:pt x="3961942" y="1928647"/>
                </a:lnTo>
                <a:lnTo>
                  <a:pt x="3960076" y="1926793"/>
                </a:lnTo>
                <a:lnTo>
                  <a:pt x="3958958" y="1926323"/>
                </a:lnTo>
                <a:lnTo>
                  <a:pt x="3956329" y="1926323"/>
                </a:lnTo>
                <a:lnTo>
                  <a:pt x="3955211" y="1926793"/>
                </a:lnTo>
                <a:lnTo>
                  <a:pt x="3953345" y="1928647"/>
                </a:lnTo>
                <a:lnTo>
                  <a:pt x="3952875" y="1929765"/>
                </a:lnTo>
                <a:lnTo>
                  <a:pt x="3952875" y="1932406"/>
                </a:lnTo>
                <a:lnTo>
                  <a:pt x="3953345" y="1933524"/>
                </a:lnTo>
                <a:lnTo>
                  <a:pt x="3955211" y="1935378"/>
                </a:lnTo>
                <a:lnTo>
                  <a:pt x="3956329" y="1935848"/>
                </a:lnTo>
                <a:lnTo>
                  <a:pt x="3958958" y="1935848"/>
                </a:lnTo>
                <a:lnTo>
                  <a:pt x="3960076" y="1935378"/>
                </a:lnTo>
                <a:lnTo>
                  <a:pt x="3961942" y="1933524"/>
                </a:lnTo>
                <a:lnTo>
                  <a:pt x="3962400" y="1932406"/>
                </a:lnTo>
                <a:lnTo>
                  <a:pt x="3962400" y="1929765"/>
                </a:lnTo>
                <a:close/>
              </a:path>
              <a:path w="7200900" h="3057525">
                <a:moveTo>
                  <a:pt x="3962400" y="1371320"/>
                </a:moveTo>
                <a:lnTo>
                  <a:pt x="3961942" y="1370190"/>
                </a:lnTo>
                <a:lnTo>
                  <a:pt x="3960076" y="1368336"/>
                </a:lnTo>
                <a:lnTo>
                  <a:pt x="3958958" y="1367866"/>
                </a:lnTo>
                <a:lnTo>
                  <a:pt x="3956329" y="1367866"/>
                </a:lnTo>
                <a:lnTo>
                  <a:pt x="3955211" y="1368336"/>
                </a:lnTo>
                <a:lnTo>
                  <a:pt x="3953345" y="1370190"/>
                </a:lnTo>
                <a:lnTo>
                  <a:pt x="3952875" y="1371320"/>
                </a:lnTo>
                <a:lnTo>
                  <a:pt x="3952875" y="1373949"/>
                </a:lnTo>
                <a:lnTo>
                  <a:pt x="3953345" y="1375067"/>
                </a:lnTo>
                <a:lnTo>
                  <a:pt x="3955211" y="1376934"/>
                </a:lnTo>
                <a:lnTo>
                  <a:pt x="3956329" y="1377391"/>
                </a:lnTo>
                <a:lnTo>
                  <a:pt x="3958958" y="1377391"/>
                </a:lnTo>
                <a:lnTo>
                  <a:pt x="3960076" y="1376934"/>
                </a:lnTo>
                <a:lnTo>
                  <a:pt x="3961942" y="1375067"/>
                </a:lnTo>
                <a:lnTo>
                  <a:pt x="3962400" y="1373949"/>
                </a:lnTo>
                <a:lnTo>
                  <a:pt x="3962400" y="1371320"/>
                </a:lnTo>
                <a:close/>
              </a:path>
              <a:path w="7200900" h="3057525">
                <a:moveTo>
                  <a:pt x="3962400" y="812863"/>
                </a:moveTo>
                <a:lnTo>
                  <a:pt x="3961942" y="811745"/>
                </a:lnTo>
                <a:lnTo>
                  <a:pt x="3960076" y="809879"/>
                </a:lnTo>
                <a:lnTo>
                  <a:pt x="3958958" y="809421"/>
                </a:lnTo>
                <a:lnTo>
                  <a:pt x="3956329" y="809421"/>
                </a:lnTo>
                <a:lnTo>
                  <a:pt x="3955211" y="809879"/>
                </a:lnTo>
                <a:lnTo>
                  <a:pt x="3953345" y="811745"/>
                </a:lnTo>
                <a:lnTo>
                  <a:pt x="3952875" y="812863"/>
                </a:lnTo>
                <a:lnTo>
                  <a:pt x="3952875" y="815492"/>
                </a:lnTo>
                <a:lnTo>
                  <a:pt x="3953345" y="816622"/>
                </a:lnTo>
                <a:lnTo>
                  <a:pt x="3955211" y="818476"/>
                </a:lnTo>
                <a:lnTo>
                  <a:pt x="3956329" y="818946"/>
                </a:lnTo>
                <a:lnTo>
                  <a:pt x="3958958" y="818946"/>
                </a:lnTo>
                <a:lnTo>
                  <a:pt x="3960076" y="818476"/>
                </a:lnTo>
                <a:lnTo>
                  <a:pt x="3961942" y="816622"/>
                </a:lnTo>
                <a:lnTo>
                  <a:pt x="3962400" y="815492"/>
                </a:lnTo>
                <a:lnTo>
                  <a:pt x="3962400" y="812863"/>
                </a:lnTo>
                <a:close/>
              </a:path>
              <a:path w="7200900" h="3057525">
                <a:moveTo>
                  <a:pt x="3962400" y="254406"/>
                </a:moveTo>
                <a:lnTo>
                  <a:pt x="3961942" y="253288"/>
                </a:lnTo>
                <a:lnTo>
                  <a:pt x="3960076" y="251421"/>
                </a:lnTo>
                <a:lnTo>
                  <a:pt x="3958958" y="250964"/>
                </a:lnTo>
                <a:lnTo>
                  <a:pt x="3956329" y="250964"/>
                </a:lnTo>
                <a:lnTo>
                  <a:pt x="3955211" y="251421"/>
                </a:lnTo>
                <a:lnTo>
                  <a:pt x="3953345" y="253288"/>
                </a:lnTo>
                <a:lnTo>
                  <a:pt x="3952875" y="254406"/>
                </a:lnTo>
                <a:lnTo>
                  <a:pt x="3952875" y="257035"/>
                </a:lnTo>
                <a:lnTo>
                  <a:pt x="3953345" y="258165"/>
                </a:lnTo>
                <a:lnTo>
                  <a:pt x="3955211" y="260019"/>
                </a:lnTo>
                <a:lnTo>
                  <a:pt x="3956329" y="260489"/>
                </a:lnTo>
                <a:lnTo>
                  <a:pt x="3958958" y="260489"/>
                </a:lnTo>
                <a:lnTo>
                  <a:pt x="3960076" y="260019"/>
                </a:lnTo>
                <a:lnTo>
                  <a:pt x="3961942" y="258165"/>
                </a:lnTo>
                <a:lnTo>
                  <a:pt x="3962400" y="257035"/>
                </a:lnTo>
                <a:lnTo>
                  <a:pt x="3962400" y="254406"/>
                </a:lnTo>
                <a:close/>
              </a:path>
              <a:path w="7200900" h="3057525">
                <a:moveTo>
                  <a:pt x="4010025" y="2488222"/>
                </a:moveTo>
                <a:lnTo>
                  <a:pt x="4009567" y="2487104"/>
                </a:lnTo>
                <a:lnTo>
                  <a:pt x="4007701" y="2485237"/>
                </a:lnTo>
                <a:lnTo>
                  <a:pt x="4006583" y="2484780"/>
                </a:lnTo>
                <a:lnTo>
                  <a:pt x="4003954" y="2484780"/>
                </a:lnTo>
                <a:lnTo>
                  <a:pt x="4002836" y="2485237"/>
                </a:lnTo>
                <a:lnTo>
                  <a:pt x="4000970" y="2487104"/>
                </a:lnTo>
                <a:lnTo>
                  <a:pt x="4000500" y="2488222"/>
                </a:lnTo>
                <a:lnTo>
                  <a:pt x="4000500" y="2490851"/>
                </a:lnTo>
                <a:lnTo>
                  <a:pt x="4000970" y="2491981"/>
                </a:lnTo>
                <a:lnTo>
                  <a:pt x="4002836" y="2493835"/>
                </a:lnTo>
                <a:lnTo>
                  <a:pt x="4003954" y="2494305"/>
                </a:lnTo>
                <a:lnTo>
                  <a:pt x="4006583" y="2494305"/>
                </a:lnTo>
                <a:lnTo>
                  <a:pt x="4007701" y="2493835"/>
                </a:lnTo>
                <a:lnTo>
                  <a:pt x="4009567" y="2491981"/>
                </a:lnTo>
                <a:lnTo>
                  <a:pt x="4010025" y="2490851"/>
                </a:lnTo>
                <a:lnTo>
                  <a:pt x="4010025" y="2488222"/>
                </a:lnTo>
                <a:close/>
              </a:path>
              <a:path w="7200900" h="3057525">
                <a:moveTo>
                  <a:pt x="4010025" y="1929765"/>
                </a:moveTo>
                <a:lnTo>
                  <a:pt x="4009567" y="1928647"/>
                </a:lnTo>
                <a:lnTo>
                  <a:pt x="4007701" y="1926793"/>
                </a:lnTo>
                <a:lnTo>
                  <a:pt x="4006583" y="1926323"/>
                </a:lnTo>
                <a:lnTo>
                  <a:pt x="4003954" y="1926323"/>
                </a:lnTo>
                <a:lnTo>
                  <a:pt x="4002836" y="1926793"/>
                </a:lnTo>
                <a:lnTo>
                  <a:pt x="4000970" y="1928647"/>
                </a:lnTo>
                <a:lnTo>
                  <a:pt x="4000500" y="1929765"/>
                </a:lnTo>
                <a:lnTo>
                  <a:pt x="4000500" y="1932406"/>
                </a:lnTo>
                <a:lnTo>
                  <a:pt x="4000970" y="1933524"/>
                </a:lnTo>
                <a:lnTo>
                  <a:pt x="4002836" y="1935378"/>
                </a:lnTo>
                <a:lnTo>
                  <a:pt x="4003954" y="1935848"/>
                </a:lnTo>
                <a:lnTo>
                  <a:pt x="4006583" y="1935848"/>
                </a:lnTo>
                <a:lnTo>
                  <a:pt x="4007701" y="1935378"/>
                </a:lnTo>
                <a:lnTo>
                  <a:pt x="4009567" y="1933524"/>
                </a:lnTo>
                <a:lnTo>
                  <a:pt x="4010025" y="1932406"/>
                </a:lnTo>
                <a:lnTo>
                  <a:pt x="4010025" y="1929765"/>
                </a:lnTo>
                <a:close/>
              </a:path>
              <a:path w="7200900" h="3057525">
                <a:moveTo>
                  <a:pt x="4010025" y="1371320"/>
                </a:moveTo>
                <a:lnTo>
                  <a:pt x="4009567" y="1370190"/>
                </a:lnTo>
                <a:lnTo>
                  <a:pt x="4007701" y="1368336"/>
                </a:lnTo>
                <a:lnTo>
                  <a:pt x="4006583" y="1367866"/>
                </a:lnTo>
                <a:lnTo>
                  <a:pt x="4003954" y="1367866"/>
                </a:lnTo>
                <a:lnTo>
                  <a:pt x="4002836" y="1368336"/>
                </a:lnTo>
                <a:lnTo>
                  <a:pt x="4000970" y="1370190"/>
                </a:lnTo>
                <a:lnTo>
                  <a:pt x="4000500" y="1371320"/>
                </a:lnTo>
                <a:lnTo>
                  <a:pt x="4000500" y="1373949"/>
                </a:lnTo>
                <a:lnTo>
                  <a:pt x="4000970" y="1375067"/>
                </a:lnTo>
                <a:lnTo>
                  <a:pt x="4002836" y="1376934"/>
                </a:lnTo>
                <a:lnTo>
                  <a:pt x="4003954" y="1377391"/>
                </a:lnTo>
                <a:lnTo>
                  <a:pt x="4006583" y="1377391"/>
                </a:lnTo>
                <a:lnTo>
                  <a:pt x="4007701" y="1376934"/>
                </a:lnTo>
                <a:lnTo>
                  <a:pt x="4009567" y="1375067"/>
                </a:lnTo>
                <a:lnTo>
                  <a:pt x="4010025" y="1373949"/>
                </a:lnTo>
                <a:lnTo>
                  <a:pt x="4010025" y="1371320"/>
                </a:lnTo>
                <a:close/>
              </a:path>
              <a:path w="7200900" h="3057525">
                <a:moveTo>
                  <a:pt x="4010025" y="812863"/>
                </a:moveTo>
                <a:lnTo>
                  <a:pt x="4009567" y="811745"/>
                </a:lnTo>
                <a:lnTo>
                  <a:pt x="4007701" y="809879"/>
                </a:lnTo>
                <a:lnTo>
                  <a:pt x="4006583" y="809421"/>
                </a:lnTo>
                <a:lnTo>
                  <a:pt x="4003954" y="809421"/>
                </a:lnTo>
                <a:lnTo>
                  <a:pt x="4002836" y="809879"/>
                </a:lnTo>
                <a:lnTo>
                  <a:pt x="4000970" y="811745"/>
                </a:lnTo>
                <a:lnTo>
                  <a:pt x="4000500" y="812863"/>
                </a:lnTo>
                <a:lnTo>
                  <a:pt x="4000500" y="815492"/>
                </a:lnTo>
                <a:lnTo>
                  <a:pt x="4000970" y="816622"/>
                </a:lnTo>
                <a:lnTo>
                  <a:pt x="4002836" y="818476"/>
                </a:lnTo>
                <a:lnTo>
                  <a:pt x="4003954" y="818946"/>
                </a:lnTo>
                <a:lnTo>
                  <a:pt x="4006583" y="818946"/>
                </a:lnTo>
                <a:lnTo>
                  <a:pt x="4007701" y="818476"/>
                </a:lnTo>
                <a:lnTo>
                  <a:pt x="4009567" y="816622"/>
                </a:lnTo>
                <a:lnTo>
                  <a:pt x="4010025" y="815492"/>
                </a:lnTo>
                <a:lnTo>
                  <a:pt x="4010025" y="812863"/>
                </a:lnTo>
                <a:close/>
              </a:path>
              <a:path w="7200900" h="3057525">
                <a:moveTo>
                  <a:pt x="4010025" y="254406"/>
                </a:moveTo>
                <a:lnTo>
                  <a:pt x="4009567" y="253288"/>
                </a:lnTo>
                <a:lnTo>
                  <a:pt x="4007701" y="251421"/>
                </a:lnTo>
                <a:lnTo>
                  <a:pt x="4006583" y="250964"/>
                </a:lnTo>
                <a:lnTo>
                  <a:pt x="4003954" y="250964"/>
                </a:lnTo>
                <a:lnTo>
                  <a:pt x="4002836" y="251421"/>
                </a:lnTo>
                <a:lnTo>
                  <a:pt x="4000970" y="253288"/>
                </a:lnTo>
                <a:lnTo>
                  <a:pt x="4000500" y="254406"/>
                </a:lnTo>
                <a:lnTo>
                  <a:pt x="4000500" y="257035"/>
                </a:lnTo>
                <a:lnTo>
                  <a:pt x="4000970" y="258165"/>
                </a:lnTo>
                <a:lnTo>
                  <a:pt x="4002836" y="260019"/>
                </a:lnTo>
                <a:lnTo>
                  <a:pt x="4003954" y="260489"/>
                </a:lnTo>
                <a:lnTo>
                  <a:pt x="4006583" y="260489"/>
                </a:lnTo>
                <a:lnTo>
                  <a:pt x="4007701" y="260019"/>
                </a:lnTo>
                <a:lnTo>
                  <a:pt x="4009567" y="258165"/>
                </a:lnTo>
                <a:lnTo>
                  <a:pt x="4010025" y="257035"/>
                </a:lnTo>
                <a:lnTo>
                  <a:pt x="4010025" y="254406"/>
                </a:lnTo>
                <a:close/>
              </a:path>
              <a:path w="7200900" h="3057525">
                <a:moveTo>
                  <a:pt x="4057650" y="2488222"/>
                </a:moveTo>
                <a:lnTo>
                  <a:pt x="4057192" y="2487104"/>
                </a:lnTo>
                <a:lnTo>
                  <a:pt x="4055326" y="2485237"/>
                </a:lnTo>
                <a:lnTo>
                  <a:pt x="4054208" y="2484780"/>
                </a:lnTo>
                <a:lnTo>
                  <a:pt x="4051579" y="2484780"/>
                </a:lnTo>
                <a:lnTo>
                  <a:pt x="4050461" y="2485237"/>
                </a:lnTo>
                <a:lnTo>
                  <a:pt x="4048595" y="2487104"/>
                </a:lnTo>
                <a:lnTo>
                  <a:pt x="4048125" y="2488222"/>
                </a:lnTo>
                <a:lnTo>
                  <a:pt x="4048125" y="2490851"/>
                </a:lnTo>
                <a:lnTo>
                  <a:pt x="4048595" y="2491981"/>
                </a:lnTo>
                <a:lnTo>
                  <a:pt x="4050461" y="2493835"/>
                </a:lnTo>
                <a:lnTo>
                  <a:pt x="4051579" y="2494305"/>
                </a:lnTo>
                <a:lnTo>
                  <a:pt x="4054208" y="2494305"/>
                </a:lnTo>
                <a:lnTo>
                  <a:pt x="4055326" y="2493835"/>
                </a:lnTo>
                <a:lnTo>
                  <a:pt x="4057192" y="2491981"/>
                </a:lnTo>
                <a:lnTo>
                  <a:pt x="4057650" y="2490851"/>
                </a:lnTo>
                <a:lnTo>
                  <a:pt x="4057650" y="2488222"/>
                </a:lnTo>
                <a:close/>
              </a:path>
              <a:path w="7200900" h="3057525">
                <a:moveTo>
                  <a:pt x="4057650" y="1929765"/>
                </a:moveTo>
                <a:lnTo>
                  <a:pt x="4057192" y="1928647"/>
                </a:lnTo>
                <a:lnTo>
                  <a:pt x="4055326" y="1926793"/>
                </a:lnTo>
                <a:lnTo>
                  <a:pt x="4054208" y="1926323"/>
                </a:lnTo>
                <a:lnTo>
                  <a:pt x="4051579" y="1926323"/>
                </a:lnTo>
                <a:lnTo>
                  <a:pt x="4050461" y="1926793"/>
                </a:lnTo>
                <a:lnTo>
                  <a:pt x="4048595" y="1928647"/>
                </a:lnTo>
                <a:lnTo>
                  <a:pt x="4048125" y="1929765"/>
                </a:lnTo>
                <a:lnTo>
                  <a:pt x="4048125" y="1932406"/>
                </a:lnTo>
                <a:lnTo>
                  <a:pt x="4048595" y="1933524"/>
                </a:lnTo>
                <a:lnTo>
                  <a:pt x="4050461" y="1935378"/>
                </a:lnTo>
                <a:lnTo>
                  <a:pt x="4051579" y="1935848"/>
                </a:lnTo>
                <a:lnTo>
                  <a:pt x="4054208" y="1935848"/>
                </a:lnTo>
                <a:lnTo>
                  <a:pt x="4055326" y="1935378"/>
                </a:lnTo>
                <a:lnTo>
                  <a:pt x="4057192" y="1933524"/>
                </a:lnTo>
                <a:lnTo>
                  <a:pt x="4057650" y="1932406"/>
                </a:lnTo>
                <a:lnTo>
                  <a:pt x="4057650" y="1929765"/>
                </a:lnTo>
                <a:close/>
              </a:path>
              <a:path w="7200900" h="3057525">
                <a:moveTo>
                  <a:pt x="4057650" y="1371320"/>
                </a:moveTo>
                <a:lnTo>
                  <a:pt x="4057192" y="1370190"/>
                </a:lnTo>
                <a:lnTo>
                  <a:pt x="4055326" y="1368336"/>
                </a:lnTo>
                <a:lnTo>
                  <a:pt x="4054208" y="1367866"/>
                </a:lnTo>
                <a:lnTo>
                  <a:pt x="4051579" y="1367866"/>
                </a:lnTo>
                <a:lnTo>
                  <a:pt x="4050461" y="1368336"/>
                </a:lnTo>
                <a:lnTo>
                  <a:pt x="4048595" y="1370190"/>
                </a:lnTo>
                <a:lnTo>
                  <a:pt x="4048125" y="1371320"/>
                </a:lnTo>
                <a:lnTo>
                  <a:pt x="4048125" y="1373949"/>
                </a:lnTo>
                <a:lnTo>
                  <a:pt x="4048595" y="1375067"/>
                </a:lnTo>
                <a:lnTo>
                  <a:pt x="4050461" y="1376934"/>
                </a:lnTo>
                <a:lnTo>
                  <a:pt x="4051579" y="1377391"/>
                </a:lnTo>
                <a:lnTo>
                  <a:pt x="4054208" y="1377391"/>
                </a:lnTo>
                <a:lnTo>
                  <a:pt x="4055326" y="1376934"/>
                </a:lnTo>
                <a:lnTo>
                  <a:pt x="4057192" y="1375067"/>
                </a:lnTo>
                <a:lnTo>
                  <a:pt x="4057650" y="1373949"/>
                </a:lnTo>
                <a:lnTo>
                  <a:pt x="4057650" y="1371320"/>
                </a:lnTo>
                <a:close/>
              </a:path>
              <a:path w="7200900" h="3057525">
                <a:moveTo>
                  <a:pt x="4057650" y="812863"/>
                </a:moveTo>
                <a:lnTo>
                  <a:pt x="4057192" y="811745"/>
                </a:lnTo>
                <a:lnTo>
                  <a:pt x="4055326" y="809879"/>
                </a:lnTo>
                <a:lnTo>
                  <a:pt x="4054208" y="809421"/>
                </a:lnTo>
                <a:lnTo>
                  <a:pt x="4051579" y="809421"/>
                </a:lnTo>
                <a:lnTo>
                  <a:pt x="4050461" y="809879"/>
                </a:lnTo>
                <a:lnTo>
                  <a:pt x="4048595" y="811745"/>
                </a:lnTo>
                <a:lnTo>
                  <a:pt x="4048125" y="812863"/>
                </a:lnTo>
                <a:lnTo>
                  <a:pt x="4048125" y="815492"/>
                </a:lnTo>
                <a:lnTo>
                  <a:pt x="4048595" y="816622"/>
                </a:lnTo>
                <a:lnTo>
                  <a:pt x="4050461" y="818476"/>
                </a:lnTo>
                <a:lnTo>
                  <a:pt x="4051579" y="818946"/>
                </a:lnTo>
                <a:lnTo>
                  <a:pt x="4054208" y="818946"/>
                </a:lnTo>
                <a:lnTo>
                  <a:pt x="4055326" y="818476"/>
                </a:lnTo>
                <a:lnTo>
                  <a:pt x="4057192" y="816622"/>
                </a:lnTo>
                <a:lnTo>
                  <a:pt x="4057650" y="815492"/>
                </a:lnTo>
                <a:lnTo>
                  <a:pt x="4057650" y="812863"/>
                </a:lnTo>
                <a:close/>
              </a:path>
              <a:path w="7200900" h="3057525">
                <a:moveTo>
                  <a:pt x="4057650" y="254406"/>
                </a:moveTo>
                <a:lnTo>
                  <a:pt x="4057192" y="253288"/>
                </a:lnTo>
                <a:lnTo>
                  <a:pt x="4055326" y="251421"/>
                </a:lnTo>
                <a:lnTo>
                  <a:pt x="4054208" y="250964"/>
                </a:lnTo>
                <a:lnTo>
                  <a:pt x="4051579" y="250964"/>
                </a:lnTo>
                <a:lnTo>
                  <a:pt x="4050461" y="251421"/>
                </a:lnTo>
                <a:lnTo>
                  <a:pt x="4048595" y="253288"/>
                </a:lnTo>
                <a:lnTo>
                  <a:pt x="4048125" y="254406"/>
                </a:lnTo>
                <a:lnTo>
                  <a:pt x="4048125" y="257035"/>
                </a:lnTo>
                <a:lnTo>
                  <a:pt x="4048595" y="258165"/>
                </a:lnTo>
                <a:lnTo>
                  <a:pt x="4050461" y="260019"/>
                </a:lnTo>
                <a:lnTo>
                  <a:pt x="4051579" y="260489"/>
                </a:lnTo>
                <a:lnTo>
                  <a:pt x="4054208" y="260489"/>
                </a:lnTo>
                <a:lnTo>
                  <a:pt x="4055326" y="260019"/>
                </a:lnTo>
                <a:lnTo>
                  <a:pt x="4057192" y="258165"/>
                </a:lnTo>
                <a:lnTo>
                  <a:pt x="4057650" y="257035"/>
                </a:lnTo>
                <a:lnTo>
                  <a:pt x="4057650" y="254406"/>
                </a:lnTo>
                <a:close/>
              </a:path>
              <a:path w="7200900" h="3057525">
                <a:moveTo>
                  <a:pt x="4105275" y="2488222"/>
                </a:moveTo>
                <a:lnTo>
                  <a:pt x="4104817" y="2487104"/>
                </a:lnTo>
                <a:lnTo>
                  <a:pt x="4102951" y="2485237"/>
                </a:lnTo>
                <a:lnTo>
                  <a:pt x="4101833" y="2484780"/>
                </a:lnTo>
                <a:lnTo>
                  <a:pt x="4099204" y="2484780"/>
                </a:lnTo>
                <a:lnTo>
                  <a:pt x="4098074" y="2485237"/>
                </a:lnTo>
                <a:lnTo>
                  <a:pt x="4096220" y="2487104"/>
                </a:lnTo>
                <a:lnTo>
                  <a:pt x="4095750" y="2488222"/>
                </a:lnTo>
                <a:lnTo>
                  <a:pt x="4095750" y="2490851"/>
                </a:lnTo>
                <a:lnTo>
                  <a:pt x="4096220" y="2491981"/>
                </a:lnTo>
                <a:lnTo>
                  <a:pt x="4098074" y="2493835"/>
                </a:lnTo>
                <a:lnTo>
                  <a:pt x="4099204" y="2494305"/>
                </a:lnTo>
                <a:lnTo>
                  <a:pt x="4101833" y="2494305"/>
                </a:lnTo>
                <a:lnTo>
                  <a:pt x="4102951" y="2493835"/>
                </a:lnTo>
                <a:lnTo>
                  <a:pt x="4104817" y="2491981"/>
                </a:lnTo>
                <a:lnTo>
                  <a:pt x="4105275" y="2490851"/>
                </a:lnTo>
                <a:lnTo>
                  <a:pt x="4105275" y="2488222"/>
                </a:lnTo>
                <a:close/>
              </a:path>
              <a:path w="7200900" h="3057525">
                <a:moveTo>
                  <a:pt x="4105275" y="1929765"/>
                </a:moveTo>
                <a:lnTo>
                  <a:pt x="4104817" y="1928647"/>
                </a:lnTo>
                <a:lnTo>
                  <a:pt x="4102951" y="1926793"/>
                </a:lnTo>
                <a:lnTo>
                  <a:pt x="4101833" y="1926323"/>
                </a:lnTo>
                <a:lnTo>
                  <a:pt x="4099204" y="1926323"/>
                </a:lnTo>
                <a:lnTo>
                  <a:pt x="4098074" y="1926793"/>
                </a:lnTo>
                <a:lnTo>
                  <a:pt x="4096220" y="1928647"/>
                </a:lnTo>
                <a:lnTo>
                  <a:pt x="4095750" y="1929765"/>
                </a:lnTo>
                <a:lnTo>
                  <a:pt x="4095750" y="1932406"/>
                </a:lnTo>
                <a:lnTo>
                  <a:pt x="4096220" y="1933524"/>
                </a:lnTo>
                <a:lnTo>
                  <a:pt x="4098074" y="1935378"/>
                </a:lnTo>
                <a:lnTo>
                  <a:pt x="4099204" y="1935848"/>
                </a:lnTo>
                <a:lnTo>
                  <a:pt x="4101833" y="1935848"/>
                </a:lnTo>
                <a:lnTo>
                  <a:pt x="4102951" y="1935378"/>
                </a:lnTo>
                <a:lnTo>
                  <a:pt x="4104817" y="1933524"/>
                </a:lnTo>
                <a:lnTo>
                  <a:pt x="4105275" y="1932406"/>
                </a:lnTo>
                <a:lnTo>
                  <a:pt x="4105275" y="1929765"/>
                </a:lnTo>
                <a:close/>
              </a:path>
              <a:path w="7200900" h="3057525">
                <a:moveTo>
                  <a:pt x="4105275" y="1371320"/>
                </a:moveTo>
                <a:lnTo>
                  <a:pt x="4104817" y="1370190"/>
                </a:lnTo>
                <a:lnTo>
                  <a:pt x="4102951" y="1368336"/>
                </a:lnTo>
                <a:lnTo>
                  <a:pt x="4101833" y="1367866"/>
                </a:lnTo>
                <a:lnTo>
                  <a:pt x="4099204" y="1367866"/>
                </a:lnTo>
                <a:lnTo>
                  <a:pt x="4098074" y="1368336"/>
                </a:lnTo>
                <a:lnTo>
                  <a:pt x="4096220" y="1370190"/>
                </a:lnTo>
                <a:lnTo>
                  <a:pt x="4095750" y="1371320"/>
                </a:lnTo>
                <a:lnTo>
                  <a:pt x="4095750" y="1373949"/>
                </a:lnTo>
                <a:lnTo>
                  <a:pt x="4096220" y="1375067"/>
                </a:lnTo>
                <a:lnTo>
                  <a:pt x="4098074" y="1376934"/>
                </a:lnTo>
                <a:lnTo>
                  <a:pt x="4099204" y="1377391"/>
                </a:lnTo>
                <a:lnTo>
                  <a:pt x="4101833" y="1377391"/>
                </a:lnTo>
                <a:lnTo>
                  <a:pt x="4102951" y="1376934"/>
                </a:lnTo>
                <a:lnTo>
                  <a:pt x="4104817" y="1375067"/>
                </a:lnTo>
                <a:lnTo>
                  <a:pt x="4105275" y="1373949"/>
                </a:lnTo>
                <a:lnTo>
                  <a:pt x="4105275" y="1371320"/>
                </a:lnTo>
                <a:close/>
              </a:path>
              <a:path w="7200900" h="3057525">
                <a:moveTo>
                  <a:pt x="4105275" y="812863"/>
                </a:moveTo>
                <a:lnTo>
                  <a:pt x="4104817" y="811745"/>
                </a:lnTo>
                <a:lnTo>
                  <a:pt x="4102951" y="809879"/>
                </a:lnTo>
                <a:lnTo>
                  <a:pt x="4101833" y="809421"/>
                </a:lnTo>
                <a:lnTo>
                  <a:pt x="4099204" y="809421"/>
                </a:lnTo>
                <a:lnTo>
                  <a:pt x="4098074" y="809879"/>
                </a:lnTo>
                <a:lnTo>
                  <a:pt x="4096220" y="811745"/>
                </a:lnTo>
                <a:lnTo>
                  <a:pt x="4095750" y="812863"/>
                </a:lnTo>
                <a:lnTo>
                  <a:pt x="4095750" y="815492"/>
                </a:lnTo>
                <a:lnTo>
                  <a:pt x="4096220" y="816622"/>
                </a:lnTo>
                <a:lnTo>
                  <a:pt x="4098074" y="818476"/>
                </a:lnTo>
                <a:lnTo>
                  <a:pt x="4099204" y="818946"/>
                </a:lnTo>
                <a:lnTo>
                  <a:pt x="4101833" y="818946"/>
                </a:lnTo>
                <a:lnTo>
                  <a:pt x="4102951" y="818476"/>
                </a:lnTo>
                <a:lnTo>
                  <a:pt x="4104817" y="816622"/>
                </a:lnTo>
                <a:lnTo>
                  <a:pt x="4105275" y="815492"/>
                </a:lnTo>
                <a:lnTo>
                  <a:pt x="4105275" y="812863"/>
                </a:lnTo>
                <a:close/>
              </a:path>
              <a:path w="7200900" h="3057525">
                <a:moveTo>
                  <a:pt x="4105275" y="254406"/>
                </a:moveTo>
                <a:lnTo>
                  <a:pt x="4104817" y="253288"/>
                </a:lnTo>
                <a:lnTo>
                  <a:pt x="4102951" y="251421"/>
                </a:lnTo>
                <a:lnTo>
                  <a:pt x="4101833" y="250964"/>
                </a:lnTo>
                <a:lnTo>
                  <a:pt x="4099204" y="250964"/>
                </a:lnTo>
                <a:lnTo>
                  <a:pt x="4098074" y="251421"/>
                </a:lnTo>
                <a:lnTo>
                  <a:pt x="4096220" y="253288"/>
                </a:lnTo>
                <a:lnTo>
                  <a:pt x="4095750" y="254406"/>
                </a:lnTo>
                <a:lnTo>
                  <a:pt x="4095750" y="257035"/>
                </a:lnTo>
                <a:lnTo>
                  <a:pt x="4096220" y="258165"/>
                </a:lnTo>
                <a:lnTo>
                  <a:pt x="4098074" y="260019"/>
                </a:lnTo>
                <a:lnTo>
                  <a:pt x="4099204" y="260489"/>
                </a:lnTo>
                <a:lnTo>
                  <a:pt x="4101833" y="260489"/>
                </a:lnTo>
                <a:lnTo>
                  <a:pt x="4102951" y="260019"/>
                </a:lnTo>
                <a:lnTo>
                  <a:pt x="4104817" y="258165"/>
                </a:lnTo>
                <a:lnTo>
                  <a:pt x="4105275" y="257035"/>
                </a:lnTo>
                <a:lnTo>
                  <a:pt x="4105275" y="254406"/>
                </a:lnTo>
                <a:close/>
              </a:path>
              <a:path w="7200900" h="3057525">
                <a:moveTo>
                  <a:pt x="4152900" y="2488222"/>
                </a:moveTo>
                <a:lnTo>
                  <a:pt x="4152442" y="2487104"/>
                </a:lnTo>
                <a:lnTo>
                  <a:pt x="4150576" y="2485237"/>
                </a:lnTo>
                <a:lnTo>
                  <a:pt x="4149458" y="2484780"/>
                </a:lnTo>
                <a:lnTo>
                  <a:pt x="4146829" y="2484780"/>
                </a:lnTo>
                <a:lnTo>
                  <a:pt x="4145711" y="2485237"/>
                </a:lnTo>
                <a:lnTo>
                  <a:pt x="4143845" y="2487104"/>
                </a:lnTo>
                <a:lnTo>
                  <a:pt x="4143375" y="2488222"/>
                </a:lnTo>
                <a:lnTo>
                  <a:pt x="4143375" y="2490851"/>
                </a:lnTo>
                <a:lnTo>
                  <a:pt x="4143845" y="2491981"/>
                </a:lnTo>
                <a:lnTo>
                  <a:pt x="4145711" y="2493835"/>
                </a:lnTo>
                <a:lnTo>
                  <a:pt x="4146829" y="2494305"/>
                </a:lnTo>
                <a:lnTo>
                  <a:pt x="4149458" y="2494305"/>
                </a:lnTo>
                <a:lnTo>
                  <a:pt x="4150576" y="2493835"/>
                </a:lnTo>
                <a:lnTo>
                  <a:pt x="4152442" y="2491981"/>
                </a:lnTo>
                <a:lnTo>
                  <a:pt x="4152900" y="2490851"/>
                </a:lnTo>
                <a:lnTo>
                  <a:pt x="4152900" y="2488222"/>
                </a:lnTo>
                <a:close/>
              </a:path>
              <a:path w="7200900" h="3057525">
                <a:moveTo>
                  <a:pt x="4152900" y="1929765"/>
                </a:moveTo>
                <a:lnTo>
                  <a:pt x="4152442" y="1928647"/>
                </a:lnTo>
                <a:lnTo>
                  <a:pt x="4150576" y="1926793"/>
                </a:lnTo>
                <a:lnTo>
                  <a:pt x="4149458" y="1926323"/>
                </a:lnTo>
                <a:lnTo>
                  <a:pt x="4146829" y="1926323"/>
                </a:lnTo>
                <a:lnTo>
                  <a:pt x="4145711" y="1926793"/>
                </a:lnTo>
                <a:lnTo>
                  <a:pt x="4143845" y="1928647"/>
                </a:lnTo>
                <a:lnTo>
                  <a:pt x="4143375" y="1929765"/>
                </a:lnTo>
                <a:lnTo>
                  <a:pt x="4143375" y="1932406"/>
                </a:lnTo>
                <a:lnTo>
                  <a:pt x="4143845" y="1933524"/>
                </a:lnTo>
                <a:lnTo>
                  <a:pt x="4145711" y="1935378"/>
                </a:lnTo>
                <a:lnTo>
                  <a:pt x="4146829" y="1935848"/>
                </a:lnTo>
                <a:lnTo>
                  <a:pt x="4149458" y="1935848"/>
                </a:lnTo>
                <a:lnTo>
                  <a:pt x="4150576" y="1935378"/>
                </a:lnTo>
                <a:lnTo>
                  <a:pt x="4152442" y="1933524"/>
                </a:lnTo>
                <a:lnTo>
                  <a:pt x="4152900" y="1932406"/>
                </a:lnTo>
                <a:lnTo>
                  <a:pt x="4152900" y="1929765"/>
                </a:lnTo>
                <a:close/>
              </a:path>
              <a:path w="7200900" h="3057525">
                <a:moveTo>
                  <a:pt x="4152900" y="1371320"/>
                </a:moveTo>
                <a:lnTo>
                  <a:pt x="4152442" y="1370190"/>
                </a:lnTo>
                <a:lnTo>
                  <a:pt x="4150576" y="1368336"/>
                </a:lnTo>
                <a:lnTo>
                  <a:pt x="4149458" y="1367866"/>
                </a:lnTo>
                <a:lnTo>
                  <a:pt x="4146829" y="1367866"/>
                </a:lnTo>
                <a:lnTo>
                  <a:pt x="4145711" y="1368336"/>
                </a:lnTo>
                <a:lnTo>
                  <a:pt x="4143845" y="1370190"/>
                </a:lnTo>
                <a:lnTo>
                  <a:pt x="4143375" y="1371320"/>
                </a:lnTo>
                <a:lnTo>
                  <a:pt x="4143375" y="1373949"/>
                </a:lnTo>
                <a:lnTo>
                  <a:pt x="4143845" y="1375067"/>
                </a:lnTo>
                <a:lnTo>
                  <a:pt x="4145711" y="1376934"/>
                </a:lnTo>
                <a:lnTo>
                  <a:pt x="4146829" y="1377391"/>
                </a:lnTo>
                <a:lnTo>
                  <a:pt x="4149458" y="1377391"/>
                </a:lnTo>
                <a:lnTo>
                  <a:pt x="4150576" y="1376934"/>
                </a:lnTo>
                <a:lnTo>
                  <a:pt x="4152442" y="1375067"/>
                </a:lnTo>
                <a:lnTo>
                  <a:pt x="4152900" y="1373949"/>
                </a:lnTo>
                <a:lnTo>
                  <a:pt x="4152900" y="1371320"/>
                </a:lnTo>
                <a:close/>
              </a:path>
              <a:path w="7200900" h="3057525">
                <a:moveTo>
                  <a:pt x="4152900" y="812863"/>
                </a:moveTo>
                <a:lnTo>
                  <a:pt x="4152442" y="811745"/>
                </a:lnTo>
                <a:lnTo>
                  <a:pt x="4150576" y="809879"/>
                </a:lnTo>
                <a:lnTo>
                  <a:pt x="4149458" y="809421"/>
                </a:lnTo>
                <a:lnTo>
                  <a:pt x="4146829" y="809421"/>
                </a:lnTo>
                <a:lnTo>
                  <a:pt x="4145711" y="809879"/>
                </a:lnTo>
                <a:lnTo>
                  <a:pt x="4143845" y="811745"/>
                </a:lnTo>
                <a:lnTo>
                  <a:pt x="4143375" y="812863"/>
                </a:lnTo>
                <a:lnTo>
                  <a:pt x="4143375" y="815492"/>
                </a:lnTo>
                <a:lnTo>
                  <a:pt x="4143845" y="816622"/>
                </a:lnTo>
                <a:lnTo>
                  <a:pt x="4145711" y="818476"/>
                </a:lnTo>
                <a:lnTo>
                  <a:pt x="4146829" y="818946"/>
                </a:lnTo>
                <a:lnTo>
                  <a:pt x="4149458" y="818946"/>
                </a:lnTo>
                <a:lnTo>
                  <a:pt x="4150576" y="818476"/>
                </a:lnTo>
                <a:lnTo>
                  <a:pt x="4152442" y="816622"/>
                </a:lnTo>
                <a:lnTo>
                  <a:pt x="4152900" y="815492"/>
                </a:lnTo>
                <a:lnTo>
                  <a:pt x="4152900" y="812863"/>
                </a:lnTo>
                <a:close/>
              </a:path>
              <a:path w="7200900" h="3057525">
                <a:moveTo>
                  <a:pt x="4152900" y="254406"/>
                </a:moveTo>
                <a:lnTo>
                  <a:pt x="4152442" y="253288"/>
                </a:lnTo>
                <a:lnTo>
                  <a:pt x="4150576" y="251421"/>
                </a:lnTo>
                <a:lnTo>
                  <a:pt x="4149458" y="250964"/>
                </a:lnTo>
                <a:lnTo>
                  <a:pt x="4146829" y="250964"/>
                </a:lnTo>
                <a:lnTo>
                  <a:pt x="4145711" y="251421"/>
                </a:lnTo>
                <a:lnTo>
                  <a:pt x="4143845" y="253288"/>
                </a:lnTo>
                <a:lnTo>
                  <a:pt x="4143375" y="254406"/>
                </a:lnTo>
                <a:lnTo>
                  <a:pt x="4143375" y="257035"/>
                </a:lnTo>
                <a:lnTo>
                  <a:pt x="4143845" y="258165"/>
                </a:lnTo>
                <a:lnTo>
                  <a:pt x="4145711" y="260019"/>
                </a:lnTo>
                <a:lnTo>
                  <a:pt x="4146829" y="260489"/>
                </a:lnTo>
                <a:lnTo>
                  <a:pt x="4149458" y="260489"/>
                </a:lnTo>
                <a:lnTo>
                  <a:pt x="4150576" y="260019"/>
                </a:lnTo>
                <a:lnTo>
                  <a:pt x="4152442" y="258165"/>
                </a:lnTo>
                <a:lnTo>
                  <a:pt x="4152900" y="257035"/>
                </a:lnTo>
                <a:lnTo>
                  <a:pt x="4152900" y="254406"/>
                </a:lnTo>
                <a:close/>
              </a:path>
              <a:path w="7200900" h="3057525">
                <a:moveTo>
                  <a:pt x="4200525" y="2488222"/>
                </a:moveTo>
                <a:lnTo>
                  <a:pt x="4200067" y="2487104"/>
                </a:lnTo>
                <a:lnTo>
                  <a:pt x="4198201" y="2485237"/>
                </a:lnTo>
                <a:lnTo>
                  <a:pt x="4197083" y="2484780"/>
                </a:lnTo>
                <a:lnTo>
                  <a:pt x="4194454" y="2484780"/>
                </a:lnTo>
                <a:lnTo>
                  <a:pt x="4193336" y="2485237"/>
                </a:lnTo>
                <a:lnTo>
                  <a:pt x="4191470" y="2487104"/>
                </a:lnTo>
                <a:lnTo>
                  <a:pt x="4191000" y="2488222"/>
                </a:lnTo>
                <a:lnTo>
                  <a:pt x="4191000" y="2490851"/>
                </a:lnTo>
                <a:lnTo>
                  <a:pt x="4191470" y="2491981"/>
                </a:lnTo>
                <a:lnTo>
                  <a:pt x="4193336" y="2493835"/>
                </a:lnTo>
                <a:lnTo>
                  <a:pt x="4194454" y="2494305"/>
                </a:lnTo>
                <a:lnTo>
                  <a:pt x="4197083" y="2494305"/>
                </a:lnTo>
                <a:lnTo>
                  <a:pt x="4198201" y="2493835"/>
                </a:lnTo>
                <a:lnTo>
                  <a:pt x="4200067" y="2491981"/>
                </a:lnTo>
                <a:lnTo>
                  <a:pt x="4200525" y="2490851"/>
                </a:lnTo>
                <a:lnTo>
                  <a:pt x="4200525" y="2488222"/>
                </a:lnTo>
                <a:close/>
              </a:path>
              <a:path w="7200900" h="3057525">
                <a:moveTo>
                  <a:pt x="4200525" y="1929765"/>
                </a:moveTo>
                <a:lnTo>
                  <a:pt x="4200067" y="1928647"/>
                </a:lnTo>
                <a:lnTo>
                  <a:pt x="4198201" y="1926793"/>
                </a:lnTo>
                <a:lnTo>
                  <a:pt x="4197083" y="1926323"/>
                </a:lnTo>
                <a:lnTo>
                  <a:pt x="4194454" y="1926323"/>
                </a:lnTo>
                <a:lnTo>
                  <a:pt x="4193336" y="1926793"/>
                </a:lnTo>
                <a:lnTo>
                  <a:pt x="4191470" y="1928647"/>
                </a:lnTo>
                <a:lnTo>
                  <a:pt x="4191000" y="1929765"/>
                </a:lnTo>
                <a:lnTo>
                  <a:pt x="4191000" y="1932406"/>
                </a:lnTo>
                <a:lnTo>
                  <a:pt x="4191470" y="1933524"/>
                </a:lnTo>
                <a:lnTo>
                  <a:pt x="4193336" y="1935378"/>
                </a:lnTo>
                <a:lnTo>
                  <a:pt x="4194454" y="1935848"/>
                </a:lnTo>
                <a:lnTo>
                  <a:pt x="4197083" y="1935848"/>
                </a:lnTo>
                <a:lnTo>
                  <a:pt x="4198201" y="1935378"/>
                </a:lnTo>
                <a:lnTo>
                  <a:pt x="4200067" y="1933524"/>
                </a:lnTo>
                <a:lnTo>
                  <a:pt x="4200525" y="1932406"/>
                </a:lnTo>
                <a:lnTo>
                  <a:pt x="4200525" y="1929765"/>
                </a:lnTo>
                <a:close/>
              </a:path>
              <a:path w="7200900" h="3057525">
                <a:moveTo>
                  <a:pt x="4200525" y="1371320"/>
                </a:moveTo>
                <a:lnTo>
                  <a:pt x="4200067" y="1370190"/>
                </a:lnTo>
                <a:lnTo>
                  <a:pt x="4198201" y="1368336"/>
                </a:lnTo>
                <a:lnTo>
                  <a:pt x="4197083" y="1367866"/>
                </a:lnTo>
                <a:lnTo>
                  <a:pt x="4194454" y="1367866"/>
                </a:lnTo>
                <a:lnTo>
                  <a:pt x="4193336" y="1368336"/>
                </a:lnTo>
                <a:lnTo>
                  <a:pt x="4191470" y="1370190"/>
                </a:lnTo>
                <a:lnTo>
                  <a:pt x="4191000" y="1371320"/>
                </a:lnTo>
                <a:lnTo>
                  <a:pt x="4191000" y="1373949"/>
                </a:lnTo>
                <a:lnTo>
                  <a:pt x="4191470" y="1375067"/>
                </a:lnTo>
                <a:lnTo>
                  <a:pt x="4193336" y="1376934"/>
                </a:lnTo>
                <a:lnTo>
                  <a:pt x="4194454" y="1377391"/>
                </a:lnTo>
                <a:lnTo>
                  <a:pt x="4197083" y="1377391"/>
                </a:lnTo>
                <a:lnTo>
                  <a:pt x="4198201" y="1376934"/>
                </a:lnTo>
                <a:lnTo>
                  <a:pt x="4200067" y="1375067"/>
                </a:lnTo>
                <a:lnTo>
                  <a:pt x="4200525" y="1373949"/>
                </a:lnTo>
                <a:lnTo>
                  <a:pt x="4200525" y="1371320"/>
                </a:lnTo>
                <a:close/>
              </a:path>
              <a:path w="7200900" h="3057525">
                <a:moveTo>
                  <a:pt x="4200525" y="812863"/>
                </a:moveTo>
                <a:lnTo>
                  <a:pt x="4200067" y="811745"/>
                </a:lnTo>
                <a:lnTo>
                  <a:pt x="4198201" y="809879"/>
                </a:lnTo>
                <a:lnTo>
                  <a:pt x="4197083" y="809421"/>
                </a:lnTo>
                <a:lnTo>
                  <a:pt x="4194454" y="809421"/>
                </a:lnTo>
                <a:lnTo>
                  <a:pt x="4193336" y="809879"/>
                </a:lnTo>
                <a:lnTo>
                  <a:pt x="4191470" y="811745"/>
                </a:lnTo>
                <a:lnTo>
                  <a:pt x="4191000" y="812863"/>
                </a:lnTo>
                <a:lnTo>
                  <a:pt x="4191000" y="815492"/>
                </a:lnTo>
                <a:lnTo>
                  <a:pt x="4191470" y="816622"/>
                </a:lnTo>
                <a:lnTo>
                  <a:pt x="4193336" y="818476"/>
                </a:lnTo>
                <a:lnTo>
                  <a:pt x="4194454" y="818946"/>
                </a:lnTo>
                <a:lnTo>
                  <a:pt x="4197083" y="818946"/>
                </a:lnTo>
                <a:lnTo>
                  <a:pt x="4198201" y="818476"/>
                </a:lnTo>
                <a:lnTo>
                  <a:pt x="4200067" y="816622"/>
                </a:lnTo>
                <a:lnTo>
                  <a:pt x="4200525" y="815492"/>
                </a:lnTo>
                <a:lnTo>
                  <a:pt x="4200525" y="812863"/>
                </a:lnTo>
                <a:close/>
              </a:path>
              <a:path w="7200900" h="3057525">
                <a:moveTo>
                  <a:pt x="4200525" y="254406"/>
                </a:moveTo>
                <a:lnTo>
                  <a:pt x="4200067" y="253288"/>
                </a:lnTo>
                <a:lnTo>
                  <a:pt x="4198201" y="251421"/>
                </a:lnTo>
                <a:lnTo>
                  <a:pt x="4197083" y="250964"/>
                </a:lnTo>
                <a:lnTo>
                  <a:pt x="4194454" y="250964"/>
                </a:lnTo>
                <a:lnTo>
                  <a:pt x="4193336" y="251421"/>
                </a:lnTo>
                <a:lnTo>
                  <a:pt x="4191470" y="253288"/>
                </a:lnTo>
                <a:lnTo>
                  <a:pt x="4191000" y="254406"/>
                </a:lnTo>
                <a:lnTo>
                  <a:pt x="4191000" y="257035"/>
                </a:lnTo>
                <a:lnTo>
                  <a:pt x="4191470" y="258165"/>
                </a:lnTo>
                <a:lnTo>
                  <a:pt x="4193336" y="260019"/>
                </a:lnTo>
                <a:lnTo>
                  <a:pt x="4194454" y="260489"/>
                </a:lnTo>
                <a:lnTo>
                  <a:pt x="4197083" y="260489"/>
                </a:lnTo>
                <a:lnTo>
                  <a:pt x="4198201" y="260019"/>
                </a:lnTo>
                <a:lnTo>
                  <a:pt x="4200067" y="258165"/>
                </a:lnTo>
                <a:lnTo>
                  <a:pt x="4200525" y="257035"/>
                </a:lnTo>
                <a:lnTo>
                  <a:pt x="4200525" y="254406"/>
                </a:lnTo>
                <a:close/>
              </a:path>
              <a:path w="7200900" h="3057525">
                <a:moveTo>
                  <a:pt x="4248150" y="2488222"/>
                </a:moveTo>
                <a:lnTo>
                  <a:pt x="4247693" y="2487104"/>
                </a:lnTo>
                <a:lnTo>
                  <a:pt x="4245826" y="2485237"/>
                </a:lnTo>
                <a:lnTo>
                  <a:pt x="4244708" y="2484780"/>
                </a:lnTo>
                <a:lnTo>
                  <a:pt x="4242079" y="2484780"/>
                </a:lnTo>
                <a:lnTo>
                  <a:pt x="4240962" y="2485237"/>
                </a:lnTo>
                <a:lnTo>
                  <a:pt x="4239095" y="2487104"/>
                </a:lnTo>
                <a:lnTo>
                  <a:pt x="4238625" y="2488222"/>
                </a:lnTo>
                <a:lnTo>
                  <a:pt x="4238625" y="2490851"/>
                </a:lnTo>
                <a:lnTo>
                  <a:pt x="4239095" y="2491981"/>
                </a:lnTo>
                <a:lnTo>
                  <a:pt x="4240962" y="2493835"/>
                </a:lnTo>
                <a:lnTo>
                  <a:pt x="4242079" y="2494305"/>
                </a:lnTo>
                <a:lnTo>
                  <a:pt x="4244708" y="2494305"/>
                </a:lnTo>
                <a:lnTo>
                  <a:pt x="4245826" y="2493835"/>
                </a:lnTo>
                <a:lnTo>
                  <a:pt x="4247693" y="2491981"/>
                </a:lnTo>
                <a:lnTo>
                  <a:pt x="4248150" y="2490851"/>
                </a:lnTo>
                <a:lnTo>
                  <a:pt x="4248150" y="2488222"/>
                </a:lnTo>
                <a:close/>
              </a:path>
              <a:path w="7200900" h="3057525">
                <a:moveTo>
                  <a:pt x="4248150" y="1929765"/>
                </a:moveTo>
                <a:lnTo>
                  <a:pt x="4247693" y="1928647"/>
                </a:lnTo>
                <a:lnTo>
                  <a:pt x="4245826" y="1926793"/>
                </a:lnTo>
                <a:lnTo>
                  <a:pt x="4244708" y="1926323"/>
                </a:lnTo>
                <a:lnTo>
                  <a:pt x="4242079" y="1926323"/>
                </a:lnTo>
                <a:lnTo>
                  <a:pt x="4240962" y="1926793"/>
                </a:lnTo>
                <a:lnTo>
                  <a:pt x="4239095" y="1928647"/>
                </a:lnTo>
                <a:lnTo>
                  <a:pt x="4238625" y="1929765"/>
                </a:lnTo>
                <a:lnTo>
                  <a:pt x="4238625" y="1932406"/>
                </a:lnTo>
                <a:lnTo>
                  <a:pt x="4239095" y="1933524"/>
                </a:lnTo>
                <a:lnTo>
                  <a:pt x="4240962" y="1935378"/>
                </a:lnTo>
                <a:lnTo>
                  <a:pt x="4242079" y="1935848"/>
                </a:lnTo>
                <a:lnTo>
                  <a:pt x="4244708" y="1935848"/>
                </a:lnTo>
                <a:lnTo>
                  <a:pt x="4245826" y="1935378"/>
                </a:lnTo>
                <a:lnTo>
                  <a:pt x="4247693" y="1933524"/>
                </a:lnTo>
                <a:lnTo>
                  <a:pt x="4248150" y="1932406"/>
                </a:lnTo>
                <a:lnTo>
                  <a:pt x="4248150" y="1929765"/>
                </a:lnTo>
                <a:close/>
              </a:path>
              <a:path w="7200900" h="3057525">
                <a:moveTo>
                  <a:pt x="4248150" y="1371320"/>
                </a:moveTo>
                <a:lnTo>
                  <a:pt x="4247693" y="1370190"/>
                </a:lnTo>
                <a:lnTo>
                  <a:pt x="4245826" y="1368336"/>
                </a:lnTo>
                <a:lnTo>
                  <a:pt x="4244708" y="1367866"/>
                </a:lnTo>
                <a:lnTo>
                  <a:pt x="4242079" y="1367866"/>
                </a:lnTo>
                <a:lnTo>
                  <a:pt x="4240962" y="1368336"/>
                </a:lnTo>
                <a:lnTo>
                  <a:pt x="4239095" y="1370190"/>
                </a:lnTo>
                <a:lnTo>
                  <a:pt x="4238625" y="1371320"/>
                </a:lnTo>
                <a:lnTo>
                  <a:pt x="4238625" y="1373949"/>
                </a:lnTo>
                <a:lnTo>
                  <a:pt x="4239095" y="1375067"/>
                </a:lnTo>
                <a:lnTo>
                  <a:pt x="4240962" y="1376934"/>
                </a:lnTo>
                <a:lnTo>
                  <a:pt x="4242079" y="1377391"/>
                </a:lnTo>
                <a:lnTo>
                  <a:pt x="4244708" y="1377391"/>
                </a:lnTo>
                <a:lnTo>
                  <a:pt x="4245826" y="1376934"/>
                </a:lnTo>
                <a:lnTo>
                  <a:pt x="4247693" y="1375067"/>
                </a:lnTo>
                <a:lnTo>
                  <a:pt x="4248150" y="1373949"/>
                </a:lnTo>
                <a:lnTo>
                  <a:pt x="4248150" y="1371320"/>
                </a:lnTo>
                <a:close/>
              </a:path>
              <a:path w="7200900" h="3057525">
                <a:moveTo>
                  <a:pt x="4248150" y="812863"/>
                </a:moveTo>
                <a:lnTo>
                  <a:pt x="4247693" y="811745"/>
                </a:lnTo>
                <a:lnTo>
                  <a:pt x="4245826" y="809879"/>
                </a:lnTo>
                <a:lnTo>
                  <a:pt x="4244708" y="809421"/>
                </a:lnTo>
                <a:lnTo>
                  <a:pt x="4242079" y="809421"/>
                </a:lnTo>
                <a:lnTo>
                  <a:pt x="4240962" y="809879"/>
                </a:lnTo>
                <a:lnTo>
                  <a:pt x="4239095" y="811745"/>
                </a:lnTo>
                <a:lnTo>
                  <a:pt x="4238625" y="812863"/>
                </a:lnTo>
                <a:lnTo>
                  <a:pt x="4238625" y="815492"/>
                </a:lnTo>
                <a:lnTo>
                  <a:pt x="4239095" y="816622"/>
                </a:lnTo>
                <a:lnTo>
                  <a:pt x="4240962" y="818476"/>
                </a:lnTo>
                <a:lnTo>
                  <a:pt x="4242079" y="818946"/>
                </a:lnTo>
                <a:lnTo>
                  <a:pt x="4244708" y="818946"/>
                </a:lnTo>
                <a:lnTo>
                  <a:pt x="4245826" y="818476"/>
                </a:lnTo>
                <a:lnTo>
                  <a:pt x="4247693" y="816622"/>
                </a:lnTo>
                <a:lnTo>
                  <a:pt x="4248150" y="815492"/>
                </a:lnTo>
                <a:lnTo>
                  <a:pt x="4248150" y="812863"/>
                </a:lnTo>
                <a:close/>
              </a:path>
              <a:path w="7200900" h="3057525">
                <a:moveTo>
                  <a:pt x="4248150" y="254406"/>
                </a:moveTo>
                <a:lnTo>
                  <a:pt x="4247693" y="253288"/>
                </a:lnTo>
                <a:lnTo>
                  <a:pt x="4245826" y="251421"/>
                </a:lnTo>
                <a:lnTo>
                  <a:pt x="4244708" y="250964"/>
                </a:lnTo>
                <a:lnTo>
                  <a:pt x="4242079" y="250964"/>
                </a:lnTo>
                <a:lnTo>
                  <a:pt x="4240962" y="251421"/>
                </a:lnTo>
                <a:lnTo>
                  <a:pt x="4239095" y="253288"/>
                </a:lnTo>
                <a:lnTo>
                  <a:pt x="4238625" y="254406"/>
                </a:lnTo>
                <a:lnTo>
                  <a:pt x="4238625" y="257035"/>
                </a:lnTo>
                <a:lnTo>
                  <a:pt x="4239095" y="258165"/>
                </a:lnTo>
                <a:lnTo>
                  <a:pt x="4240962" y="260019"/>
                </a:lnTo>
                <a:lnTo>
                  <a:pt x="4242079" y="260489"/>
                </a:lnTo>
                <a:lnTo>
                  <a:pt x="4244708" y="260489"/>
                </a:lnTo>
                <a:lnTo>
                  <a:pt x="4245826" y="260019"/>
                </a:lnTo>
                <a:lnTo>
                  <a:pt x="4247693" y="258165"/>
                </a:lnTo>
                <a:lnTo>
                  <a:pt x="4248150" y="257035"/>
                </a:lnTo>
                <a:lnTo>
                  <a:pt x="4248150" y="254406"/>
                </a:lnTo>
                <a:close/>
              </a:path>
              <a:path w="7200900" h="3057525">
                <a:moveTo>
                  <a:pt x="4295775" y="2488222"/>
                </a:moveTo>
                <a:lnTo>
                  <a:pt x="4295318" y="2487104"/>
                </a:lnTo>
                <a:lnTo>
                  <a:pt x="4293451" y="2485237"/>
                </a:lnTo>
                <a:lnTo>
                  <a:pt x="4292333" y="2484780"/>
                </a:lnTo>
                <a:lnTo>
                  <a:pt x="4289704" y="2484780"/>
                </a:lnTo>
                <a:lnTo>
                  <a:pt x="4288587" y="2485237"/>
                </a:lnTo>
                <a:lnTo>
                  <a:pt x="4286720" y="2487104"/>
                </a:lnTo>
                <a:lnTo>
                  <a:pt x="4286250" y="2488222"/>
                </a:lnTo>
                <a:lnTo>
                  <a:pt x="4286250" y="2490851"/>
                </a:lnTo>
                <a:lnTo>
                  <a:pt x="4286720" y="2491981"/>
                </a:lnTo>
                <a:lnTo>
                  <a:pt x="4288587" y="2493835"/>
                </a:lnTo>
                <a:lnTo>
                  <a:pt x="4289704" y="2494305"/>
                </a:lnTo>
                <a:lnTo>
                  <a:pt x="4292333" y="2494305"/>
                </a:lnTo>
                <a:lnTo>
                  <a:pt x="4293451" y="2493835"/>
                </a:lnTo>
                <a:lnTo>
                  <a:pt x="4295318" y="2491981"/>
                </a:lnTo>
                <a:lnTo>
                  <a:pt x="4295775" y="2490851"/>
                </a:lnTo>
                <a:lnTo>
                  <a:pt x="4295775" y="2488222"/>
                </a:lnTo>
                <a:close/>
              </a:path>
              <a:path w="7200900" h="3057525">
                <a:moveTo>
                  <a:pt x="4295775" y="1929765"/>
                </a:moveTo>
                <a:lnTo>
                  <a:pt x="4295318" y="1928647"/>
                </a:lnTo>
                <a:lnTo>
                  <a:pt x="4293451" y="1926793"/>
                </a:lnTo>
                <a:lnTo>
                  <a:pt x="4292333" y="1926323"/>
                </a:lnTo>
                <a:lnTo>
                  <a:pt x="4289704" y="1926323"/>
                </a:lnTo>
                <a:lnTo>
                  <a:pt x="4288587" y="1926793"/>
                </a:lnTo>
                <a:lnTo>
                  <a:pt x="4286720" y="1928647"/>
                </a:lnTo>
                <a:lnTo>
                  <a:pt x="4286250" y="1929765"/>
                </a:lnTo>
                <a:lnTo>
                  <a:pt x="4286250" y="1932406"/>
                </a:lnTo>
                <a:lnTo>
                  <a:pt x="4286720" y="1933524"/>
                </a:lnTo>
                <a:lnTo>
                  <a:pt x="4288587" y="1935378"/>
                </a:lnTo>
                <a:lnTo>
                  <a:pt x="4289704" y="1935848"/>
                </a:lnTo>
                <a:lnTo>
                  <a:pt x="4292333" y="1935848"/>
                </a:lnTo>
                <a:lnTo>
                  <a:pt x="4293451" y="1935378"/>
                </a:lnTo>
                <a:lnTo>
                  <a:pt x="4295318" y="1933524"/>
                </a:lnTo>
                <a:lnTo>
                  <a:pt x="4295775" y="1932406"/>
                </a:lnTo>
                <a:lnTo>
                  <a:pt x="4295775" y="1929765"/>
                </a:lnTo>
                <a:close/>
              </a:path>
              <a:path w="7200900" h="3057525">
                <a:moveTo>
                  <a:pt x="4295775" y="1371320"/>
                </a:moveTo>
                <a:lnTo>
                  <a:pt x="4295318" y="1370190"/>
                </a:lnTo>
                <a:lnTo>
                  <a:pt x="4293451" y="1368336"/>
                </a:lnTo>
                <a:lnTo>
                  <a:pt x="4292333" y="1367866"/>
                </a:lnTo>
                <a:lnTo>
                  <a:pt x="4289704" y="1367866"/>
                </a:lnTo>
                <a:lnTo>
                  <a:pt x="4288587" y="1368336"/>
                </a:lnTo>
                <a:lnTo>
                  <a:pt x="4286720" y="1370190"/>
                </a:lnTo>
                <a:lnTo>
                  <a:pt x="4286250" y="1371320"/>
                </a:lnTo>
                <a:lnTo>
                  <a:pt x="4286250" y="1373949"/>
                </a:lnTo>
                <a:lnTo>
                  <a:pt x="4286720" y="1375067"/>
                </a:lnTo>
                <a:lnTo>
                  <a:pt x="4288587" y="1376934"/>
                </a:lnTo>
                <a:lnTo>
                  <a:pt x="4289704" y="1377391"/>
                </a:lnTo>
                <a:lnTo>
                  <a:pt x="4292333" y="1377391"/>
                </a:lnTo>
                <a:lnTo>
                  <a:pt x="4293451" y="1376934"/>
                </a:lnTo>
                <a:lnTo>
                  <a:pt x="4295318" y="1375067"/>
                </a:lnTo>
                <a:lnTo>
                  <a:pt x="4295775" y="1373949"/>
                </a:lnTo>
                <a:lnTo>
                  <a:pt x="4295775" y="1371320"/>
                </a:lnTo>
                <a:close/>
              </a:path>
              <a:path w="7200900" h="3057525">
                <a:moveTo>
                  <a:pt x="4295775" y="812863"/>
                </a:moveTo>
                <a:lnTo>
                  <a:pt x="4295318" y="811745"/>
                </a:lnTo>
                <a:lnTo>
                  <a:pt x="4293451" y="809879"/>
                </a:lnTo>
                <a:lnTo>
                  <a:pt x="4292333" y="809421"/>
                </a:lnTo>
                <a:lnTo>
                  <a:pt x="4289704" y="809421"/>
                </a:lnTo>
                <a:lnTo>
                  <a:pt x="4288587" y="809879"/>
                </a:lnTo>
                <a:lnTo>
                  <a:pt x="4286720" y="811745"/>
                </a:lnTo>
                <a:lnTo>
                  <a:pt x="4286250" y="812863"/>
                </a:lnTo>
                <a:lnTo>
                  <a:pt x="4286250" y="815492"/>
                </a:lnTo>
                <a:lnTo>
                  <a:pt x="4286720" y="816622"/>
                </a:lnTo>
                <a:lnTo>
                  <a:pt x="4288587" y="818476"/>
                </a:lnTo>
                <a:lnTo>
                  <a:pt x="4289704" y="818946"/>
                </a:lnTo>
                <a:lnTo>
                  <a:pt x="4292333" y="818946"/>
                </a:lnTo>
                <a:lnTo>
                  <a:pt x="4293451" y="818476"/>
                </a:lnTo>
                <a:lnTo>
                  <a:pt x="4295318" y="816622"/>
                </a:lnTo>
                <a:lnTo>
                  <a:pt x="4295775" y="815492"/>
                </a:lnTo>
                <a:lnTo>
                  <a:pt x="4295775" y="812863"/>
                </a:lnTo>
                <a:close/>
              </a:path>
              <a:path w="7200900" h="3057525">
                <a:moveTo>
                  <a:pt x="4295775" y="254406"/>
                </a:moveTo>
                <a:lnTo>
                  <a:pt x="4295318" y="253288"/>
                </a:lnTo>
                <a:lnTo>
                  <a:pt x="4293451" y="251421"/>
                </a:lnTo>
                <a:lnTo>
                  <a:pt x="4292333" y="250964"/>
                </a:lnTo>
                <a:lnTo>
                  <a:pt x="4289704" y="250964"/>
                </a:lnTo>
                <a:lnTo>
                  <a:pt x="4288587" y="251421"/>
                </a:lnTo>
                <a:lnTo>
                  <a:pt x="4286720" y="253288"/>
                </a:lnTo>
                <a:lnTo>
                  <a:pt x="4286250" y="254406"/>
                </a:lnTo>
                <a:lnTo>
                  <a:pt x="4286250" y="257035"/>
                </a:lnTo>
                <a:lnTo>
                  <a:pt x="4286720" y="258165"/>
                </a:lnTo>
                <a:lnTo>
                  <a:pt x="4288587" y="260019"/>
                </a:lnTo>
                <a:lnTo>
                  <a:pt x="4289704" y="260489"/>
                </a:lnTo>
                <a:lnTo>
                  <a:pt x="4292333" y="260489"/>
                </a:lnTo>
                <a:lnTo>
                  <a:pt x="4293451" y="260019"/>
                </a:lnTo>
                <a:lnTo>
                  <a:pt x="4295318" y="258165"/>
                </a:lnTo>
                <a:lnTo>
                  <a:pt x="4295775" y="257035"/>
                </a:lnTo>
                <a:lnTo>
                  <a:pt x="4295775" y="254406"/>
                </a:lnTo>
                <a:close/>
              </a:path>
              <a:path w="7200900" h="3057525">
                <a:moveTo>
                  <a:pt x="4343400" y="2488222"/>
                </a:moveTo>
                <a:lnTo>
                  <a:pt x="4342943" y="2487104"/>
                </a:lnTo>
                <a:lnTo>
                  <a:pt x="4341076" y="2485237"/>
                </a:lnTo>
                <a:lnTo>
                  <a:pt x="4339958" y="2484780"/>
                </a:lnTo>
                <a:lnTo>
                  <a:pt x="4337329" y="2484780"/>
                </a:lnTo>
                <a:lnTo>
                  <a:pt x="4336212" y="2485237"/>
                </a:lnTo>
                <a:lnTo>
                  <a:pt x="4334345" y="2487104"/>
                </a:lnTo>
                <a:lnTo>
                  <a:pt x="4333875" y="2488222"/>
                </a:lnTo>
                <a:lnTo>
                  <a:pt x="4333875" y="2490851"/>
                </a:lnTo>
                <a:lnTo>
                  <a:pt x="4334345" y="2491981"/>
                </a:lnTo>
                <a:lnTo>
                  <a:pt x="4336212" y="2493835"/>
                </a:lnTo>
                <a:lnTo>
                  <a:pt x="4337329" y="2494305"/>
                </a:lnTo>
                <a:lnTo>
                  <a:pt x="4339958" y="2494305"/>
                </a:lnTo>
                <a:lnTo>
                  <a:pt x="4341076" y="2493835"/>
                </a:lnTo>
                <a:lnTo>
                  <a:pt x="4342943" y="2491981"/>
                </a:lnTo>
                <a:lnTo>
                  <a:pt x="4343400" y="2490851"/>
                </a:lnTo>
                <a:lnTo>
                  <a:pt x="4343400" y="2488222"/>
                </a:lnTo>
                <a:close/>
              </a:path>
              <a:path w="7200900" h="3057525">
                <a:moveTo>
                  <a:pt x="4343400" y="1929765"/>
                </a:moveTo>
                <a:lnTo>
                  <a:pt x="4342943" y="1928647"/>
                </a:lnTo>
                <a:lnTo>
                  <a:pt x="4341076" y="1926793"/>
                </a:lnTo>
                <a:lnTo>
                  <a:pt x="4339958" y="1926323"/>
                </a:lnTo>
                <a:lnTo>
                  <a:pt x="4337329" y="1926323"/>
                </a:lnTo>
                <a:lnTo>
                  <a:pt x="4336212" y="1926793"/>
                </a:lnTo>
                <a:lnTo>
                  <a:pt x="4334345" y="1928647"/>
                </a:lnTo>
                <a:lnTo>
                  <a:pt x="4333875" y="1929765"/>
                </a:lnTo>
                <a:lnTo>
                  <a:pt x="4333875" y="1932406"/>
                </a:lnTo>
                <a:lnTo>
                  <a:pt x="4334345" y="1933524"/>
                </a:lnTo>
                <a:lnTo>
                  <a:pt x="4336212" y="1935378"/>
                </a:lnTo>
                <a:lnTo>
                  <a:pt x="4337329" y="1935848"/>
                </a:lnTo>
                <a:lnTo>
                  <a:pt x="4339958" y="1935848"/>
                </a:lnTo>
                <a:lnTo>
                  <a:pt x="4341076" y="1935378"/>
                </a:lnTo>
                <a:lnTo>
                  <a:pt x="4342943" y="1933524"/>
                </a:lnTo>
                <a:lnTo>
                  <a:pt x="4343400" y="1932406"/>
                </a:lnTo>
                <a:lnTo>
                  <a:pt x="4343400" y="1929765"/>
                </a:lnTo>
                <a:close/>
              </a:path>
              <a:path w="7200900" h="3057525">
                <a:moveTo>
                  <a:pt x="4343400" y="1371320"/>
                </a:moveTo>
                <a:lnTo>
                  <a:pt x="4342943" y="1370190"/>
                </a:lnTo>
                <a:lnTo>
                  <a:pt x="4341076" y="1368336"/>
                </a:lnTo>
                <a:lnTo>
                  <a:pt x="4339958" y="1367866"/>
                </a:lnTo>
                <a:lnTo>
                  <a:pt x="4337329" y="1367866"/>
                </a:lnTo>
                <a:lnTo>
                  <a:pt x="4336212" y="1368336"/>
                </a:lnTo>
                <a:lnTo>
                  <a:pt x="4334345" y="1370190"/>
                </a:lnTo>
                <a:lnTo>
                  <a:pt x="4333875" y="1371320"/>
                </a:lnTo>
                <a:lnTo>
                  <a:pt x="4333875" y="1373949"/>
                </a:lnTo>
                <a:lnTo>
                  <a:pt x="4334345" y="1375067"/>
                </a:lnTo>
                <a:lnTo>
                  <a:pt x="4336212" y="1376934"/>
                </a:lnTo>
                <a:lnTo>
                  <a:pt x="4337329" y="1377391"/>
                </a:lnTo>
                <a:lnTo>
                  <a:pt x="4339958" y="1377391"/>
                </a:lnTo>
                <a:lnTo>
                  <a:pt x="4341076" y="1376934"/>
                </a:lnTo>
                <a:lnTo>
                  <a:pt x="4342943" y="1375067"/>
                </a:lnTo>
                <a:lnTo>
                  <a:pt x="4343400" y="1373949"/>
                </a:lnTo>
                <a:lnTo>
                  <a:pt x="4343400" y="1371320"/>
                </a:lnTo>
                <a:close/>
              </a:path>
              <a:path w="7200900" h="3057525">
                <a:moveTo>
                  <a:pt x="4343400" y="812863"/>
                </a:moveTo>
                <a:lnTo>
                  <a:pt x="4342943" y="811745"/>
                </a:lnTo>
                <a:lnTo>
                  <a:pt x="4341076" y="809879"/>
                </a:lnTo>
                <a:lnTo>
                  <a:pt x="4339958" y="809421"/>
                </a:lnTo>
                <a:lnTo>
                  <a:pt x="4337329" y="809421"/>
                </a:lnTo>
                <a:lnTo>
                  <a:pt x="4336212" y="809879"/>
                </a:lnTo>
                <a:lnTo>
                  <a:pt x="4334345" y="811745"/>
                </a:lnTo>
                <a:lnTo>
                  <a:pt x="4333875" y="812863"/>
                </a:lnTo>
                <a:lnTo>
                  <a:pt x="4333875" y="815492"/>
                </a:lnTo>
                <a:lnTo>
                  <a:pt x="4334345" y="816622"/>
                </a:lnTo>
                <a:lnTo>
                  <a:pt x="4336212" y="818476"/>
                </a:lnTo>
                <a:lnTo>
                  <a:pt x="4337329" y="818946"/>
                </a:lnTo>
                <a:lnTo>
                  <a:pt x="4339958" y="818946"/>
                </a:lnTo>
                <a:lnTo>
                  <a:pt x="4341076" y="818476"/>
                </a:lnTo>
                <a:lnTo>
                  <a:pt x="4342943" y="816622"/>
                </a:lnTo>
                <a:lnTo>
                  <a:pt x="4343400" y="815492"/>
                </a:lnTo>
                <a:lnTo>
                  <a:pt x="4343400" y="812863"/>
                </a:lnTo>
                <a:close/>
              </a:path>
              <a:path w="7200900" h="3057525">
                <a:moveTo>
                  <a:pt x="4343400" y="254406"/>
                </a:moveTo>
                <a:lnTo>
                  <a:pt x="4342943" y="253288"/>
                </a:lnTo>
                <a:lnTo>
                  <a:pt x="4341076" y="251421"/>
                </a:lnTo>
                <a:lnTo>
                  <a:pt x="4339958" y="250964"/>
                </a:lnTo>
                <a:lnTo>
                  <a:pt x="4337329" y="250964"/>
                </a:lnTo>
                <a:lnTo>
                  <a:pt x="4336212" y="251421"/>
                </a:lnTo>
                <a:lnTo>
                  <a:pt x="4334345" y="253288"/>
                </a:lnTo>
                <a:lnTo>
                  <a:pt x="4333875" y="254406"/>
                </a:lnTo>
                <a:lnTo>
                  <a:pt x="4333875" y="257035"/>
                </a:lnTo>
                <a:lnTo>
                  <a:pt x="4334345" y="258165"/>
                </a:lnTo>
                <a:lnTo>
                  <a:pt x="4336212" y="260019"/>
                </a:lnTo>
                <a:lnTo>
                  <a:pt x="4337329" y="260489"/>
                </a:lnTo>
                <a:lnTo>
                  <a:pt x="4339958" y="260489"/>
                </a:lnTo>
                <a:lnTo>
                  <a:pt x="4341076" y="260019"/>
                </a:lnTo>
                <a:lnTo>
                  <a:pt x="4342943" y="258165"/>
                </a:lnTo>
                <a:lnTo>
                  <a:pt x="4343400" y="257035"/>
                </a:lnTo>
                <a:lnTo>
                  <a:pt x="4343400" y="254406"/>
                </a:lnTo>
                <a:close/>
              </a:path>
              <a:path w="7200900" h="3057525">
                <a:moveTo>
                  <a:pt x="4391025" y="2488222"/>
                </a:moveTo>
                <a:lnTo>
                  <a:pt x="4390568" y="2487104"/>
                </a:lnTo>
                <a:lnTo>
                  <a:pt x="4388701" y="2485237"/>
                </a:lnTo>
                <a:lnTo>
                  <a:pt x="4387583" y="2484780"/>
                </a:lnTo>
                <a:lnTo>
                  <a:pt x="4384954" y="2484780"/>
                </a:lnTo>
                <a:lnTo>
                  <a:pt x="4383824" y="2485237"/>
                </a:lnTo>
                <a:lnTo>
                  <a:pt x="4381970" y="2487104"/>
                </a:lnTo>
                <a:lnTo>
                  <a:pt x="4381500" y="2488222"/>
                </a:lnTo>
                <a:lnTo>
                  <a:pt x="4381500" y="2490851"/>
                </a:lnTo>
                <a:lnTo>
                  <a:pt x="4381970" y="2491981"/>
                </a:lnTo>
                <a:lnTo>
                  <a:pt x="4383824" y="2493835"/>
                </a:lnTo>
                <a:lnTo>
                  <a:pt x="4384954" y="2494305"/>
                </a:lnTo>
                <a:lnTo>
                  <a:pt x="4387583" y="2494305"/>
                </a:lnTo>
                <a:lnTo>
                  <a:pt x="4388701" y="2493835"/>
                </a:lnTo>
                <a:lnTo>
                  <a:pt x="4390568" y="2491981"/>
                </a:lnTo>
                <a:lnTo>
                  <a:pt x="4391025" y="2490851"/>
                </a:lnTo>
                <a:lnTo>
                  <a:pt x="4391025" y="2488222"/>
                </a:lnTo>
                <a:close/>
              </a:path>
              <a:path w="7200900" h="3057525">
                <a:moveTo>
                  <a:pt x="4391025" y="1929765"/>
                </a:moveTo>
                <a:lnTo>
                  <a:pt x="4390568" y="1928647"/>
                </a:lnTo>
                <a:lnTo>
                  <a:pt x="4388701" y="1926793"/>
                </a:lnTo>
                <a:lnTo>
                  <a:pt x="4387583" y="1926323"/>
                </a:lnTo>
                <a:lnTo>
                  <a:pt x="4384954" y="1926323"/>
                </a:lnTo>
                <a:lnTo>
                  <a:pt x="4383824" y="1926793"/>
                </a:lnTo>
                <a:lnTo>
                  <a:pt x="4381970" y="1928647"/>
                </a:lnTo>
                <a:lnTo>
                  <a:pt x="4381500" y="1929765"/>
                </a:lnTo>
                <a:lnTo>
                  <a:pt x="4381500" y="1932406"/>
                </a:lnTo>
                <a:lnTo>
                  <a:pt x="4381970" y="1933524"/>
                </a:lnTo>
                <a:lnTo>
                  <a:pt x="4383824" y="1935378"/>
                </a:lnTo>
                <a:lnTo>
                  <a:pt x="4384954" y="1935848"/>
                </a:lnTo>
                <a:lnTo>
                  <a:pt x="4387583" y="1935848"/>
                </a:lnTo>
                <a:lnTo>
                  <a:pt x="4388701" y="1935378"/>
                </a:lnTo>
                <a:lnTo>
                  <a:pt x="4390568" y="1933524"/>
                </a:lnTo>
                <a:lnTo>
                  <a:pt x="4391025" y="1932406"/>
                </a:lnTo>
                <a:lnTo>
                  <a:pt x="4391025" y="1929765"/>
                </a:lnTo>
                <a:close/>
              </a:path>
              <a:path w="7200900" h="3057525">
                <a:moveTo>
                  <a:pt x="4391025" y="1371320"/>
                </a:moveTo>
                <a:lnTo>
                  <a:pt x="4390568" y="1370190"/>
                </a:lnTo>
                <a:lnTo>
                  <a:pt x="4388701" y="1368336"/>
                </a:lnTo>
                <a:lnTo>
                  <a:pt x="4387583" y="1367866"/>
                </a:lnTo>
                <a:lnTo>
                  <a:pt x="4384954" y="1367866"/>
                </a:lnTo>
                <a:lnTo>
                  <a:pt x="4383824" y="1368336"/>
                </a:lnTo>
                <a:lnTo>
                  <a:pt x="4381970" y="1370190"/>
                </a:lnTo>
                <a:lnTo>
                  <a:pt x="4381500" y="1371320"/>
                </a:lnTo>
                <a:lnTo>
                  <a:pt x="4381500" y="1373949"/>
                </a:lnTo>
                <a:lnTo>
                  <a:pt x="4381970" y="1375067"/>
                </a:lnTo>
                <a:lnTo>
                  <a:pt x="4383824" y="1376934"/>
                </a:lnTo>
                <a:lnTo>
                  <a:pt x="4384954" y="1377391"/>
                </a:lnTo>
                <a:lnTo>
                  <a:pt x="4387583" y="1377391"/>
                </a:lnTo>
                <a:lnTo>
                  <a:pt x="4388701" y="1376934"/>
                </a:lnTo>
                <a:lnTo>
                  <a:pt x="4390568" y="1375067"/>
                </a:lnTo>
                <a:lnTo>
                  <a:pt x="4391025" y="1373949"/>
                </a:lnTo>
                <a:lnTo>
                  <a:pt x="4391025" y="1371320"/>
                </a:lnTo>
                <a:close/>
              </a:path>
              <a:path w="7200900" h="3057525">
                <a:moveTo>
                  <a:pt x="4391025" y="812863"/>
                </a:moveTo>
                <a:lnTo>
                  <a:pt x="4390568" y="811745"/>
                </a:lnTo>
                <a:lnTo>
                  <a:pt x="4388701" y="809879"/>
                </a:lnTo>
                <a:lnTo>
                  <a:pt x="4387583" y="809421"/>
                </a:lnTo>
                <a:lnTo>
                  <a:pt x="4384954" y="809421"/>
                </a:lnTo>
                <a:lnTo>
                  <a:pt x="4383824" y="809879"/>
                </a:lnTo>
                <a:lnTo>
                  <a:pt x="4381970" y="811745"/>
                </a:lnTo>
                <a:lnTo>
                  <a:pt x="4381500" y="812863"/>
                </a:lnTo>
                <a:lnTo>
                  <a:pt x="4381500" y="815492"/>
                </a:lnTo>
                <a:lnTo>
                  <a:pt x="4381970" y="816622"/>
                </a:lnTo>
                <a:lnTo>
                  <a:pt x="4383824" y="818476"/>
                </a:lnTo>
                <a:lnTo>
                  <a:pt x="4384954" y="818946"/>
                </a:lnTo>
                <a:lnTo>
                  <a:pt x="4387583" y="818946"/>
                </a:lnTo>
                <a:lnTo>
                  <a:pt x="4388701" y="818476"/>
                </a:lnTo>
                <a:lnTo>
                  <a:pt x="4390568" y="816622"/>
                </a:lnTo>
                <a:lnTo>
                  <a:pt x="4391025" y="815492"/>
                </a:lnTo>
                <a:lnTo>
                  <a:pt x="4391025" y="812863"/>
                </a:lnTo>
                <a:close/>
              </a:path>
              <a:path w="7200900" h="3057525">
                <a:moveTo>
                  <a:pt x="4391025" y="254406"/>
                </a:moveTo>
                <a:lnTo>
                  <a:pt x="4390568" y="253288"/>
                </a:lnTo>
                <a:lnTo>
                  <a:pt x="4388701" y="251421"/>
                </a:lnTo>
                <a:lnTo>
                  <a:pt x="4387583" y="250964"/>
                </a:lnTo>
                <a:lnTo>
                  <a:pt x="4384954" y="250964"/>
                </a:lnTo>
                <a:lnTo>
                  <a:pt x="4383824" y="251421"/>
                </a:lnTo>
                <a:lnTo>
                  <a:pt x="4381970" y="253288"/>
                </a:lnTo>
                <a:lnTo>
                  <a:pt x="4381500" y="254406"/>
                </a:lnTo>
                <a:lnTo>
                  <a:pt x="4381500" y="257035"/>
                </a:lnTo>
                <a:lnTo>
                  <a:pt x="4381970" y="258165"/>
                </a:lnTo>
                <a:lnTo>
                  <a:pt x="4383824" y="260019"/>
                </a:lnTo>
                <a:lnTo>
                  <a:pt x="4384954" y="260489"/>
                </a:lnTo>
                <a:lnTo>
                  <a:pt x="4387583" y="260489"/>
                </a:lnTo>
                <a:lnTo>
                  <a:pt x="4388701" y="260019"/>
                </a:lnTo>
                <a:lnTo>
                  <a:pt x="4390568" y="258165"/>
                </a:lnTo>
                <a:lnTo>
                  <a:pt x="4391025" y="257035"/>
                </a:lnTo>
                <a:lnTo>
                  <a:pt x="4391025" y="254406"/>
                </a:lnTo>
                <a:close/>
              </a:path>
              <a:path w="7200900" h="3057525">
                <a:moveTo>
                  <a:pt x="4438650" y="2488222"/>
                </a:moveTo>
                <a:lnTo>
                  <a:pt x="4438193" y="2487104"/>
                </a:lnTo>
                <a:lnTo>
                  <a:pt x="4436326" y="2485237"/>
                </a:lnTo>
                <a:lnTo>
                  <a:pt x="4435208" y="2484780"/>
                </a:lnTo>
                <a:lnTo>
                  <a:pt x="4432579" y="2484780"/>
                </a:lnTo>
                <a:lnTo>
                  <a:pt x="4431449" y="2485237"/>
                </a:lnTo>
                <a:lnTo>
                  <a:pt x="4429595" y="2487104"/>
                </a:lnTo>
                <a:lnTo>
                  <a:pt x="4429125" y="2488222"/>
                </a:lnTo>
                <a:lnTo>
                  <a:pt x="4429125" y="2490851"/>
                </a:lnTo>
                <a:lnTo>
                  <a:pt x="4429595" y="2491981"/>
                </a:lnTo>
                <a:lnTo>
                  <a:pt x="4431449" y="2493835"/>
                </a:lnTo>
                <a:lnTo>
                  <a:pt x="4432579" y="2494305"/>
                </a:lnTo>
                <a:lnTo>
                  <a:pt x="4435208" y="2494305"/>
                </a:lnTo>
                <a:lnTo>
                  <a:pt x="4436326" y="2493835"/>
                </a:lnTo>
                <a:lnTo>
                  <a:pt x="4438193" y="2491981"/>
                </a:lnTo>
                <a:lnTo>
                  <a:pt x="4438650" y="2490851"/>
                </a:lnTo>
                <a:lnTo>
                  <a:pt x="4438650" y="2488222"/>
                </a:lnTo>
                <a:close/>
              </a:path>
              <a:path w="7200900" h="3057525">
                <a:moveTo>
                  <a:pt x="4438650" y="1929765"/>
                </a:moveTo>
                <a:lnTo>
                  <a:pt x="4438193" y="1928647"/>
                </a:lnTo>
                <a:lnTo>
                  <a:pt x="4436326" y="1926793"/>
                </a:lnTo>
                <a:lnTo>
                  <a:pt x="4435208" y="1926323"/>
                </a:lnTo>
                <a:lnTo>
                  <a:pt x="4432579" y="1926323"/>
                </a:lnTo>
                <a:lnTo>
                  <a:pt x="4431449" y="1926793"/>
                </a:lnTo>
                <a:lnTo>
                  <a:pt x="4429595" y="1928647"/>
                </a:lnTo>
                <a:lnTo>
                  <a:pt x="4429125" y="1929765"/>
                </a:lnTo>
                <a:lnTo>
                  <a:pt x="4429125" y="1932406"/>
                </a:lnTo>
                <a:lnTo>
                  <a:pt x="4429595" y="1933524"/>
                </a:lnTo>
                <a:lnTo>
                  <a:pt x="4431449" y="1935378"/>
                </a:lnTo>
                <a:lnTo>
                  <a:pt x="4432579" y="1935848"/>
                </a:lnTo>
                <a:lnTo>
                  <a:pt x="4435208" y="1935848"/>
                </a:lnTo>
                <a:lnTo>
                  <a:pt x="4436326" y="1935378"/>
                </a:lnTo>
                <a:lnTo>
                  <a:pt x="4438193" y="1933524"/>
                </a:lnTo>
                <a:lnTo>
                  <a:pt x="4438650" y="1932406"/>
                </a:lnTo>
                <a:lnTo>
                  <a:pt x="4438650" y="1929765"/>
                </a:lnTo>
                <a:close/>
              </a:path>
              <a:path w="7200900" h="3057525">
                <a:moveTo>
                  <a:pt x="4438650" y="1371320"/>
                </a:moveTo>
                <a:lnTo>
                  <a:pt x="4438193" y="1370190"/>
                </a:lnTo>
                <a:lnTo>
                  <a:pt x="4436326" y="1368336"/>
                </a:lnTo>
                <a:lnTo>
                  <a:pt x="4435208" y="1367866"/>
                </a:lnTo>
                <a:lnTo>
                  <a:pt x="4432579" y="1367866"/>
                </a:lnTo>
                <a:lnTo>
                  <a:pt x="4431449" y="1368336"/>
                </a:lnTo>
                <a:lnTo>
                  <a:pt x="4429595" y="1370190"/>
                </a:lnTo>
                <a:lnTo>
                  <a:pt x="4429125" y="1371320"/>
                </a:lnTo>
                <a:lnTo>
                  <a:pt x="4429125" y="1373949"/>
                </a:lnTo>
                <a:lnTo>
                  <a:pt x="4429595" y="1375067"/>
                </a:lnTo>
                <a:lnTo>
                  <a:pt x="4431449" y="1376934"/>
                </a:lnTo>
                <a:lnTo>
                  <a:pt x="4432579" y="1377391"/>
                </a:lnTo>
                <a:lnTo>
                  <a:pt x="4435208" y="1377391"/>
                </a:lnTo>
                <a:lnTo>
                  <a:pt x="4436326" y="1376934"/>
                </a:lnTo>
                <a:lnTo>
                  <a:pt x="4438193" y="1375067"/>
                </a:lnTo>
                <a:lnTo>
                  <a:pt x="4438650" y="1373949"/>
                </a:lnTo>
                <a:lnTo>
                  <a:pt x="4438650" y="1371320"/>
                </a:lnTo>
                <a:close/>
              </a:path>
              <a:path w="7200900" h="3057525">
                <a:moveTo>
                  <a:pt x="4438650" y="812863"/>
                </a:moveTo>
                <a:lnTo>
                  <a:pt x="4438193" y="811745"/>
                </a:lnTo>
                <a:lnTo>
                  <a:pt x="4436326" y="809879"/>
                </a:lnTo>
                <a:lnTo>
                  <a:pt x="4435208" y="809421"/>
                </a:lnTo>
                <a:lnTo>
                  <a:pt x="4432579" y="809421"/>
                </a:lnTo>
                <a:lnTo>
                  <a:pt x="4431449" y="809879"/>
                </a:lnTo>
                <a:lnTo>
                  <a:pt x="4429595" y="811745"/>
                </a:lnTo>
                <a:lnTo>
                  <a:pt x="4429125" y="812863"/>
                </a:lnTo>
                <a:lnTo>
                  <a:pt x="4429125" y="815492"/>
                </a:lnTo>
                <a:lnTo>
                  <a:pt x="4429595" y="816622"/>
                </a:lnTo>
                <a:lnTo>
                  <a:pt x="4431449" y="818476"/>
                </a:lnTo>
                <a:lnTo>
                  <a:pt x="4432579" y="818946"/>
                </a:lnTo>
                <a:lnTo>
                  <a:pt x="4435208" y="818946"/>
                </a:lnTo>
                <a:lnTo>
                  <a:pt x="4436326" y="818476"/>
                </a:lnTo>
                <a:lnTo>
                  <a:pt x="4438193" y="816622"/>
                </a:lnTo>
                <a:lnTo>
                  <a:pt x="4438650" y="815492"/>
                </a:lnTo>
                <a:lnTo>
                  <a:pt x="4438650" y="812863"/>
                </a:lnTo>
                <a:close/>
              </a:path>
              <a:path w="7200900" h="3057525">
                <a:moveTo>
                  <a:pt x="4438650" y="254406"/>
                </a:moveTo>
                <a:lnTo>
                  <a:pt x="4438193" y="253288"/>
                </a:lnTo>
                <a:lnTo>
                  <a:pt x="4436326" y="251421"/>
                </a:lnTo>
                <a:lnTo>
                  <a:pt x="4435208" y="250964"/>
                </a:lnTo>
                <a:lnTo>
                  <a:pt x="4432579" y="250964"/>
                </a:lnTo>
                <a:lnTo>
                  <a:pt x="4431449" y="251421"/>
                </a:lnTo>
                <a:lnTo>
                  <a:pt x="4429595" y="253288"/>
                </a:lnTo>
                <a:lnTo>
                  <a:pt x="4429125" y="254406"/>
                </a:lnTo>
                <a:lnTo>
                  <a:pt x="4429125" y="257035"/>
                </a:lnTo>
                <a:lnTo>
                  <a:pt x="4429595" y="258165"/>
                </a:lnTo>
                <a:lnTo>
                  <a:pt x="4431449" y="260019"/>
                </a:lnTo>
                <a:lnTo>
                  <a:pt x="4432579" y="260489"/>
                </a:lnTo>
                <a:lnTo>
                  <a:pt x="4435208" y="260489"/>
                </a:lnTo>
                <a:lnTo>
                  <a:pt x="4436326" y="260019"/>
                </a:lnTo>
                <a:lnTo>
                  <a:pt x="4438193" y="258165"/>
                </a:lnTo>
                <a:lnTo>
                  <a:pt x="4438650" y="257035"/>
                </a:lnTo>
                <a:lnTo>
                  <a:pt x="4438650" y="254406"/>
                </a:lnTo>
                <a:close/>
              </a:path>
              <a:path w="7200900" h="3057525">
                <a:moveTo>
                  <a:pt x="4486275" y="2488222"/>
                </a:moveTo>
                <a:lnTo>
                  <a:pt x="4485818" y="2487104"/>
                </a:lnTo>
                <a:lnTo>
                  <a:pt x="4483951" y="2485237"/>
                </a:lnTo>
                <a:lnTo>
                  <a:pt x="4482833" y="2484780"/>
                </a:lnTo>
                <a:lnTo>
                  <a:pt x="4480204" y="2484780"/>
                </a:lnTo>
                <a:lnTo>
                  <a:pt x="4479087" y="2485237"/>
                </a:lnTo>
                <a:lnTo>
                  <a:pt x="4477220" y="2487104"/>
                </a:lnTo>
                <a:lnTo>
                  <a:pt x="4476750" y="2488222"/>
                </a:lnTo>
                <a:lnTo>
                  <a:pt x="4476750" y="2490851"/>
                </a:lnTo>
                <a:lnTo>
                  <a:pt x="4477220" y="2491981"/>
                </a:lnTo>
                <a:lnTo>
                  <a:pt x="4479087" y="2493835"/>
                </a:lnTo>
                <a:lnTo>
                  <a:pt x="4480204" y="2494305"/>
                </a:lnTo>
                <a:lnTo>
                  <a:pt x="4482833" y="2494305"/>
                </a:lnTo>
                <a:lnTo>
                  <a:pt x="4483951" y="2493835"/>
                </a:lnTo>
                <a:lnTo>
                  <a:pt x="4485818" y="2491981"/>
                </a:lnTo>
                <a:lnTo>
                  <a:pt x="4486275" y="2490851"/>
                </a:lnTo>
                <a:lnTo>
                  <a:pt x="4486275" y="2488222"/>
                </a:lnTo>
                <a:close/>
              </a:path>
              <a:path w="7200900" h="3057525">
                <a:moveTo>
                  <a:pt x="4486275" y="1929765"/>
                </a:moveTo>
                <a:lnTo>
                  <a:pt x="4485818" y="1928647"/>
                </a:lnTo>
                <a:lnTo>
                  <a:pt x="4483951" y="1926793"/>
                </a:lnTo>
                <a:lnTo>
                  <a:pt x="4482833" y="1926323"/>
                </a:lnTo>
                <a:lnTo>
                  <a:pt x="4480204" y="1926323"/>
                </a:lnTo>
                <a:lnTo>
                  <a:pt x="4479087" y="1926793"/>
                </a:lnTo>
                <a:lnTo>
                  <a:pt x="4477220" y="1928647"/>
                </a:lnTo>
                <a:lnTo>
                  <a:pt x="4476750" y="1929765"/>
                </a:lnTo>
                <a:lnTo>
                  <a:pt x="4476750" y="1932406"/>
                </a:lnTo>
                <a:lnTo>
                  <a:pt x="4477220" y="1933524"/>
                </a:lnTo>
                <a:lnTo>
                  <a:pt x="4479087" y="1935378"/>
                </a:lnTo>
                <a:lnTo>
                  <a:pt x="4480204" y="1935848"/>
                </a:lnTo>
                <a:lnTo>
                  <a:pt x="4482833" y="1935848"/>
                </a:lnTo>
                <a:lnTo>
                  <a:pt x="4483951" y="1935378"/>
                </a:lnTo>
                <a:lnTo>
                  <a:pt x="4485818" y="1933524"/>
                </a:lnTo>
                <a:lnTo>
                  <a:pt x="4486275" y="1932406"/>
                </a:lnTo>
                <a:lnTo>
                  <a:pt x="4486275" y="1929765"/>
                </a:lnTo>
                <a:close/>
              </a:path>
              <a:path w="7200900" h="3057525">
                <a:moveTo>
                  <a:pt x="4486275" y="1371320"/>
                </a:moveTo>
                <a:lnTo>
                  <a:pt x="4485818" y="1370190"/>
                </a:lnTo>
                <a:lnTo>
                  <a:pt x="4483951" y="1368336"/>
                </a:lnTo>
                <a:lnTo>
                  <a:pt x="4482833" y="1367866"/>
                </a:lnTo>
                <a:lnTo>
                  <a:pt x="4480204" y="1367866"/>
                </a:lnTo>
                <a:lnTo>
                  <a:pt x="4479087" y="1368336"/>
                </a:lnTo>
                <a:lnTo>
                  <a:pt x="4477220" y="1370190"/>
                </a:lnTo>
                <a:lnTo>
                  <a:pt x="4476750" y="1371320"/>
                </a:lnTo>
                <a:lnTo>
                  <a:pt x="4476750" y="1373949"/>
                </a:lnTo>
                <a:lnTo>
                  <a:pt x="4477220" y="1375067"/>
                </a:lnTo>
                <a:lnTo>
                  <a:pt x="4479087" y="1376934"/>
                </a:lnTo>
                <a:lnTo>
                  <a:pt x="4480204" y="1377391"/>
                </a:lnTo>
                <a:lnTo>
                  <a:pt x="4482833" y="1377391"/>
                </a:lnTo>
                <a:lnTo>
                  <a:pt x="4483951" y="1376934"/>
                </a:lnTo>
                <a:lnTo>
                  <a:pt x="4485818" y="1375067"/>
                </a:lnTo>
                <a:lnTo>
                  <a:pt x="4486275" y="1373949"/>
                </a:lnTo>
                <a:lnTo>
                  <a:pt x="4486275" y="1371320"/>
                </a:lnTo>
                <a:close/>
              </a:path>
              <a:path w="7200900" h="3057525">
                <a:moveTo>
                  <a:pt x="4486275" y="812863"/>
                </a:moveTo>
                <a:lnTo>
                  <a:pt x="4485818" y="811745"/>
                </a:lnTo>
                <a:lnTo>
                  <a:pt x="4483951" y="809879"/>
                </a:lnTo>
                <a:lnTo>
                  <a:pt x="4482833" y="809421"/>
                </a:lnTo>
                <a:lnTo>
                  <a:pt x="4480204" y="809421"/>
                </a:lnTo>
                <a:lnTo>
                  <a:pt x="4479087" y="809879"/>
                </a:lnTo>
                <a:lnTo>
                  <a:pt x="4477220" y="811745"/>
                </a:lnTo>
                <a:lnTo>
                  <a:pt x="4476750" y="812863"/>
                </a:lnTo>
                <a:lnTo>
                  <a:pt x="4476750" y="815492"/>
                </a:lnTo>
                <a:lnTo>
                  <a:pt x="4477220" y="816622"/>
                </a:lnTo>
                <a:lnTo>
                  <a:pt x="4479087" y="818476"/>
                </a:lnTo>
                <a:lnTo>
                  <a:pt x="4480204" y="818946"/>
                </a:lnTo>
                <a:lnTo>
                  <a:pt x="4482833" y="818946"/>
                </a:lnTo>
                <a:lnTo>
                  <a:pt x="4483951" y="818476"/>
                </a:lnTo>
                <a:lnTo>
                  <a:pt x="4485818" y="816622"/>
                </a:lnTo>
                <a:lnTo>
                  <a:pt x="4486275" y="815492"/>
                </a:lnTo>
                <a:lnTo>
                  <a:pt x="4486275" y="812863"/>
                </a:lnTo>
                <a:close/>
              </a:path>
              <a:path w="7200900" h="3057525">
                <a:moveTo>
                  <a:pt x="4486275" y="254406"/>
                </a:moveTo>
                <a:lnTo>
                  <a:pt x="4485818" y="253288"/>
                </a:lnTo>
                <a:lnTo>
                  <a:pt x="4483951" y="251421"/>
                </a:lnTo>
                <a:lnTo>
                  <a:pt x="4482833" y="250964"/>
                </a:lnTo>
                <a:lnTo>
                  <a:pt x="4480204" y="250964"/>
                </a:lnTo>
                <a:lnTo>
                  <a:pt x="4479087" y="251421"/>
                </a:lnTo>
                <a:lnTo>
                  <a:pt x="4477220" y="253288"/>
                </a:lnTo>
                <a:lnTo>
                  <a:pt x="4476750" y="254406"/>
                </a:lnTo>
                <a:lnTo>
                  <a:pt x="4476750" y="257035"/>
                </a:lnTo>
                <a:lnTo>
                  <a:pt x="4477220" y="258165"/>
                </a:lnTo>
                <a:lnTo>
                  <a:pt x="4479087" y="260019"/>
                </a:lnTo>
                <a:lnTo>
                  <a:pt x="4480204" y="260489"/>
                </a:lnTo>
                <a:lnTo>
                  <a:pt x="4482833" y="260489"/>
                </a:lnTo>
                <a:lnTo>
                  <a:pt x="4483951" y="260019"/>
                </a:lnTo>
                <a:lnTo>
                  <a:pt x="4485818" y="258165"/>
                </a:lnTo>
                <a:lnTo>
                  <a:pt x="4486275" y="257035"/>
                </a:lnTo>
                <a:lnTo>
                  <a:pt x="4486275" y="254406"/>
                </a:lnTo>
                <a:close/>
              </a:path>
              <a:path w="7200900" h="3057525">
                <a:moveTo>
                  <a:pt x="4533900" y="2488222"/>
                </a:moveTo>
                <a:lnTo>
                  <a:pt x="4533443" y="2487104"/>
                </a:lnTo>
                <a:lnTo>
                  <a:pt x="4531576" y="2485237"/>
                </a:lnTo>
                <a:lnTo>
                  <a:pt x="4530458" y="2484780"/>
                </a:lnTo>
                <a:lnTo>
                  <a:pt x="4527829" y="2484780"/>
                </a:lnTo>
                <a:lnTo>
                  <a:pt x="4526712" y="2485237"/>
                </a:lnTo>
                <a:lnTo>
                  <a:pt x="4524845" y="2487104"/>
                </a:lnTo>
                <a:lnTo>
                  <a:pt x="4524375" y="2488222"/>
                </a:lnTo>
                <a:lnTo>
                  <a:pt x="4524375" y="2490851"/>
                </a:lnTo>
                <a:lnTo>
                  <a:pt x="4524845" y="2491981"/>
                </a:lnTo>
                <a:lnTo>
                  <a:pt x="4526712" y="2493835"/>
                </a:lnTo>
                <a:lnTo>
                  <a:pt x="4527829" y="2494305"/>
                </a:lnTo>
                <a:lnTo>
                  <a:pt x="4530458" y="2494305"/>
                </a:lnTo>
                <a:lnTo>
                  <a:pt x="4531576" y="2493835"/>
                </a:lnTo>
                <a:lnTo>
                  <a:pt x="4533443" y="2491981"/>
                </a:lnTo>
                <a:lnTo>
                  <a:pt x="4533900" y="2490851"/>
                </a:lnTo>
                <a:lnTo>
                  <a:pt x="4533900" y="2488222"/>
                </a:lnTo>
                <a:close/>
              </a:path>
              <a:path w="7200900" h="3057525">
                <a:moveTo>
                  <a:pt x="4533900" y="1929765"/>
                </a:moveTo>
                <a:lnTo>
                  <a:pt x="4533443" y="1928647"/>
                </a:lnTo>
                <a:lnTo>
                  <a:pt x="4531576" y="1926793"/>
                </a:lnTo>
                <a:lnTo>
                  <a:pt x="4530458" y="1926323"/>
                </a:lnTo>
                <a:lnTo>
                  <a:pt x="4527829" y="1926323"/>
                </a:lnTo>
                <a:lnTo>
                  <a:pt x="4526712" y="1926793"/>
                </a:lnTo>
                <a:lnTo>
                  <a:pt x="4524845" y="1928647"/>
                </a:lnTo>
                <a:lnTo>
                  <a:pt x="4524375" y="1929765"/>
                </a:lnTo>
                <a:lnTo>
                  <a:pt x="4524375" y="1932406"/>
                </a:lnTo>
                <a:lnTo>
                  <a:pt x="4524845" y="1933524"/>
                </a:lnTo>
                <a:lnTo>
                  <a:pt x="4526712" y="1935378"/>
                </a:lnTo>
                <a:lnTo>
                  <a:pt x="4527829" y="1935848"/>
                </a:lnTo>
                <a:lnTo>
                  <a:pt x="4530458" y="1935848"/>
                </a:lnTo>
                <a:lnTo>
                  <a:pt x="4531576" y="1935378"/>
                </a:lnTo>
                <a:lnTo>
                  <a:pt x="4533443" y="1933524"/>
                </a:lnTo>
                <a:lnTo>
                  <a:pt x="4533900" y="1932406"/>
                </a:lnTo>
                <a:lnTo>
                  <a:pt x="4533900" y="1929765"/>
                </a:lnTo>
                <a:close/>
              </a:path>
              <a:path w="7200900" h="3057525">
                <a:moveTo>
                  <a:pt x="4533900" y="1371320"/>
                </a:moveTo>
                <a:lnTo>
                  <a:pt x="4533443" y="1370190"/>
                </a:lnTo>
                <a:lnTo>
                  <a:pt x="4531576" y="1368336"/>
                </a:lnTo>
                <a:lnTo>
                  <a:pt x="4530458" y="1367866"/>
                </a:lnTo>
                <a:lnTo>
                  <a:pt x="4527829" y="1367866"/>
                </a:lnTo>
                <a:lnTo>
                  <a:pt x="4526712" y="1368336"/>
                </a:lnTo>
                <a:lnTo>
                  <a:pt x="4524845" y="1370190"/>
                </a:lnTo>
                <a:lnTo>
                  <a:pt x="4524375" y="1371320"/>
                </a:lnTo>
                <a:lnTo>
                  <a:pt x="4524375" y="1373949"/>
                </a:lnTo>
                <a:lnTo>
                  <a:pt x="4524845" y="1375067"/>
                </a:lnTo>
                <a:lnTo>
                  <a:pt x="4526712" y="1376934"/>
                </a:lnTo>
                <a:lnTo>
                  <a:pt x="4527829" y="1377391"/>
                </a:lnTo>
                <a:lnTo>
                  <a:pt x="4530458" y="1377391"/>
                </a:lnTo>
                <a:lnTo>
                  <a:pt x="4531576" y="1376934"/>
                </a:lnTo>
                <a:lnTo>
                  <a:pt x="4533443" y="1375067"/>
                </a:lnTo>
                <a:lnTo>
                  <a:pt x="4533900" y="1373949"/>
                </a:lnTo>
                <a:lnTo>
                  <a:pt x="4533900" y="1371320"/>
                </a:lnTo>
                <a:close/>
              </a:path>
              <a:path w="7200900" h="3057525">
                <a:moveTo>
                  <a:pt x="4533900" y="812863"/>
                </a:moveTo>
                <a:lnTo>
                  <a:pt x="4533443" y="811745"/>
                </a:lnTo>
                <a:lnTo>
                  <a:pt x="4531576" y="809879"/>
                </a:lnTo>
                <a:lnTo>
                  <a:pt x="4530458" y="809421"/>
                </a:lnTo>
                <a:lnTo>
                  <a:pt x="4527829" y="809421"/>
                </a:lnTo>
                <a:lnTo>
                  <a:pt x="4526712" y="809879"/>
                </a:lnTo>
                <a:lnTo>
                  <a:pt x="4524845" y="811745"/>
                </a:lnTo>
                <a:lnTo>
                  <a:pt x="4524375" y="812863"/>
                </a:lnTo>
                <a:lnTo>
                  <a:pt x="4524375" y="815492"/>
                </a:lnTo>
                <a:lnTo>
                  <a:pt x="4524845" y="816622"/>
                </a:lnTo>
                <a:lnTo>
                  <a:pt x="4526712" y="818476"/>
                </a:lnTo>
                <a:lnTo>
                  <a:pt x="4527829" y="818946"/>
                </a:lnTo>
                <a:lnTo>
                  <a:pt x="4530458" y="818946"/>
                </a:lnTo>
                <a:lnTo>
                  <a:pt x="4531576" y="818476"/>
                </a:lnTo>
                <a:lnTo>
                  <a:pt x="4533443" y="816622"/>
                </a:lnTo>
                <a:lnTo>
                  <a:pt x="4533900" y="815492"/>
                </a:lnTo>
                <a:lnTo>
                  <a:pt x="4533900" y="812863"/>
                </a:lnTo>
                <a:close/>
              </a:path>
              <a:path w="7200900" h="3057525">
                <a:moveTo>
                  <a:pt x="4533900" y="254406"/>
                </a:moveTo>
                <a:lnTo>
                  <a:pt x="4533443" y="253288"/>
                </a:lnTo>
                <a:lnTo>
                  <a:pt x="4531576" y="251421"/>
                </a:lnTo>
                <a:lnTo>
                  <a:pt x="4530458" y="250964"/>
                </a:lnTo>
                <a:lnTo>
                  <a:pt x="4527829" y="250964"/>
                </a:lnTo>
                <a:lnTo>
                  <a:pt x="4526712" y="251421"/>
                </a:lnTo>
                <a:lnTo>
                  <a:pt x="4524845" y="253288"/>
                </a:lnTo>
                <a:lnTo>
                  <a:pt x="4524375" y="254406"/>
                </a:lnTo>
                <a:lnTo>
                  <a:pt x="4524375" y="257035"/>
                </a:lnTo>
                <a:lnTo>
                  <a:pt x="4524845" y="258165"/>
                </a:lnTo>
                <a:lnTo>
                  <a:pt x="4526712" y="260019"/>
                </a:lnTo>
                <a:lnTo>
                  <a:pt x="4527829" y="260489"/>
                </a:lnTo>
                <a:lnTo>
                  <a:pt x="4530458" y="260489"/>
                </a:lnTo>
                <a:lnTo>
                  <a:pt x="4531576" y="260019"/>
                </a:lnTo>
                <a:lnTo>
                  <a:pt x="4533443" y="258165"/>
                </a:lnTo>
                <a:lnTo>
                  <a:pt x="4533900" y="257035"/>
                </a:lnTo>
                <a:lnTo>
                  <a:pt x="4533900" y="254406"/>
                </a:lnTo>
                <a:close/>
              </a:path>
              <a:path w="7200900" h="3057525">
                <a:moveTo>
                  <a:pt x="4581525" y="2488222"/>
                </a:moveTo>
                <a:lnTo>
                  <a:pt x="4581068" y="2487104"/>
                </a:lnTo>
                <a:lnTo>
                  <a:pt x="4579201" y="2485237"/>
                </a:lnTo>
                <a:lnTo>
                  <a:pt x="4578083" y="2484780"/>
                </a:lnTo>
                <a:lnTo>
                  <a:pt x="4575454" y="2484780"/>
                </a:lnTo>
                <a:lnTo>
                  <a:pt x="4574337" y="2485237"/>
                </a:lnTo>
                <a:lnTo>
                  <a:pt x="4572470" y="2487104"/>
                </a:lnTo>
                <a:lnTo>
                  <a:pt x="4572000" y="2488222"/>
                </a:lnTo>
                <a:lnTo>
                  <a:pt x="4572000" y="2490851"/>
                </a:lnTo>
                <a:lnTo>
                  <a:pt x="4572470" y="2491981"/>
                </a:lnTo>
                <a:lnTo>
                  <a:pt x="4574337" y="2493835"/>
                </a:lnTo>
                <a:lnTo>
                  <a:pt x="4575454" y="2494305"/>
                </a:lnTo>
                <a:lnTo>
                  <a:pt x="4578083" y="2494305"/>
                </a:lnTo>
                <a:lnTo>
                  <a:pt x="4579201" y="2493835"/>
                </a:lnTo>
                <a:lnTo>
                  <a:pt x="4581068" y="2491981"/>
                </a:lnTo>
                <a:lnTo>
                  <a:pt x="4581525" y="2490851"/>
                </a:lnTo>
                <a:lnTo>
                  <a:pt x="4581525" y="2488222"/>
                </a:lnTo>
                <a:close/>
              </a:path>
              <a:path w="7200900" h="3057525">
                <a:moveTo>
                  <a:pt x="4581525" y="1929765"/>
                </a:moveTo>
                <a:lnTo>
                  <a:pt x="4581068" y="1928647"/>
                </a:lnTo>
                <a:lnTo>
                  <a:pt x="4579201" y="1926793"/>
                </a:lnTo>
                <a:lnTo>
                  <a:pt x="4578083" y="1926323"/>
                </a:lnTo>
                <a:lnTo>
                  <a:pt x="4575454" y="1926323"/>
                </a:lnTo>
                <a:lnTo>
                  <a:pt x="4574337" y="1926793"/>
                </a:lnTo>
                <a:lnTo>
                  <a:pt x="4572470" y="1928647"/>
                </a:lnTo>
                <a:lnTo>
                  <a:pt x="4572000" y="1929765"/>
                </a:lnTo>
                <a:lnTo>
                  <a:pt x="4572000" y="1932406"/>
                </a:lnTo>
                <a:lnTo>
                  <a:pt x="4572470" y="1933524"/>
                </a:lnTo>
                <a:lnTo>
                  <a:pt x="4574337" y="1935378"/>
                </a:lnTo>
                <a:lnTo>
                  <a:pt x="4575454" y="1935848"/>
                </a:lnTo>
                <a:lnTo>
                  <a:pt x="4578083" y="1935848"/>
                </a:lnTo>
                <a:lnTo>
                  <a:pt x="4579201" y="1935378"/>
                </a:lnTo>
                <a:lnTo>
                  <a:pt x="4581068" y="1933524"/>
                </a:lnTo>
                <a:lnTo>
                  <a:pt x="4581525" y="1932406"/>
                </a:lnTo>
                <a:lnTo>
                  <a:pt x="4581525" y="1929765"/>
                </a:lnTo>
                <a:close/>
              </a:path>
              <a:path w="7200900" h="3057525">
                <a:moveTo>
                  <a:pt x="4581525" y="1371320"/>
                </a:moveTo>
                <a:lnTo>
                  <a:pt x="4581068" y="1370190"/>
                </a:lnTo>
                <a:lnTo>
                  <a:pt x="4579201" y="1368336"/>
                </a:lnTo>
                <a:lnTo>
                  <a:pt x="4578083" y="1367866"/>
                </a:lnTo>
                <a:lnTo>
                  <a:pt x="4575454" y="1367866"/>
                </a:lnTo>
                <a:lnTo>
                  <a:pt x="4574337" y="1368336"/>
                </a:lnTo>
                <a:lnTo>
                  <a:pt x="4572470" y="1370190"/>
                </a:lnTo>
                <a:lnTo>
                  <a:pt x="4572000" y="1371320"/>
                </a:lnTo>
                <a:lnTo>
                  <a:pt x="4572000" y="1373949"/>
                </a:lnTo>
                <a:lnTo>
                  <a:pt x="4572470" y="1375067"/>
                </a:lnTo>
                <a:lnTo>
                  <a:pt x="4574337" y="1376934"/>
                </a:lnTo>
                <a:lnTo>
                  <a:pt x="4575454" y="1377391"/>
                </a:lnTo>
                <a:lnTo>
                  <a:pt x="4578083" y="1377391"/>
                </a:lnTo>
                <a:lnTo>
                  <a:pt x="4579201" y="1376934"/>
                </a:lnTo>
                <a:lnTo>
                  <a:pt x="4581068" y="1375067"/>
                </a:lnTo>
                <a:lnTo>
                  <a:pt x="4581525" y="1373949"/>
                </a:lnTo>
                <a:lnTo>
                  <a:pt x="4581525" y="1371320"/>
                </a:lnTo>
                <a:close/>
              </a:path>
              <a:path w="7200900" h="3057525">
                <a:moveTo>
                  <a:pt x="4581525" y="812863"/>
                </a:moveTo>
                <a:lnTo>
                  <a:pt x="4581068" y="811745"/>
                </a:lnTo>
                <a:lnTo>
                  <a:pt x="4579201" y="809879"/>
                </a:lnTo>
                <a:lnTo>
                  <a:pt x="4578083" y="809421"/>
                </a:lnTo>
                <a:lnTo>
                  <a:pt x="4575454" y="809421"/>
                </a:lnTo>
                <a:lnTo>
                  <a:pt x="4574337" y="809879"/>
                </a:lnTo>
                <a:lnTo>
                  <a:pt x="4572470" y="811745"/>
                </a:lnTo>
                <a:lnTo>
                  <a:pt x="4572000" y="812863"/>
                </a:lnTo>
                <a:lnTo>
                  <a:pt x="4572000" y="815492"/>
                </a:lnTo>
                <a:lnTo>
                  <a:pt x="4572470" y="816622"/>
                </a:lnTo>
                <a:lnTo>
                  <a:pt x="4574337" y="818476"/>
                </a:lnTo>
                <a:lnTo>
                  <a:pt x="4575454" y="818946"/>
                </a:lnTo>
                <a:lnTo>
                  <a:pt x="4578083" y="818946"/>
                </a:lnTo>
                <a:lnTo>
                  <a:pt x="4579201" y="818476"/>
                </a:lnTo>
                <a:lnTo>
                  <a:pt x="4581068" y="816622"/>
                </a:lnTo>
                <a:lnTo>
                  <a:pt x="4581525" y="815492"/>
                </a:lnTo>
                <a:lnTo>
                  <a:pt x="4581525" y="812863"/>
                </a:lnTo>
                <a:close/>
              </a:path>
              <a:path w="7200900" h="3057525">
                <a:moveTo>
                  <a:pt x="4581525" y="254406"/>
                </a:moveTo>
                <a:lnTo>
                  <a:pt x="4581068" y="253288"/>
                </a:lnTo>
                <a:lnTo>
                  <a:pt x="4579201" y="251421"/>
                </a:lnTo>
                <a:lnTo>
                  <a:pt x="4578083" y="250964"/>
                </a:lnTo>
                <a:lnTo>
                  <a:pt x="4575454" y="250964"/>
                </a:lnTo>
                <a:lnTo>
                  <a:pt x="4574337" y="251421"/>
                </a:lnTo>
                <a:lnTo>
                  <a:pt x="4572470" y="253288"/>
                </a:lnTo>
                <a:lnTo>
                  <a:pt x="4572000" y="254406"/>
                </a:lnTo>
                <a:lnTo>
                  <a:pt x="4572000" y="257035"/>
                </a:lnTo>
                <a:lnTo>
                  <a:pt x="4572470" y="258165"/>
                </a:lnTo>
                <a:lnTo>
                  <a:pt x="4574337" y="260019"/>
                </a:lnTo>
                <a:lnTo>
                  <a:pt x="4575454" y="260489"/>
                </a:lnTo>
                <a:lnTo>
                  <a:pt x="4578083" y="260489"/>
                </a:lnTo>
                <a:lnTo>
                  <a:pt x="4579201" y="260019"/>
                </a:lnTo>
                <a:lnTo>
                  <a:pt x="4581068" y="258165"/>
                </a:lnTo>
                <a:lnTo>
                  <a:pt x="4581525" y="257035"/>
                </a:lnTo>
                <a:lnTo>
                  <a:pt x="4581525" y="254406"/>
                </a:lnTo>
                <a:close/>
              </a:path>
              <a:path w="7200900" h="3057525">
                <a:moveTo>
                  <a:pt x="4629150" y="2488222"/>
                </a:moveTo>
                <a:lnTo>
                  <a:pt x="4628693" y="2487104"/>
                </a:lnTo>
                <a:lnTo>
                  <a:pt x="4626826" y="2485237"/>
                </a:lnTo>
                <a:lnTo>
                  <a:pt x="4625708" y="2484780"/>
                </a:lnTo>
                <a:lnTo>
                  <a:pt x="4623079" y="2484780"/>
                </a:lnTo>
                <a:lnTo>
                  <a:pt x="4621962" y="2485237"/>
                </a:lnTo>
                <a:lnTo>
                  <a:pt x="4620095" y="2487104"/>
                </a:lnTo>
                <a:lnTo>
                  <a:pt x="4619625" y="2488222"/>
                </a:lnTo>
                <a:lnTo>
                  <a:pt x="4619625" y="2490851"/>
                </a:lnTo>
                <a:lnTo>
                  <a:pt x="4620095" y="2491981"/>
                </a:lnTo>
                <a:lnTo>
                  <a:pt x="4621962" y="2493835"/>
                </a:lnTo>
                <a:lnTo>
                  <a:pt x="4623079" y="2494305"/>
                </a:lnTo>
                <a:lnTo>
                  <a:pt x="4625708" y="2494305"/>
                </a:lnTo>
                <a:lnTo>
                  <a:pt x="4626826" y="2493835"/>
                </a:lnTo>
                <a:lnTo>
                  <a:pt x="4628693" y="2491981"/>
                </a:lnTo>
                <a:lnTo>
                  <a:pt x="4629150" y="2490851"/>
                </a:lnTo>
                <a:lnTo>
                  <a:pt x="4629150" y="2488222"/>
                </a:lnTo>
                <a:close/>
              </a:path>
              <a:path w="7200900" h="3057525">
                <a:moveTo>
                  <a:pt x="4629150" y="1929765"/>
                </a:moveTo>
                <a:lnTo>
                  <a:pt x="4628693" y="1928647"/>
                </a:lnTo>
                <a:lnTo>
                  <a:pt x="4626826" y="1926793"/>
                </a:lnTo>
                <a:lnTo>
                  <a:pt x="4625708" y="1926323"/>
                </a:lnTo>
                <a:lnTo>
                  <a:pt x="4623079" y="1926323"/>
                </a:lnTo>
                <a:lnTo>
                  <a:pt x="4621962" y="1926793"/>
                </a:lnTo>
                <a:lnTo>
                  <a:pt x="4620095" y="1928647"/>
                </a:lnTo>
                <a:lnTo>
                  <a:pt x="4619625" y="1929765"/>
                </a:lnTo>
                <a:lnTo>
                  <a:pt x="4619625" y="1932406"/>
                </a:lnTo>
                <a:lnTo>
                  <a:pt x="4620095" y="1933524"/>
                </a:lnTo>
                <a:lnTo>
                  <a:pt x="4621962" y="1935378"/>
                </a:lnTo>
                <a:lnTo>
                  <a:pt x="4623079" y="1935848"/>
                </a:lnTo>
                <a:lnTo>
                  <a:pt x="4625708" y="1935848"/>
                </a:lnTo>
                <a:lnTo>
                  <a:pt x="4626826" y="1935378"/>
                </a:lnTo>
                <a:lnTo>
                  <a:pt x="4628693" y="1933524"/>
                </a:lnTo>
                <a:lnTo>
                  <a:pt x="4629150" y="1932406"/>
                </a:lnTo>
                <a:lnTo>
                  <a:pt x="4629150" y="1929765"/>
                </a:lnTo>
                <a:close/>
              </a:path>
              <a:path w="7200900" h="3057525">
                <a:moveTo>
                  <a:pt x="4629150" y="1371320"/>
                </a:moveTo>
                <a:lnTo>
                  <a:pt x="4628693" y="1370190"/>
                </a:lnTo>
                <a:lnTo>
                  <a:pt x="4626826" y="1368336"/>
                </a:lnTo>
                <a:lnTo>
                  <a:pt x="4625708" y="1367866"/>
                </a:lnTo>
                <a:lnTo>
                  <a:pt x="4623079" y="1367866"/>
                </a:lnTo>
                <a:lnTo>
                  <a:pt x="4621962" y="1368336"/>
                </a:lnTo>
                <a:lnTo>
                  <a:pt x="4620095" y="1370190"/>
                </a:lnTo>
                <a:lnTo>
                  <a:pt x="4619625" y="1371320"/>
                </a:lnTo>
                <a:lnTo>
                  <a:pt x="4619625" y="1373949"/>
                </a:lnTo>
                <a:lnTo>
                  <a:pt x="4620095" y="1375067"/>
                </a:lnTo>
                <a:lnTo>
                  <a:pt x="4621962" y="1376934"/>
                </a:lnTo>
                <a:lnTo>
                  <a:pt x="4623079" y="1377391"/>
                </a:lnTo>
                <a:lnTo>
                  <a:pt x="4625708" y="1377391"/>
                </a:lnTo>
                <a:lnTo>
                  <a:pt x="4626826" y="1376934"/>
                </a:lnTo>
                <a:lnTo>
                  <a:pt x="4628693" y="1375067"/>
                </a:lnTo>
                <a:lnTo>
                  <a:pt x="4629150" y="1373949"/>
                </a:lnTo>
                <a:lnTo>
                  <a:pt x="4629150" y="1371320"/>
                </a:lnTo>
                <a:close/>
              </a:path>
              <a:path w="7200900" h="3057525">
                <a:moveTo>
                  <a:pt x="4629150" y="812863"/>
                </a:moveTo>
                <a:lnTo>
                  <a:pt x="4628693" y="811745"/>
                </a:lnTo>
                <a:lnTo>
                  <a:pt x="4626826" y="809879"/>
                </a:lnTo>
                <a:lnTo>
                  <a:pt x="4625708" y="809421"/>
                </a:lnTo>
                <a:lnTo>
                  <a:pt x="4623079" y="809421"/>
                </a:lnTo>
                <a:lnTo>
                  <a:pt x="4621962" y="809879"/>
                </a:lnTo>
                <a:lnTo>
                  <a:pt x="4620095" y="811745"/>
                </a:lnTo>
                <a:lnTo>
                  <a:pt x="4619625" y="812863"/>
                </a:lnTo>
                <a:lnTo>
                  <a:pt x="4619625" y="815492"/>
                </a:lnTo>
                <a:lnTo>
                  <a:pt x="4620095" y="816622"/>
                </a:lnTo>
                <a:lnTo>
                  <a:pt x="4621962" y="818476"/>
                </a:lnTo>
                <a:lnTo>
                  <a:pt x="4623079" y="818946"/>
                </a:lnTo>
                <a:lnTo>
                  <a:pt x="4625708" y="818946"/>
                </a:lnTo>
                <a:lnTo>
                  <a:pt x="4626826" y="818476"/>
                </a:lnTo>
                <a:lnTo>
                  <a:pt x="4628693" y="816622"/>
                </a:lnTo>
                <a:lnTo>
                  <a:pt x="4629150" y="815492"/>
                </a:lnTo>
                <a:lnTo>
                  <a:pt x="4629150" y="812863"/>
                </a:lnTo>
                <a:close/>
              </a:path>
              <a:path w="7200900" h="3057525">
                <a:moveTo>
                  <a:pt x="4629150" y="254406"/>
                </a:moveTo>
                <a:lnTo>
                  <a:pt x="4628693" y="253288"/>
                </a:lnTo>
                <a:lnTo>
                  <a:pt x="4626826" y="251421"/>
                </a:lnTo>
                <a:lnTo>
                  <a:pt x="4625708" y="250964"/>
                </a:lnTo>
                <a:lnTo>
                  <a:pt x="4623079" y="250964"/>
                </a:lnTo>
                <a:lnTo>
                  <a:pt x="4621962" y="251421"/>
                </a:lnTo>
                <a:lnTo>
                  <a:pt x="4620095" y="253288"/>
                </a:lnTo>
                <a:lnTo>
                  <a:pt x="4619625" y="254406"/>
                </a:lnTo>
                <a:lnTo>
                  <a:pt x="4619625" y="257035"/>
                </a:lnTo>
                <a:lnTo>
                  <a:pt x="4620095" y="258165"/>
                </a:lnTo>
                <a:lnTo>
                  <a:pt x="4621962" y="260019"/>
                </a:lnTo>
                <a:lnTo>
                  <a:pt x="4623079" y="260489"/>
                </a:lnTo>
                <a:lnTo>
                  <a:pt x="4625708" y="260489"/>
                </a:lnTo>
                <a:lnTo>
                  <a:pt x="4626826" y="260019"/>
                </a:lnTo>
                <a:lnTo>
                  <a:pt x="4628693" y="258165"/>
                </a:lnTo>
                <a:lnTo>
                  <a:pt x="4629150" y="257035"/>
                </a:lnTo>
                <a:lnTo>
                  <a:pt x="4629150" y="254406"/>
                </a:lnTo>
                <a:close/>
              </a:path>
              <a:path w="7200900" h="3057525">
                <a:moveTo>
                  <a:pt x="4676775" y="2488222"/>
                </a:moveTo>
                <a:lnTo>
                  <a:pt x="4676318" y="2487104"/>
                </a:lnTo>
                <a:lnTo>
                  <a:pt x="4674451" y="2485237"/>
                </a:lnTo>
                <a:lnTo>
                  <a:pt x="4673333" y="2484780"/>
                </a:lnTo>
                <a:lnTo>
                  <a:pt x="4670704" y="2484780"/>
                </a:lnTo>
                <a:lnTo>
                  <a:pt x="4669574" y="2485237"/>
                </a:lnTo>
                <a:lnTo>
                  <a:pt x="4667720" y="2487104"/>
                </a:lnTo>
                <a:lnTo>
                  <a:pt x="4667250" y="2488222"/>
                </a:lnTo>
                <a:lnTo>
                  <a:pt x="4667250" y="2490851"/>
                </a:lnTo>
                <a:lnTo>
                  <a:pt x="4667720" y="2491981"/>
                </a:lnTo>
                <a:lnTo>
                  <a:pt x="4669574" y="2493835"/>
                </a:lnTo>
                <a:lnTo>
                  <a:pt x="4670704" y="2494305"/>
                </a:lnTo>
                <a:lnTo>
                  <a:pt x="4673333" y="2494305"/>
                </a:lnTo>
                <a:lnTo>
                  <a:pt x="4674451" y="2493835"/>
                </a:lnTo>
                <a:lnTo>
                  <a:pt x="4676318" y="2491981"/>
                </a:lnTo>
                <a:lnTo>
                  <a:pt x="4676775" y="2490851"/>
                </a:lnTo>
                <a:lnTo>
                  <a:pt x="4676775" y="2488222"/>
                </a:lnTo>
                <a:close/>
              </a:path>
              <a:path w="7200900" h="3057525">
                <a:moveTo>
                  <a:pt x="4676775" y="1929765"/>
                </a:moveTo>
                <a:lnTo>
                  <a:pt x="4676318" y="1928647"/>
                </a:lnTo>
                <a:lnTo>
                  <a:pt x="4674451" y="1926793"/>
                </a:lnTo>
                <a:lnTo>
                  <a:pt x="4673333" y="1926323"/>
                </a:lnTo>
                <a:lnTo>
                  <a:pt x="4670704" y="1926323"/>
                </a:lnTo>
                <a:lnTo>
                  <a:pt x="4669574" y="1926793"/>
                </a:lnTo>
                <a:lnTo>
                  <a:pt x="4667720" y="1928647"/>
                </a:lnTo>
                <a:lnTo>
                  <a:pt x="4667250" y="1929765"/>
                </a:lnTo>
                <a:lnTo>
                  <a:pt x="4667250" y="1932406"/>
                </a:lnTo>
                <a:lnTo>
                  <a:pt x="4667720" y="1933524"/>
                </a:lnTo>
                <a:lnTo>
                  <a:pt x="4669574" y="1935378"/>
                </a:lnTo>
                <a:lnTo>
                  <a:pt x="4670704" y="1935848"/>
                </a:lnTo>
                <a:lnTo>
                  <a:pt x="4673333" y="1935848"/>
                </a:lnTo>
                <a:lnTo>
                  <a:pt x="4674451" y="1935378"/>
                </a:lnTo>
                <a:lnTo>
                  <a:pt x="4676318" y="1933524"/>
                </a:lnTo>
                <a:lnTo>
                  <a:pt x="4676775" y="1932406"/>
                </a:lnTo>
                <a:lnTo>
                  <a:pt x="4676775" y="1929765"/>
                </a:lnTo>
                <a:close/>
              </a:path>
              <a:path w="7200900" h="3057525">
                <a:moveTo>
                  <a:pt x="4676775" y="1371320"/>
                </a:moveTo>
                <a:lnTo>
                  <a:pt x="4676318" y="1370190"/>
                </a:lnTo>
                <a:lnTo>
                  <a:pt x="4674451" y="1368336"/>
                </a:lnTo>
                <a:lnTo>
                  <a:pt x="4673333" y="1367866"/>
                </a:lnTo>
                <a:lnTo>
                  <a:pt x="4670704" y="1367866"/>
                </a:lnTo>
                <a:lnTo>
                  <a:pt x="4669574" y="1368336"/>
                </a:lnTo>
                <a:lnTo>
                  <a:pt x="4667720" y="1370190"/>
                </a:lnTo>
                <a:lnTo>
                  <a:pt x="4667250" y="1371320"/>
                </a:lnTo>
                <a:lnTo>
                  <a:pt x="4667250" y="1373949"/>
                </a:lnTo>
                <a:lnTo>
                  <a:pt x="4667720" y="1375067"/>
                </a:lnTo>
                <a:lnTo>
                  <a:pt x="4669574" y="1376934"/>
                </a:lnTo>
                <a:lnTo>
                  <a:pt x="4670704" y="1377391"/>
                </a:lnTo>
                <a:lnTo>
                  <a:pt x="4673333" y="1377391"/>
                </a:lnTo>
                <a:lnTo>
                  <a:pt x="4674451" y="1376934"/>
                </a:lnTo>
                <a:lnTo>
                  <a:pt x="4676318" y="1375067"/>
                </a:lnTo>
                <a:lnTo>
                  <a:pt x="4676775" y="1373949"/>
                </a:lnTo>
                <a:lnTo>
                  <a:pt x="4676775" y="1371320"/>
                </a:lnTo>
                <a:close/>
              </a:path>
              <a:path w="7200900" h="3057525">
                <a:moveTo>
                  <a:pt x="4676775" y="812863"/>
                </a:moveTo>
                <a:lnTo>
                  <a:pt x="4676318" y="811745"/>
                </a:lnTo>
                <a:lnTo>
                  <a:pt x="4674451" y="809879"/>
                </a:lnTo>
                <a:lnTo>
                  <a:pt x="4673333" y="809421"/>
                </a:lnTo>
                <a:lnTo>
                  <a:pt x="4670704" y="809421"/>
                </a:lnTo>
                <a:lnTo>
                  <a:pt x="4669574" y="809879"/>
                </a:lnTo>
                <a:lnTo>
                  <a:pt x="4667720" y="811745"/>
                </a:lnTo>
                <a:lnTo>
                  <a:pt x="4667250" y="812863"/>
                </a:lnTo>
                <a:lnTo>
                  <a:pt x="4667250" y="815492"/>
                </a:lnTo>
                <a:lnTo>
                  <a:pt x="4667720" y="816622"/>
                </a:lnTo>
                <a:lnTo>
                  <a:pt x="4669574" y="818476"/>
                </a:lnTo>
                <a:lnTo>
                  <a:pt x="4670704" y="818946"/>
                </a:lnTo>
                <a:lnTo>
                  <a:pt x="4673333" y="818946"/>
                </a:lnTo>
                <a:lnTo>
                  <a:pt x="4674451" y="818476"/>
                </a:lnTo>
                <a:lnTo>
                  <a:pt x="4676318" y="816622"/>
                </a:lnTo>
                <a:lnTo>
                  <a:pt x="4676775" y="815492"/>
                </a:lnTo>
                <a:lnTo>
                  <a:pt x="4676775" y="812863"/>
                </a:lnTo>
                <a:close/>
              </a:path>
              <a:path w="7200900" h="3057525">
                <a:moveTo>
                  <a:pt x="4676775" y="254406"/>
                </a:moveTo>
                <a:lnTo>
                  <a:pt x="4676318" y="253288"/>
                </a:lnTo>
                <a:lnTo>
                  <a:pt x="4674451" y="251421"/>
                </a:lnTo>
                <a:lnTo>
                  <a:pt x="4673333" y="250964"/>
                </a:lnTo>
                <a:lnTo>
                  <a:pt x="4670704" y="250964"/>
                </a:lnTo>
                <a:lnTo>
                  <a:pt x="4669574" y="251421"/>
                </a:lnTo>
                <a:lnTo>
                  <a:pt x="4667720" y="253288"/>
                </a:lnTo>
                <a:lnTo>
                  <a:pt x="4667250" y="254406"/>
                </a:lnTo>
                <a:lnTo>
                  <a:pt x="4667250" y="257035"/>
                </a:lnTo>
                <a:lnTo>
                  <a:pt x="4667720" y="258165"/>
                </a:lnTo>
                <a:lnTo>
                  <a:pt x="4669574" y="260019"/>
                </a:lnTo>
                <a:lnTo>
                  <a:pt x="4670704" y="260489"/>
                </a:lnTo>
                <a:lnTo>
                  <a:pt x="4673333" y="260489"/>
                </a:lnTo>
                <a:lnTo>
                  <a:pt x="4674451" y="260019"/>
                </a:lnTo>
                <a:lnTo>
                  <a:pt x="4676318" y="258165"/>
                </a:lnTo>
                <a:lnTo>
                  <a:pt x="4676775" y="257035"/>
                </a:lnTo>
                <a:lnTo>
                  <a:pt x="4676775" y="254406"/>
                </a:lnTo>
                <a:close/>
              </a:path>
              <a:path w="7200900" h="3057525">
                <a:moveTo>
                  <a:pt x="4724400" y="2488222"/>
                </a:moveTo>
                <a:lnTo>
                  <a:pt x="4723943" y="2487104"/>
                </a:lnTo>
                <a:lnTo>
                  <a:pt x="4722076" y="2485237"/>
                </a:lnTo>
                <a:lnTo>
                  <a:pt x="4720958" y="2484780"/>
                </a:lnTo>
                <a:lnTo>
                  <a:pt x="4718329" y="2484780"/>
                </a:lnTo>
                <a:lnTo>
                  <a:pt x="4717212" y="2485237"/>
                </a:lnTo>
                <a:lnTo>
                  <a:pt x="4715345" y="2487104"/>
                </a:lnTo>
                <a:lnTo>
                  <a:pt x="4714875" y="2488222"/>
                </a:lnTo>
                <a:lnTo>
                  <a:pt x="4714875" y="2490851"/>
                </a:lnTo>
                <a:lnTo>
                  <a:pt x="4715345" y="2491981"/>
                </a:lnTo>
                <a:lnTo>
                  <a:pt x="4717212" y="2493835"/>
                </a:lnTo>
                <a:lnTo>
                  <a:pt x="4718329" y="2494305"/>
                </a:lnTo>
                <a:lnTo>
                  <a:pt x="4720958" y="2494305"/>
                </a:lnTo>
                <a:lnTo>
                  <a:pt x="4722076" y="2493835"/>
                </a:lnTo>
                <a:lnTo>
                  <a:pt x="4723943" y="2491981"/>
                </a:lnTo>
                <a:lnTo>
                  <a:pt x="4724400" y="2490851"/>
                </a:lnTo>
                <a:lnTo>
                  <a:pt x="4724400" y="2488222"/>
                </a:lnTo>
                <a:close/>
              </a:path>
              <a:path w="7200900" h="3057525">
                <a:moveTo>
                  <a:pt x="4724400" y="1929765"/>
                </a:moveTo>
                <a:lnTo>
                  <a:pt x="4723943" y="1928647"/>
                </a:lnTo>
                <a:lnTo>
                  <a:pt x="4722076" y="1926793"/>
                </a:lnTo>
                <a:lnTo>
                  <a:pt x="4720958" y="1926323"/>
                </a:lnTo>
                <a:lnTo>
                  <a:pt x="4718329" y="1926323"/>
                </a:lnTo>
                <a:lnTo>
                  <a:pt x="4717212" y="1926793"/>
                </a:lnTo>
                <a:lnTo>
                  <a:pt x="4715345" y="1928647"/>
                </a:lnTo>
                <a:lnTo>
                  <a:pt x="4714875" y="1929765"/>
                </a:lnTo>
                <a:lnTo>
                  <a:pt x="4714875" y="1932406"/>
                </a:lnTo>
                <a:lnTo>
                  <a:pt x="4715345" y="1933524"/>
                </a:lnTo>
                <a:lnTo>
                  <a:pt x="4717212" y="1935378"/>
                </a:lnTo>
                <a:lnTo>
                  <a:pt x="4718329" y="1935848"/>
                </a:lnTo>
                <a:lnTo>
                  <a:pt x="4720958" y="1935848"/>
                </a:lnTo>
                <a:lnTo>
                  <a:pt x="4722076" y="1935378"/>
                </a:lnTo>
                <a:lnTo>
                  <a:pt x="4723943" y="1933524"/>
                </a:lnTo>
                <a:lnTo>
                  <a:pt x="4724400" y="1932406"/>
                </a:lnTo>
                <a:lnTo>
                  <a:pt x="4724400" y="1929765"/>
                </a:lnTo>
                <a:close/>
              </a:path>
              <a:path w="7200900" h="3057525">
                <a:moveTo>
                  <a:pt x="4724400" y="1371320"/>
                </a:moveTo>
                <a:lnTo>
                  <a:pt x="4723943" y="1370190"/>
                </a:lnTo>
                <a:lnTo>
                  <a:pt x="4722076" y="1368336"/>
                </a:lnTo>
                <a:lnTo>
                  <a:pt x="4720958" y="1367866"/>
                </a:lnTo>
                <a:lnTo>
                  <a:pt x="4718329" y="1367866"/>
                </a:lnTo>
                <a:lnTo>
                  <a:pt x="4717212" y="1368336"/>
                </a:lnTo>
                <a:lnTo>
                  <a:pt x="4715345" y="1370190"/>
                </a:lnTo>
                <a:lnTo>
                  <a:pt x="4714875" y="1371320"/>
                </a:lnTo>
                <a:lnTo>
                  <a:pt x="4714875" y="1373949"/>
                </a:lnTo>
                <a:lnTo>
                  <a:pt x="4715345" y="1375067"/>
                </a:lnTo>
                <a:lnTo>
                  <a:pt x="4717212" y="1376934"/>
                </a:lnTo>
                <a:lnTo>
                  <a:pt x="4718329" y="1377391"/>
                </a:lnTo>
                <a:lnTo>
                  <a:pt x="4720958" y="1377391"/>
                </a:lnTo>
                <a:lnTo>
                  <a:pt x="4722076" y="1376934"/>
                </a:lnTo>
                <a:lnTo>
                  <a:pt x="4723943" y="1375067"/>
                </a:lnTo>
                <a:lnTo>
                  <a:pt x="4724400" y="1373949"/>
                </a:lnTo>
                <a:lnTo>
                  <a:pt x="4724400" y="1371320"/>
                </a:lnTo>
                <a:close/>
              </a:path>
              <a:path w="7200900" h="3057525">
                <a:moveTo>
                  <a:pt x="4724400" y="812863"/>
                </a:moveTo>
                <a:lnTo>
                  <a:pt x="4723943" y="811745"/>
                </a:lnTo>
                <a:lnTo>
                  <a:pt x="4722076" y="809879"/>
                </a:lnTo>
                <a:lnTo>
                  <a:pt x="4720958" y="809421"/>
                </a:lnTo>
                <a:lnTo>
                  <a:pt x="4718329" y="809421"/>
                </a:lnTo>
                <a:lnTo>
                  <a:pt x="4717212" y="809879"/>
                </a:lnTo>
                <a:lnTo>
                  <a:pt x="4715345" y="811745"/>
                </a:lnTo>
                <a:lnTo>
                  <a:pt x="4714875" y="812863"/>
                </a:lnTo>
                <a:lnTo>
                  <a:pt x="4714875" y="815492"/>
                </a:lnTo>
                <a:lnTo>
                  <a:pt x="4715345" y="816622"/>
                </a:lnTo>
                <a:lnTo>
                  <a:pt x="4717212" y="818476"/>
                </a:lnTo>
                <a:lnTo>
                  <a:pt x="4718329" y="818946"/>
                </a:lnTo>
                <a:lnTo>
                  <a:pt x="4720958" y="818946"/>
                </a:lnTo>
                <a:lnTo>
                  <a:pt x="4722076" y="818476"/>
                </a:lnTo>
                <a:lnTo>
                  <a:pt x="4723943" y="816622"/>
                </a:lnTo>
                <a:lnTo>
                  <a:pt x="4724400" y="815492"/>
                </a:lnTo>
                <a:lnTo>
                  <a:pt x="4724400" y="812863"/>
                </a:lnTo>
                <a:close/>
              </a:path>
              <a:path w="7200900" h="3057525">
                <a:moveTo>
                  <a:pt x="4724400" y="254406"/>
                </a:moveTo>
                <a:lnTo>
                  <a:pt x="4723943" y="253288"/>
                </a:lnTo>
                <a:lnTo>
                  <a:pt x="4722076" y="251421"/>
                </a:lnTo>
                <a:lnTo>
                  <a:pt x="4720958" y="250964"/>
                </a:lnTo>
                <a:lnTo>
                  <a:pt x="4718329" y="250964"/>
                </a:lnTo>
                <a:lnTo>
                  <a:pt x="4717212" y="251421"/>
                </a:lnTo>
                <a:lnTo>
                  <a:pt x="4715345" y="253288"/>
                </a:lnTo>
                <a:lnTo>
                  <a:pt x="4714875" y="254406"/>
                </a:lnTo>
                <a:lnTo>
                  <a:pt x="4714875" y="257035"/>
                </a:lnTo>
                <a:lnTo>
                  <a:pt x="4715345" y="258165"/>
                </a:lnTo>
                <a:lnTo>
                  <a:pt x="4717212" y="260019"/>
                </a:lnTo>
                <a:lnTo>
                  <a:pt x="4718329" y="260489"/>
                </a:lnTo>
                <a:lnTo>
                  <a:pt x="4720958" y="260489"/>
                </a:lnTo>
                <a:lnTo>
                  <a:pt x="4722076" y="260019"/>
                </a:lnTo>
                <a:lnTo>
                  <a:pt x="4723943" y="258165"/>
                </a:lnTo>
                <a:lnTo>
                  <a:pt x="4724400" y="257035"/>
                </a:lnTo>
                <a:lnTo>
                  <a:pt x="4724400" y="254406"/>
                </a:lnTo>
                <a:close/>
              </a:path>
              <a:path w="7200900" h="3057525">
                <a:moveTo>
                  <a:pt x="4772025" y="2488222"/>
                </a:moveTo>
                <a:lnTo>
                  <a:pt x="4771568" y="2487104"/>
                </a:lnTo>
                <a:lnTo>
                  <a:pt x="4769701" y="2485237"/>
                </a:lnTo>
                <a:lnTo>
                  <a:pt x="4768583" y="2484780"/>
                </a:lnTo>
                <a:lnTo>
                  <a:pt x="4765954" y="2484780"/>
                </a:lnTo>
                <a:lnTo>
                  <a:pt x="4764837" y="2485237"/>
                </a:lnTo>
                <a:lnTo>
                  <a:pt x="4762970" y="2487104"/>
                </a:lnTo>
                <a:lnTo>
                  <a:pt x="4762500" y="2488222"/>
                </a:lnTo>
                <a:lnTo>
                  <a:pt x="4762500" y="2490851"/>
                </a:lnTo>
                <a:lnTo>
                  <a:pt x="4762970" y="2491981"/>
                </a:lnTo>
                <a:lnTo>
                  <a:pt x="4764837" y="2493835"/>
                </a:lnTo>
                <a:lnTo>
                  <a:pt x="4765954" y="2494305"/>
                </a:lnTo>
                <a:lnTo>
                  <a:pt x="4768583" y="2494305"/>
                </a:lnTo>
                <a:lnTo>
                  <a:pt x="4769701" y="2493835"/>
                </a:lnTo>
                <a:lnTo>
                  <a:pt x="4771568" y="2491981"/>
                </a:lnTo>
                <a:lnTo>
                  <a:pt x="4772025" y="2490851"/>
                </a:lnTo>
                <a:lnTo>
                  <a:pt x="4772025" y="2488222"/>
                </a:lnTo>
                <a:close/>
              </a:path>
              <a:path w="7200900" h="3057525">
                <a:moveTo>
                  <a:pt x="4772025" y="1929765"/>
                </a:moveTo>
                <a:lnTo>
                  <a:pt x="4771568" y="1928647"/>
                </a:lnTo>
                <a:lnTo>
                  <a:pt x="4769701" y="1926793"/>
                </a:lnTo>
                <a:lnTo>
                  <a:pt x="4768583" y="1926323"/>
                </a:lnTo>
                <a:lnTo>
                  <a:pt x="4765954" y="1926323"/>
                </a:lnTo>
                <a:lnTo>
                  <a:pt x="4764837" y="1926793"/>
                </a:lnTo>
                <a:lnTo>
                  <a:pt x="4762970" y="1928647"/>
                </a:lnTo>
                <a:lnTo>
                  <a:pt x="4762500" y="1929765"/>
                </a:lnTo>
                <a:lnTo>
                  <a:pt x="4762500" y="1932406"/>
                </a:lnTo>
                <a:lnTo>
                  <a:pt x="4762970" y="1933524"/>
                </a:lnTo>
                <a:lnTo>
                  <a:pt x="4764837" y="1935378"/>
                </a:lnTo>
                <a:lnTo>
                  <a:pt x="4765954" y="1935848"/>
                </a:lnTo>
                <a:lnTo>
                  <a:pt x="4768583" y="1935848"/>
                </a:lnTo>
                <a:lnTo>
                  <a:pt x="4769701" y="1935378"/>
                </a:lnTo>
                <a:lnTo>
                  <a:pt x="4771568" y="1933524"/>
                </a:lnTo>
                <a:lnTo>
                  <a:pt x="4772025" y="1932406"/>
                </a:lnTo>
                <a:lnTo>
                  <a:pt x="4772025" y="1929765"/>
                </a:lnTo>
                <a:close/>
              </a:path>
              <a:path w="7200900" h="3057525">
                <a:moveTo>
                  <a:pt x="4772025" y="1371320"/>
                </a:moveTo>
                <a:lnTo>
                  <a:pt x="4771568" y="1370190"/>
                </a:lnTo>
                <a:lnTo>
                  <a:pt x="4769701" y="1368336"/>
                </a:lnTo>
                <a:lnTo>
                  <a:pt x="4768583" y="1367866"/>
                </a:lnTo>
                <a:lnTo>
                  <a:pt x="4765954" y="1367866"/>
                </a:lnTo>
                <a:lnTo>
                  <a:pt x="4764837" y="1368336"/>
                </a:lnTo>
                <a:lnTo>
                  <a:pt x="4762970" y="1370190"/>
                </a:lnTo>
                <a:lnTo>
                  <a:pt x="4762500" y="1371320"/>
                </a:lnTo>
                <a:lnTo>
                  <a:pt x="4762500" y="1373949"/>
                </a:lnTo>
                <a:lnTo>
                  <a:pt x="4762970" y="1375067"/>
                </a:lnTo>
                <a:lnTo>
                  <a:pt x="4764837" y="1376934"/>
                </a:lnTo>
                <a:lnTo>
                  <a:pt x="4765954" y="1377391"/>
                </a:lnTo>
                <a:lnTo>
                  <a:pt x="4768583" y="1377391"/>
                </a:lnTo>
                <a:lnTo>
                  <a:pt x="4769701" y="1376934"/>
                </a:lnTo>
                <a:lnTo>
                  <a:pt x="4771568" y="1375067"/>
                </a:lnTo>
                <a:lnTo>
                  <a:pt x="4772025" y="1373949"/>
                </a:lnTo>
                <a:lnTo>
                  <a:pt x="4772025" y="1371320"/>
                </a:lnTo>
                <a:close/>
              </a:path>
              <a:path w="7200900" h="3057525">
                <a:moveTo>
                  <a:pt x="4772025" y="812863"/>
                </a:moveTo>
                <a:lnTo>
                  <a:pt x="4771568" y="811745"/>
                </a:lnTo>
                <a:lnTo>
                  <a:pt x="4769701" y="809879"/>
                </a:lnTo>
                <a:lnTo>
                  <a:pt x="4768583" y="809421"/>
                </a:lnTo>
                <a:lnTo>
                  <a:pt x="4765954" y="809421"/>
                </a:lnTo>
                <a:lnTo>
                  <a:pt x="4764837" y="809879"/>
                </a:lnTo>
                <a:lnTo>
                  <a:pt x="4762970" y="811745"/>
                </a:lnTo>
                <a:lnTo>
                  <a:pt x="4762500" y="812863"/>
                </a:lnTo>
                <a:lnTo>
                  <a:pt x="4762500" y="815492"/>
                </a:lnTo>
                <a:lnTo>
                  <a:pt x="4762970" y="816622"/>
                </a:lnTo>
                <a:lnTo>
                  <a:pt x="4764837" y="818476"/>
                </a:lnTo>
                <a:lnTo>
                  <a:pt x="4765954" y="818946"/>
                </a:lnTo>
                <a:lnTo>
                  <a:pt x="4768583" y="818946"/>
                </a:lnTo>
                <a:lnTo>
                  <a:pt x="4769701" y="818476"/>
                </a:lnTo>
                <a:lnTo>
                  <a:pt x="4771568" y="816622"/>
                </a:lnTo>
                <a:lnTo>
                  <a:pt x="4772025" y="815492"/>
                </a:lnTo>
                <a:lnTo>
                  <a:pt x="4772025" y="812863"/>
                </a:lnTo>
                <a:close/>
              </a:path>
              <a:path w="7200900" h="3057525">
                <a:moveTo>
                  <a:pt x="4772025" y="254406"/>
                </a:moveTo>
                <a:lnTo>
                  <a:pt x="4771568" y="253288"/>
                </a:lnTo>
                <a:lnTo>
                  <a:pt x="4769701" y="251421"/>
                </a:lnTo>
                <a:lnTo>
                  <a:pt x="4768583" y="250964"/>
                </a:lnTo>
                <a:lnTo>
                  <a:pt x="4765954" y="250964"/>
                </a:lnTo>
                <a:lnTo>
                  <a:pt x="4764837" y="251421"/>
                </a:lnTo>
                <a:lnTo>
                  <a:pt x="4762970" y="253288"/>
                </a:lnTo>
                <a:lnTo>
                  <a:pt x="4762500" y="254406"/>
                </a:lnTo>
                <a:lnTo>
                  <a:pt x="4762500" y="257035"/>
                </a:lnTo>
                <a:lnTo>
                  <a:pt x="4762970" y="258165"/>
                </a:lnTo>
                <a:lnTo>
                  <a:pt x="4764837" y="260019"/>
                </a:lnTo>
                <a:lnTo>
                  <a:pt x="4765954" y="260489"/>
                </a:lnTo>
                <a:lnTo>
                  <a:pt x="4768583" y="260489"/>
                </a:lnTo>
                <a:lnTo>
                  <a:pt x="4769701" y="260019"/>
                </a:lnTo>
                <a:lnTo>
                  <a:pt x="4771568" y="258165"/>
                </a:lnTo>
                <a:lnTo>
                  <a:pt x="4772025" y="257035"/>
                </a:lnTo>
                <a:lnTo>
                  <a:pt x="4772025" y="254406"/>
                </a:lnTo>
                <a:close/>
              </a:path>
              <a:path w="7200900" h="3057525">
                <a:moveTo>
                  <a:pt x="4819650" y="2488222"/>
                </a:moveTo>
                <a:lnTo>
                  <a:pt x="4819193" y="2487104"/>
                </a:lnTo>
                <a:lnTo>
                  <a:pt x="4817326" y="2485237"/>
                </a:lnTo>
                <a:lnTo>
                  <a:pt x="4816208" y="2484780"/>
                </a:lnTo>
                <a:lnTo>
                  <a:pt x="4813579" y="2484780"/>
                </a:lnTo>
                <a:lnTo>
                  <a:pt x="4812449" y="2485237"/>
                </a:lnTo>
                <a:lnTo>
                  <a:pt x="4810595" y="2487104"/>
                </a:lnTo>
                <a:lnTo>
                  <a:pt x="4810125" y="2488222"/>
                </a:lnTo>
                <a:lnTo>
                  <a:pt x="4810125" y="2490851"/>
                </a:lnTo>
                <a:lnTo>
                  <a:pt x="4810595" y="2491981"/>
                </a:lnTo>
                <a:lnTo>
                  <a:pt x="4812449" y="2493835"/>
                </a:lnTo>
                <a:lnTo>
                  <a:pt x="4813579" y="2494305"/>
                </a:lnTo>
                <a:lnTo>
                  <a:pt x="4816208" y="2494305"/>
                </a:lnTo>
                <a:lnTo>
                  <a:pt x="4817326" y="2493835"/>
                </a:lnTo>
                <a:lnTo>
                  <a:pt x="4819193" y="2491981"/>
                </a:lnTo>
                <a:lnTo>
                  <a:pt x="4819650" y="2490851"/>
                </a:lnTo>
                <a:lnTo>
                  <a:pt x="4819650" y="2488222"/>
                </a:lnTo>
                <a:close/>
              </a:path>
              <a:path w="7200900" h="3057525">
                <a:moveTo>
                  <a:pt x="4819650" y="1929765"/>
                </a:moveTo>
                <a:lnTo>
                  <a:pt x="4819193" y="1928647"/>
                </a:lnTo>
                <a:lnTo>
                  <a:pt x="4817326" y="1926793"/>
                </a:lnTo>
                <a:lnTo>
                  <a:pt x="4816208" y="1926323"/>
                </a:lnTo>
                <a:lnTo>
                  <a:pt x="4813579" y="1926323"/>
                </a:lnTo>
                <a:lnTo>
                  <a:pt x="4812449" y="1926793"/>
                </a:lnTo>
                <a:lnTo>
                  <a:pt x="4810595" y="1928647"/>
                </a:lnTo>
                <a:lnTo>
                  <a:pt x="4810125" y="1929765"/>
                </a:lnTo>
                <a:lnTo>
                  <a:pt x="4810125" y="1932406"/>
                </a:lnTo>
                <a:lnTo>
                  <a:pt x="4810595" y="1933524"/>
                </a:lnTo>
                <a:lnTo>
                  <a:pt x="4812449" y="1935378"/>
                </a:lnTo>
                <a:lnTo>
                  <a:pt x="4813579" y="1935848"/>
                </a:lnTo>
                <a:lnTo>
                  <a:pt x="4816208" y="1935848"/>
                </a:lnTo>
                <a:lnTo>
                  <a:pt x="4817326" y="1935378"/>
                </a:lnTo>
                <a:lnTo>
                  <a:pt x="4819193" y="1933524"/>
                </a:lnTo>
                <a:lnTo>
                  <a:pt x="4819650" y="1932406"/>
                </a:lnTo>
                <a:lnTo>
                  <a:pt x="4819650" y="1929765"/>
                </a:lnTo>
                <a:close/>
              </a:path>
              <a:path w="7200900" h="3057525">
                <a:moveTo>
                  <a:pt x="4819650" y="1371320"/>
                </a:moveTo>
                <a:lnTo>
                  <a:pt x="4819193" y="1370190"/>
                </a:lnTo>
                <a:lnTo>
                  <a:pt x="4817326" y="1368336"/>
                </a:lnTo>
                <a:lnTo>
                  <a:pt x="4816208" y="1367866"/>
                </a:lnTo>
                <a:lnTo>
                  <a:pt x="4813579" y="1367866"/>
                </a:lnTo>
                <a:lnTo>
                  <a:pt x="4812449" y="1368336"/>
                </a:lnTo>
                <a:lnTo>
                  <a:pt x="4810595" y="1370190"/>
                </a:lnTo>
                <a:lnTo>
                  <a:pt x="4810125" y="1371320"/>
                </a:lnTo>
                <a:lnTo>
                  <a:pt x="4810125" y="1373949"/>
                </a:lnTo>
                <a:lnTo>
                  <a:pt x="4810595" y="1375067"/>
                </a:lnTo>
                <a:lnTo>
                  <a:pt x="4812449" y="1376934"/>
                </a:lnTo>
                <a:lnTo>
                  <a:pt x="4813579" y="1377391"/>
                </a:lnTo>
                <a:lnTo>
                  <a:pt x="4816208" y="1377391"/>
                </a:lnTo>
                <a:lnTo>
                  <a:pt x="4817326" y="1376934"/>
                </a:lnTo>
                <a:lnTo>
                  <a:pt x="4819193" y="1375067"/>
                </a:lnTo>
                <a:lnTo>
                  <a:pt x="4819650" y="1373949"/>
                </a:lnTo>
                <a:lnTo>
                  <a:pt x="4819650" y="1371320"/>
                </a:lnTo>
                <a:close/>
              </a:path>
              <a:path w="7200900" h="3057525">
                <a:moveTo>
                  <a:pt x="4819650" y="812863"/>
                </a:moveTo>
                <a:lnTo>
                  <a:pt x="4819193" y="811745"/>
                </a:lnTo>
                <a:lnTo>
                  <a:pt x="4817326" y="809879"/>
                </a:lnTo>
                <a:lnTo>
                  <a:pt x="4816208" y="809421"/>
                </a:lnTo>
                <a:lnTo>
                  <a:pt x="4813579" y="809421"/>
                </a:lnTo>
                <a:lnTo>
                  <a:pt x="4812449" y="809879"/>
                </a:lnTo>
                <a:lnTo>
                  <a:pt x="4810595" y="811745"/>
                </a:lnTo>
                <a:lnTo>
                  <a:pt x="4810125" y="812863"/>
                </a:lnTo>
                <a:lnTo>
                  <a:pt x="4810125" y="815492"/>
                </a:lnTo>
                <a:lnTo>
                  <a:pt x="4810595" y="816622"/>
                </a:lnTo>
                <a:lnTo>
                  <a:pt x="4812449" y="818476"/>
                </a:lnTo>
                <a:lnTo>
                  <a:pt x="4813579" y="818946"/>
                </a:lnTo>
                <a:lnTo>
                  <a:pt x="4816208" y="818946"/>
                </a:lnTo>
                <a:lnTo>
                  <a:pt x="4817326" y="818476"/>
                </a:lnTo>
                <a:lnTo>
                  <a:pt x="4819193" y="816622"/>
                </a:lnTo>
                <a:lnTo>
                  <a:pt x="4819650" y="815492"/>
                </a:lnTo>
                <a:lnTo>
                  <a:pt x="4819650" y="812863"/>
                </a:lnTo>
                <a:close/>
              </a:path>
              <a:path w="7200900" h="3057525">
                <a:moveTo>
                  <a:pt x="4819650" y="254406"/>
                </a:moveTo>
                <a:lnTo>
                  <a:pt x="4819193" y="253288"/>
                </a:lnTo>
                <a:lnTo>
                  <a:pt x="4817326" y="251421"/>
                </a:lnTo>
                <a:lnTo>
                  <a:pt x="4816208" y="250964"/>
                </a:lnTo>
                <a:lnTo>
                  <a:pt x="4813579" y="250964"/>
                </a:lnTo>
                <a:lnTo>
                  <a:pt x="4812449" y="251421"/>
                </a:lnTo>
                <a:lnTo>
                  <a:pt x="4810595" y="253288"/>
                </a:lnTo>
                <a:lnTo>
                  <a:pt x="4810125" y="254406"/>
                </a:lnTo>
                <a:lnTo>
                  <a:pt x="4810125" y="257035"/>
                </a:lnTo>
                <a:lnTo>
                  <a:pt x="4810595" y="258165"/>
                </a:lnTo>
                <a:lnTo>
                  <a:pt x="4812449" y="260019"/>
                </a:lnTo>
                <a:lnTo>
                  <a:pt x="4813579" y="260489"/>
                </a:lnTo>
                <a:lnTo>
                  <a:pt x="4816208" y="260489"/>
                </a:lnTo>
                <a:lnTo>
                  <a:pt x="4817326" y="260019"/>
                </a:lnTo>
                <a:lnTo>
                  <a:pt x="4819193" y="258165"/>
                </a:lnTo>
                <a:lnTo>
                  <a:pt x="4819650" y="257035"/>
                </a:lnTo>
                <a:lnTo>
                  <a:pt x="4819650" y="254406"/>
                </a:lnTo>
                <a:close/>
              </a:path>
              <a:path w="7200900" h="3057525">
                <a:moveTo>
                  <a:pt x="4867275" y="2488222"/>
                </a:moveTo>
                <a:lnTo>
                  <a:pt x="4866818" y="2487104"/>
                </a:lnTo>
                <a:lnTo>
                  <a:pt x="4864951" y="2485237"/>
                </a:lnTo>
                <a:lnTo>
                  <a:pt x="4863833" y="2484780"/>
                </a:lnTo>
                <a:lnTo>
                  <a:pt x="4861204" y="2484780"/>
                </a:lnTo>
                <a:lnTo>
                  <a:pt x="4860074" y="2485237"/>
                </a:lnTo>
                <a:lnTo>
                  <a:pt x="4858220" y="2487104"/>
                </a:lnTo>
                <a:lnTo>
                  <a:pt x="4857750" y="2488222"/>
                </a:lnTo>
                <a:lnTo>
                  <a:pt x="4857750" y="2490851"/>
                </a:lnTo>
                <a:lnTo>
                  <a:pt x="4858220" y="2491981"/>
                </a:lnTo>
                <a:lnTo>
                  <a:pt x="4860074" y="2493835"/>
                </a:lnTo>
                <a:lnTo>
                  <a:pt x="4861204" y="2494305"/>
                </a:lnTo>
                <a:lnTo>
                  <a:pt x="4863833" y="2494305"/>
                </a:lnTo>
                <a:lnTo>
                  <a:pt x="4864951" y="2493835"/>
                </a:lnTo>
                <a:lnTo>
                  <a:pt x="4866818" y="2491981"/>
                </a:lnTo>
                <a:lnTo>
                  <a:pt x="4867275" y="2490851"/>
                </a:lnTo>
                <a:lnTo>
                  <a:pt x="4867275" y="2488222"/>
                </a:lnTo>
                <a:close/>
              </a:path>
              <a:path w="7200900" h="3057525">
                <a:moveTo>
                  <a:pt x="4867275" y="1929765"/>
                </a:moveTo>
                <a:lnTo>
                  <a:pt x="4866818" y="1928647"/>
                </a:lnTo>
                <a:lnTo>
                  <a:pt x="4864951" y="1926793"/>
                </a:lnTo>
                <a:lnTo>
                  <a:pt x="4863833" y="1926323"/>
                </a:lnTo>
                <a:lnTo>
                  <a:pt x="4861204" y="1926323"/>
                </a:lnTo>
                <a:lnTo>
                  <a:pt x="4860074" y="1926793"/>
                </a:lnTo>
                <a:lnTo>
                  <a:pt x="4858220" y="1928647"/>
                </a:lnTo>
                <a:lnTo>
                  <a:pt x="4857750" y="1929765"/>
                </a:lnTo>
                <a:lnTo>
                  <a:pt x="4857750" y="1932406"/>
                </a:lnTo>
                <a:lnTo>
                  <a:pt x="4858220" y="1933524"/>
                </a:lnTo>
                <a:lnTo>
                  <a:pt x="4860074" y="1935378"/>
                </a:lnTo>
                <a:lnTo>
                  <a:pt x="4861204" y="1935848"/>
                </a:lnTo>
                <a:lnTo>
                  <a:pt x="4863833" y="1935848"/>
                </a:lnTo>
                <a:lnTo>
                  <a:pt x="4864951" y="1935378"/>
                </a:lnTo>
                <a:lnTo>
                  <a:pt x="4866818" y="1933524"/>
                </a:lnTo>
                <a:lnTo>
                  <a:pt x="4867275" y="1932406"/>
                </a:lnTo>
                <a:lnTo>
                  <a:pt x="4867275" y="1929765"/>
                </a:lnTo>
                <a:close/>
              </a:path>
              <a:path w="7200900" h="3057525">
                <a:moveTo>
                  <a:pt x="4867275" y="1371320"/>
                </a:moveTo>
                <a:lnTo>
                  <a:pt x="4866818" y="1370190"/>
                </a:lnTo>
                <a:lnTo>
                  <a:pt x="4864951" y="1368336"/>
                </a:lnTo>
                <a:lnTo>
                  <a:pt x="4863833" y="1367866"/>
                </a:lnTo>
                <a:lnTo>
                  <a:pt x="4861204" y="1367866"/>
                </a:lnTo>
                <a:lnTo>
                  <a:pt x="4860074" y="1368336"/>
                </a:lnTo>
                <a:lnTo>
                  <a:pt x="4858220" y="1370190"/>
                </a:lnTo>
                <a:lnTo>
                  <a:pt x="4857750" y="1371320"/>
                </a:lnTo>
                <a:lnTo>
                  <a:pt x="4857750" y="1373949"/>
                </a:lnTo>
                <a:lnTo>
                  <a:pt x="4858220" y="1375067"/>
                </a:lnTo>
                <a:lnTo>
                  <a:pt x="4860074" y="1376934"/>
                </a:lnTo>
                <a:lnTo>
                  <a:pt x="4861204" y="1377391"/>
                </a:lnTo>
                <a:lnTo>
                  <a:pt x="4863833" y="1377391"/>
                </a:lnTo>
                <a:lnTo>
                  <a:pt x="4864951" y="1376934"/>
                </a:lnTo>
                <a:lnTo>
                  <a:pt x="4866818" y="1375067"/>
                </a:lnTo>
                <a:lnTo>
                  <a:pt x="4867275" y="1373949"/>
                </a:lnTo>
                <a:lnTo>
                  <a:pt x="4867275" y="1371320"/>
                </a:lnTo>
                <a:close/>
              </a:path>
              <a:path w="7200900" h="3057525">
                <a:moveTo>
                  <a:pt x="4867275" y="812863"/>
                </a:moveTo>
                <a:lnTo>
                  <a:pt x="4866818" y="811745"/>
                </a:lnTo>
                <a:lnTo>
                  <a:pt x="4864951" y="809879"/>
                </a:lnTo>
                <a:lnTo>
                  <a:pt x="4863833" y="809421"/>
                </a:lnTo>
                <a:lnTo>
                  <a:pt x="4861204" y="809421"/>
                </a:lnTo>
                <a:lnTo>
                  <a:pt x="4860074" y="809879"/>
                </a:lnTo>
                <a:lnTo>
                  <a:pt x="4858220" y="811745"/>
                </a:lnTo>
                <a:lnTo>
                  <a:pt x="4857750" y="812863"/>
                </a:lnTo>
                <a:lnTo>
                  <a:pt x="4857750" y="815492"/>
                </a:lnTo>
                <a:lnTo>
                  <a:pt x="4858220" y="816622"/>
                </a:lnTo>
                <a:lnTo>
                  <a:pt x="4860074" y="818476"/>
                </a:lnTo>
                <a:lnTo>
                  <a:pt x="4861204" y="818946"/>
                </a:lnTo>
                <a:lnTo>
                  <a:pt x="4863833" y="818946"/>
                </a:lnTo>
                <a:lnTo>
                  <a:pt x="4864951" y="818476"/>
                </a:lnTo>
                <a:lnTo>
                  <a:pt x="4866818" y="816622"/>
                </a:lnTo>
                <a:lnTo>
                  <a:pt x="4867275" y="815492"/>
                </a:lnTo>
                <a:lnTo>
                  <a:pt x="4867275" y="812863"/>
                </a:lnTo>
                <a:close/>
              </a:path>
              <a:path w="7200900" h="3057525">
                <a:moveTo>
                  <a:pt x="4867275" y="254406"/>
                </a:moveTo>
                <a:lnTo>
                  <a:pt x="4866818" y="253288"/>
                </a:lnTo>
                <a:lnTo>
                  <a:pt x="4864951" y="251421"/>
                </a:lnTo>
                <a:lnTo>
                  <a:pt x="4863833" y="250964"/>
                </a:lnTo>
                <a:lnTo>
                  <a:pt x="4861204" y="250964"/>
                </a:lnTo>
                <a:lnTo>
                  <a:pt x="4860074" y="251421"/>
                </a:lnTo>
                <a:lnTo>
                  <a:pt x="4858220" y="253288"/>
                </a:lnTo>
                <a:lnTo>
                  <a:pt x="4857750" y="254406"/>
                </a:lnTo>
                <a:lnTo>
                  <a:pt x="4857750" y="257035"/>
                </a:lnTo>
                <a:lnTo>
                  <a:pt x="4858220" y="258165"/>
                </a:lnTo>
                <a:lnTo>
                  <a:pt x="4860074" y="260019"/>
                </a:lnTo>
                <a:lnTo>
                  <a:pt x="4861204" y="260489"/>
                </a:lnTo>
                <a:lnTo>
                  <a:pt x="4863833" y="260489"/>
                </a:lnTo>
                <a:lnTo>
                  <a:pt x="4864951" y="260019"/>
                </a:lnTo>
                <a:lnTo>
                  <a:pt x="4866818" y="258165"/>
                </a:lnTo>
                <a:lnTo>
                  <a:pt x="4867275" y="257035"/>
                </a:lnTo>
                <a:lnTo>
                  <a:pt x="4867275" y="254406"/>
                </a:lnTo>
                <a:close/>
              </a:path>
              <a:path w="7200900" h="3057525">
                <a:moveTo>
                  <a:pt x="4914900" y="2488222"/>
                </a:moveTo>
                <a:lnTo>
                  <a:pt x="4914443" y="2487104"/>
                </a:lnTo>
                <a:lnTo>
                  <a:pt x="4912576" y="2485237"/>
                </a:lnTo>
                <a:lnTo>
                  <a:pt x="4911458" y="2484780"/>
                </a:lnTo>
                <a:lnTo>
                  <a:pt x="4908829" y="2484780"/>
                </a:lnTo>
                <a:lnTo>
                  <a:pt x="4907699" y="2485237"/>
                </a:lnTo>
                <a:lnTo>
                  <a:pt x="4905845" y="2487104"/>
                </a:lnTo>
                <a:lnTo>
                  <a:pt x="4905375" y="2488222"/>
                </a:lnTo>
                <a:lnTo>
                  <a:pt x="4905375" y="2490851"/>
                </a:lnTo>
                <a:lnTo>
                  <a:pt x="4905845" y="2491981"/>
                </a:lnTo>
                <a:lnTo>
                  <a:pt x="4907699" y="2493835"/>
                </a:lnTo>
                <a:lnTo>
                  <a:pt x="4908829" y="2494305"/>
                </a:lnTo>
                <a:lnTo>
                  <a:pt x="4911458" y="2494305"/>
                </a:lnTo>
                <a:lnTo>
                  <a:pt x="4912576" y="2493835"/>
                </a:lnTo>
                <a:lnTo>
                  <a:pt x="4914443" y="2491981"/>
                </a:lnTo>
                <a:lnTo>
                  <a:pt x="4914900" y="2490851"/>
                </a:lnTo>
                <a:lnTo>
                  <a:pt x="4914900" y="2488222"/>
                </a:lnTo>
                <a:close/>
              </a:path>
              <a:path w="7200900" h="3057525">
                <a:moveTo>
                  <a:pt x="4914900" y="1929765"/>
                </a:moveTo>
                <a:lnTo>
                  <a:pt x="4914443" y="1928647"/>
                </a:lnTo>
                <a:lnTo>
                  <a:pt x="4912576" y="1926793"/>
                </a:lnTo>
                <a:lnTo>
                  <a:pt x="4911458" y="1926323"/>
                </a:lnTo>
                <a:lnTo>
                  <a:pt x="4908829" y="1926323"/>
                </a:lnTo>
                <a:lnTo>
                  <a:pt x="4907699" y="1926793"/>
                </a:lnTo>
                <a:lnTo>
                  <a:pt x="4905845" y="1928647"/>
                </a:lnTo>
                <a:lnTo>
                  <a:pt x="4905375" y="1929765"/>
                </a:lnTo>
                <a:lnTo>
                  <a:pt x="4905375" y="1932406"/>
                </a:lnTo>
                <a:lnTo>
                  <a:pt x="4905845" y="1933524"/>
                </a:lnTo>
                <a:lnTo>
                  <a:pt x="4907699" y="1935378"/>
                </a:lnTo>
                <a:lnTo>
                  <a:pt x="4908829" y="1935848"/>
                </a:lnTo>
                <a:lnTo>
                  <a:pt x="4911458" y="1935848"/>
                </a:lnTo>
                <a:lnTo>
                  <a:pt x="4912576" y="1935378"/>
                </a:lnTo>
                <a:lnTo>
                  <a:pt x="4914443" y="1933524"/>
                </a:lnTo>
                <a:lnTo>
                  <a:pt x="4914900" y="1932406"/>
                </a:lnTo>
                <a:lnTo>
                  <a:pt x="4914900" y="1929765"/>
                </a:lnTo>
                <a:close/>
              </a:path>
              <a:path w="7200900" h="3057525">
                <a:moveTo>
                  <a:pt x="4914900" y="1371320"/>
                </a:moveTo>
                <a:lnTo>
                  <a:pt x="4914443" y="1370190"/>
                </a:lnTo>
                <a:lnTo>
                  <a:pt x="4912576" y="1368336"/>
                </a:lnTo>
                <a:lnTo>
                  <a:pt x="4911458" y="1367866"/>
                </a:lnTo>
                <a:lnTo>
                  <a:pt x="4908829" y="1367866"/>
                </a:lnTo>
                <a:lnTo>
                  <a:pt x="4907699" y="1368336"/>
                </a:lnTo>
                <a:lnTo>
                  <a:pt x="4905845" y="1370190"/>
                </a:lnTo>
                <a:lnTo>
                  <a:pt x="4905375" y="1371320"/>
                </a:lnTo>
                <a:lnTo>
                  <a:pt x="4905375" y="1373949"/>
                </a:lnTo>
                <a:lnTo>
                  <a:pt x="4905845" y="1375067"/>
                </a:lnTo>
                <a:lnTo>
                  <a:pt x="4907699" y="1376934"/>
                </a:lnTo>
                <a:lnTo>
                  <a:pt x="4908829" y="1377391"/>
                </a:lnTo>
                <a:lnTo>
                  <a:pt x="4911458" y="1377391"/>
                </a:lnTo>
                <a:lnTo>
                  <a:pt x="4912576" y="1376934"/>
                </a:lnTo>
                <a:lnTo>
                  <a:pt x="4914443" y="1375067"/>
                </a:lnTo>
                <a:lnTo>
                  <a:pt x="4914900" y="1373949"/>
                </a:lnTo>
                <a:lnTo>
                  <a:pt x="4914900" y="1371320"/>
                </a:lnTo>
                <a:close/>
              </a:path>
              <a:path w="7200900" h="3057525">
                <a:moveTo>
                  <a:pt x="4914900" y="812863"/>
                </a:moveTo>
                <a:lnTo>
                  <a:pt x="4914443" y="811745"/>
                </a:lnTo>
                <a:lnTo>
                  <a:pt x="4912576" y="809879"/>
                </a:lnTo>
                <a:lnTo>
                  <a:pt x="4911458" y="809421"/>
                </a:lnTo>
                <a:lnTo>
                  <a:pt x="4908829" y="809421"/>
                </a:lnTo>
                <a:lnTo>
                  <a:pt x="4907699" y="809879"/>
                </a:lnTo>
                <a:lnTo>
                  <a:pt x="4905845" y="811745"/>
                </a:lnTo>
                <a:lnTo>
                  <a:pt x="4905375" y="812863"/>
                </a:lnTo>
                <a:lnTo>
                  <a:pt x="4905375" y="815492"/>
                </a:lnTo>
                <a:lnTo>
                  <a:pt x="4905845" y="816622"/>
                </a:lnTo>
                <a:lnTo>
                  <a:pt x="4907699" y="818476"/>
                </a:lnTo>
                <a:lnTo>
                  <a:pt x="4908829" y="818946"/>
                </a:lnTo>
                <a:lnTo>
                  <a:pt x="4911458" y="818946"/>
                </a:lnTo>
                <a:lnTo>
                  <a:pt x="4912576" y="818476"/>
                </a:lnTo>
                <a:lnTo>
                  <a:pt x="4914443" y="816622"/>
                </a:lnTo>
                <a:lnTo>
                  <a:pt x="4914900" y="815492"/>
                </a:lnTo>
                <a:lnTo>
                  <a:pt x="4914900" y="812863"/>
                </a:lnTo>
                <a:close/>
              </a:path>
              <a:path w="7200900" h="3057525">
                <a:moveTo>
                  <a:pt x="4914900" y="254406"/>
                </a:moveTo>
                <a:lnTo>
                  <a:pt x="4914443" y="253288"/>
                </a:lnTo>
                <a:lnTo>
                  <a:pt x="4912576" y="251421"/>
                </a:lnTo>
                <a:lnTo>
                  <a:pt x="4911458" y="250964"/>
                </a:lnTo>
                <a:lnTo>
                  <a:pt x="4908829" y="250964"/>
                </a:lnTo>
                <a:lnTo>
                  <a:pt x="4907699" y="251421"/>
                </a:lnTo>
                <a:lnTo>
                  <a:pt x="4905845" y="253288"/>
                </a:lnTo>
                <a:lnTo>
                  <a:pt x="4905375" y="254406"/>
                </a:lnTo>
                <a:lnTo>
                  <a:pt x="4905375" y="257035"/>
                </a:lnTo>
                <a:lnTo>
                  <a:pt x="4905845" y="258165"/>
                </a:lnTo>
                <a:lnTo>
                  <a:pt x="4907699" y="260019"/>
                </a:lnTo>
                <a:lnTo>
                  <a:pt x="4908829" y="260489"/>
                </a:lnTo>
                <a:lnTo>
                  <a:pt x="4911458" y="260489"/>
                </a:lnTo>
                <a:lnTo>
                  <a:pt x="4912576" y="260019"/>
                </a:lnTo>
                <a:lnTo>
                  <a:pt x="4914443" y="258165"/>
                </a:lnTo>
                <a:lnTo>
                  <a:pt x="4914900" y="257035"/>
                </a:lnTo>
                <a:lnTo>
                  <a:pt x="4914900" y="254406"/>
                </a:lnTo>
                <a:close/>
              </a:path>
              <a:path w="7200900" h="3057525">
                <a:moveTo>
                  <a:pt x="4962525" y="2488222"/>
                </a:moveTo>
                <a:lnTo>
                  <a:pt x="4962068" y="2487104"/>
                </a:lnTo>
                <a:lnTo>
                  <a:pt x="4960201" y="2485237"/>
                </a:lnTo>
                <a:lnTo>
                  <a:pt x="4959083" y="2484780"/>
                </a:lnTo>
                <a:lnTo>
                  <a:pt x="4956454" y="2484780"/>
                </a:lnTo>
                <a:lnTo>
                  <a:pt x="4955324" y="2485237"/>
                </a:lnTo>
                <a:lnTo>
                  <a:pt x="4953470" y="2487104"/>
                </a:lnTo>
                <a:lnTo>
                  <a:pt x="4953000" y="2488222"/>
                </a:lnTo>
                <a:lnTo>
                  <a:pt x="4953000" y="2490851"/>
                </a:lnTo>
                <a:lnTo>
                  <a:pt x="4953470" y="2491981"/>
                </a:lnTo>
                <a:lnTo>
                  <a:pt x="4955324" y="2493835"/>
                </a:lnTo>
                <a:lnTo>
                  <a:pt x="4956454" y="2494305"/>
                </a:lnTo>
                <a:lnTo>
                  <a:pt x="4959083" y="2494305"/>
                </a:lnTo>
                <a:lnTo>
                  <a:pt x="4960201" y="2493835"/>
                </a:lnTo>
                <a:lnTo>
                  <a:pt x="4962068" y="2491981"/>
                </a:lnTo>
                <a:lnTo>
                  <a:pt x="4962525" y="2490851"/>
                </a:lnTo>
                <a:lnTo>
                  <a:pt x="4962525" y="2488222"/>
                </a:lnTo>
                <a:close/>
              </a:path>
              <a:path w="7200900" h="3057525">
                <a:moveTo>
                  <a:pt x="4962525" y="1929765"/>
                </a:moveTo>
                <a:lnTo>
                  <a:pt x="4962068" y="1928647"/>
                </a:lnTo>
                <a:lnTo>
                  <a:pt x="4960201" y="1926793"/>
                </a:lnTo>
                <a:lnTo>
                  <a:pt x="4959083" y="1926323"/>
                </a:lnTo>
                <a:lnTo>
                  <a:pt x="4956454" y="1926323"/>
                </a:lnTo>
                <a:lnTo>
                  <a:pt x="4955324" y="1926793"/>
                </a:lnTo>
                <a:lnTo>
                  <a:pt x="4953470" y="1928647"/>
                </a:lnTo>
                <a:lnTo>
                  <a:pt x="4953000" y="1929765"/>
                </a:lnTo>
                <a:lnTo>
                  <a:pt x="4953000" y="1932406"/>
                </a:lnTo>
                <a:lnTo>
                  <a:pt x="4953470" y="1933524"/>
                </a:lnTo>
                <a:lnTo>
                  <a:pt x="4955324" y="1935378"/>
                </a:lnTo>
                <a:lnTo>
                  <a:pt x="4956454" y="1935848"/>
                </a:lnTo>
                <a:lnTo>
                  <a:pt x="4959083" y="1935848"/>
                </a:lnTo>
                <a:lnTo>
                  <a:pt x="4960201" y="1935378"/>
                </a:lnTo>
                <a:lnTo>
                  <a:pt x="4962068" y="1933524"/>
                </a:lnTo>
                <a:lnTo>
                  <a:pt x="4962525" y="1932406"/>
                </a:lnTo>
                <a:lnTo>
                  <a:pt x="4962525" y="1929765"/>
                </a:lnTo>
                <a:close/>
              </a:path>
              <a:path w="7200900" h="3057525">
                <a:moveTo>
                  <a:pt x="4962525" y="1371320"/>
                </a:moveTo>
                <a:lnTo>
                  <a:pt x="4962068" y="1370190"/>
                </a:lnTo>
                <a:lnTo>
                  <a:pt x="4960201" y="1368336"/>
                </a:lnTo>
                <a:lnTo>
                  <a:pt x="4959083" y="1367866"/>
                </a:lnTo>
                <a:lnTo>
                  <a:pt x="4956454" y="1367866"/>
                </a:lnTo>
                <a:lnTo>
                  <a:pt x="4955324" y="1368336"/>
                </a:lnTo>
                <a:lnTo>
                  <a:pt x="4953470" y="1370190"/>
                </a:lnTo>
                <a:lnTo>
                  <a:pt x="4953000" y="1371320"/>
                </a:lnTo>
                <a:lnTo>
                  <a:pt x="4953000" y="1373949"/>
                </a:lnTo>
                <a:lnTo>
                  <a:pt x="4953470" y="1375067"/>
                </a:lnTo>
                <a:lnTo>
                  <a:pt x="4955324" y="1376934"/>
                </a:lnTo>
                <a:lnTo>
                  <a:pt x="4956454" y="1377391"/>
                </a:lnTo>
                <a:lnTo>
                  <a:pt x="4959083" y="1377391"/>
                </a:lnTo>
                <a:lnTo>
                  <a:pt x="4960201" y="1376934"/>
                </a:lnTo>
                <a:lnTo>
                  <a:pt x="4962068" y="1375067"/>
                </a:lnTo>
                <a:lnTo>
                  <a:pt x="4962525" y="1373949"/>
                </a:lnTo>
                <a:lnTo>
                  <a:pt x="4962525" y="1371320"/>
                </a:lnTo>
                <a:close/>
              </a:path>
              <a:path w="7200900" h="3057525">
                <a:moveTo>
                  <a:pt x="4962525" y="812863"/>
                </a:moveTo>
                <a:lnTo>
                  <a:pt x="4962068" y="811745"/>
                </a:lnTo>
                <a:lnTo>
                  <a:pt x="4960201" y="809879"/>
                </a:lnTo>
                <a:lnTo>
                  <a:pt x="4959083" y="809421"/>
                </a:lnTo>
                <a:lnTo>
                  <a:pt x="4956454" y="809421"/>
                </a:lnTo>
                <a:lnTo>
                  <a:pt x="4955324" y="809879"/>
                </a:lnTo>
                <a:lnTo>
                  <a:pt x="4953470" y="811745"/>
                </a:lnTo>
                <a:lnTo>
                  <a:pt x="4953000" y="812863"/>
                </a:lnTo>
                <a:lnTo>
                  <a:pt x="4953000" y="815492"/>
                </a:lnTo>
                <a:lnTo>
                  <a:pt x="4953470" y="816622"/>
                </a:lnTo>
                <a:lnTo>
                  <a:pt x="4955324" y="818476"/>
                </a:lnTo>
                <a:lnTo>
                  <a:pt x="4956454" y="818946"/>
                </a:lnTo>
                <a:lnTo>
                  <a:pt x="4959083" y="818946"/>
                </a:lnTo>
                <a:lnTo>
                  <a:pt x="4960201" y="818476"/>
                </a:lnTo>
                <a:lnTo>
                  <a:pt x="4962068" y="816622"/>
                </a:lnTo>
                <a:lnTo>
                  <a:pt x="4962525" y="815492"/>
                </a:lnTo>
                <a:lnTo>
                  <a:pt x="4962525" y="812863"/>
                </a:lnTo>
                <a:close/>
              </a:path>
              <a:path w="7200900" h="3057525">
                <a:moveTo>
                  <a:pt x="4962525" y="254406"/>
                </a:moveTo>
                <a:lnTo>
                  <a:pt x="4962068" y="253288"/>
                </a:lnTo>
                <a:lnTo>
                  <a:pt x="4960201" y="251421"/>
                </a:lnTo>
                <a:lnTo>
                  <a:pt x="4959083" y="250964"/>
                </a:lnTo>
                <a:lnTo>
                  <a:pt x="4956454" y="250964"/>
                </a:lnTo>
                <a:lnTo>
                  <a:pt x="4955324" y="251421"/>
                </a:lnTo>
                <a:lnTo>
                  <a:pt x="4953470" y="253288"/>
                </a:lnTo>
                <a:lnTo>
                  <a:pt x="4953000" y="254406"/>
                </a:lnTo>
                <a:lnTo>
                  <a:pt x="4953000" y="257035"/>
                </a:lnTo>
                <a:lnTo>
                  <a:pt x="4953470" y="258165"/>
                </a:lnTo>
                <a:lnTo>
                  <a:pt x="4955324" y="260019"/>
                </a:lnTo>
                <a:lnTo>
                  <a:pt x="4956454" y="260489"/>
                </a:lnTo>
                <a:lnTo>
                  <a:pt x="4959083" y="260489"/>
                </a:lnTo>
                <a:lnTo>
                  <a:pt x="4960201" y="260019"/>
                </a:lnTo>
                <a:lnTo>
                  <a:pt x="4962068" y="258165"/>
                </a:lnTo>
                <a:lnTo>
                  <a:pt x="4962525" y="257035"/>
                </a:lnTo>
                <a:lnTo>
                  <a:pt x="4962525" y="254406"/>
                </a:lnTo>
                <a:close/>
              </a:path>
              <a:path w="7200900" h="3057525">
                <a:moveTo>
                  <a:pt x="5010150" y="2488222"/>
                </a:moveTo>
                <a:lnTo>
                  <a:pt x="5009693" y="2487104"/>
                </a:lnTo>
                <a:lnTo>
                  <a:pt x="5007826" y="2485237"/>
                </a:lnTo>
                <a:lnTo>
                  <a:pt x="5006708" y="2484780"/>
                </a:lnTo>
                <a:lnTo>
                  <a:pt x="5004079" y="2484780"/>
                </a:lnTo>
                <a:lnTo>
                  <a:pt x="5002949" y="2485237"/>
                </a:lnTo>
                <a:lnTo>
                  <a:pt x="5001095" y="2487104"/>
                </a:lnTo>
                <a:lnTo>
                  <a:pt x="5000625" y="2488222"/>
                </a:lnTo>
                <a:lnTo>
                  <a:pt x="5000625" y="2490851"/>
                </a:lnTo>
                <a:lnTo>
                  <a:pt x="5001095" y="2491981"/>
                </a:lnTo>
                <a:lnTo>
                  <a:pt x="5002949" y="2493835"/>
                </a:lnTo>
                <a:lnTo>
                  <a:pt x="5004079" y="2494305"/>
                </a:lnTo>
                <a:lnTo>
                  <a:pt x="5006708" y="2494305"/>
                </a:lnTo>
                <a:lnTo>
                  <a:pt x="5007826" y="2493835"/>
                </a:lnTo>
                <a:lnTo>
                  <a:pt x="5009693" y="2491981"/>
                </a:lnTo>
                <a:lnTo>
                  <a:pt x="5010150" y="2490851"/>
                </a:lnTo>
                <a:lnTo>
                  <a:pt x="5010150" y="2488222"/>
                </a:lnTo>
                <a:close/>
              </a:path>
              <a:path w="7200900" h="3057525">
                <a:moveTo>
                  <a:pt x="5010150" y="1929765"/>
                </a:moveTo>
                <a:lnTo>
                  <a:pt x="5009693" y="1928647"/>
                </a:lnTo>
                <a:lnTo>
                  <a:pt x="5007826" y="1926793"/>
                </a:lnTo>
                <a:lnTo>
                  <a:pt x="5006708" y="1926323"/>
                </a:lnTo>
                <a:lnTo>
                  <a:pt x="5004079" y="1926323"/>
                </a:lnTo>
                <a:lnTo>
                  <a:pt x="5002949" y="1926793"/>
                </a:lnTo>
                <a:lnTo>
                  <a:pt x="5001095" y="1928647"/>
                </a:lnTo>
                <a:lnTo>
                  <a:pt x="5000625" y="1929765"/>
                </a:lnTo>
                <a:lnTo>
                  <a:pt x="5000625" y="1932406"/>
                </a:lnTo>
                <a:lnTo>
                  <a:pt x="5001095" y="1933524"/>
                </a:lnTo>
                <a:lnTo>
                  <a:pt x="5002949" y="1935378"/>
                </a:lnTo>
                <a:lnTo>
                  <a:pt x="5004079" y="1935848"/>
                </a:lnTo>
                <a:lnTo>
                  <a:pt x="5006708" y="1935848"/>
                </a:lnTo>
                <a:lnTo>
                  <a:pt x="5007826" y="1935378"/>
                </a:lnTo>
                <a:lnTo>
                  <a:pt x="5009693" y="1933524"/>
                </a:lnTo>
                <a:lnTo>
                  <a:pt x="5010150" y="1932406"/>
                </a:lnTo>
                <a:lnTo>
                  <a:pt x="5010150" y="1929765"/>
                </a:lnTo>
                <a:close/>
              </a:path>
              <a:path w="7200900" h="3057525">
                <a:moveTo>
                  <a:pt x="5010150" y="1371320"/>
                </a:moveTo>
                <a:lnTo>
                  <a:pt x="5009693" y="1370190"/>
                </a:lnTo>
                <a:lnTo>
                  <a:pt x="5007826" y="1368336"/>
                </a:lnTo>
                <a:lnTo>
                  <a:pt x="5006708" y="1367866"/>
                </a:lnTo>
                <a:lnTo>
                  <a:pt x="5004079" y="1367866"/>
                </a:lnTo>
                <a:lnTo>
                  <a:pt x="5002949" y="1368336"/>
                </a:lnTo>
                <a:lnTo>
                  <a:pt x="5001095" y="1370190"/>
                </a:lnTo>
                <a:lnTo>
                  <a:pt x="5000625" y="1371320"/>
                </a:lnTo>
                <a:lnTo>
                  <a:pt x="5000625" y="1373949"/>
                </a:lnTo>
                <a:lnTo>
                  <a:pt x="5001095" y="1375067"/>
                </a:lnTo>
                <a:lnTo>
                  <a:pt x="5002949" y="1376934"/>
                </a:lnTo>
                <a:lnTo>
                  <a:pt x="5004079" y="1377391"/>
                </a:lnTo>
                <a:lnTo>
                  <a:pt x="5006708" y="1377391"/>
                </a:lnTo>
                <a:lnTo>
                  <a:pt x="5007826" y="1376934"/>
                </a:lnTo>
                <a:lnTo>
                  <a:pt x="5009693" y="1375067"/>
                </a:lnTo>
                <a:lnTo>
                  <a:pt x="5010150" y="1373949"/>
                </a:lnTo>
                <a:lnTo>
                  <a:pt x="5010150" y="1371320"/>
                </a:lnTo>
                <a:close/>
              </a:path>
              <a:path w="7200900" h="3057525">
                <a:moveTo>
                  <a:pt x="5010150" y="812863"/>
                </a:moveTo>
                <a:lnTo>
                  <a:pt x="5009693" y="811745"/>
                </a:lnTo>
                <a:lnTo>
                  <a:pt x="5007826" y="809879"/>
                </a:lnTo>
                <a:lnTo>
                  <a:pt x="5006708" y="809421"/>
                </a:lnTo>
                <a:lnTo>
                  <a:pt x="5004079" y="809421"/>
                </a:lnTo>
                <a:lnTo>
                  <a:pt x="5002949" y="809879"/>
                </a:lnTo>
                <a:lnTo>
                  <a:pt x="5001095" y="811745"/>
                </a:lnTo>
                <a:lnTo>
                  <a:pt x="5000625" y="812863"/>
                </a:lnTo>
                <a:lnTo>
                  <a:pt x="5000625" y="815492"/>
                </a:lnTo>
                <a:lnTo>
                  <a:pt x="5001095" y="816622"/>
                </a:lnTo>
                <a:lnTo>
                  <a:pt x="5002949" y="818476"/>
                </a:lnTo>
                <a:lnTo>
                  <a:pt x="5004079" y="818946"/>
                </a:lnTo>
                <a:lnTo>
                  <a:pt x="5006708" y="818946"/>
                </a:lnTo>
                <a:lnTo>
                  <a:pt x="5007826" y="818476"/>
                </a:lnTo>
                <a:lnTo>
                  <a:pt x="5009693" y="816622"/>
                </a:lnTo>
                <a:lnTo>
                  <a:pt x="5010150" y="815492"/>
                </a:lnTo>
                <a:lnTo>
                  <a:pt x="5010150" y="812863"/>
                </a:lnTo>
                <a:close/>
              </a:path>
              <a:path w="7200900" h="3057525">
                <a:moveTo>
                  <a:pt x="5010150" y="254406"/>
                </a:moveTo>
                <a:lnTo>
                  <a:pt x="5009693" y="253288"/>
                </a:lnTo>
                <a:lnTo>
                  <a:pt x="5007826" y="251421"/>
                </a:lnTo>
                <a:lnTo>
                  <a:pt x="5006708" y="250964"/>
                </a:lnTo>
                <a:lnTo>
                  <a:pt x="5004079" y="250964"/>
                </a:lnTo>
                <a:lnTo>
                  <a:pt x="5002949" y="251421"/>
                </a:lnTo>
                <a:lnTo>
                  <a:pt x="5001095" y="253288"/>
                </a:lnTo>
                <a:lnTo>
                  <a:pt x="5000625" y="254406"/>
                </a:lnTo>
                <a:lnTo>
                  <a:pt x="5000625" y="257035"/>
                </a:lnTo>
                <a:lnTo>
                  <a:pt x="5001095" y="258165"/>
                </a:lnTo>
                <a:lnTo>
                  <a:pt x="5002949" y="260019"/>
                </a:lnTo>
                <a:lnTo>
                  <a:pt x="5004079" y="260489"/>
                </a:lnTo>
                <a:lnTo>
                  <a:pt x="5006708" y="260489"/>
                </a:lnTo>
                <a:lnTo>
                  <a:pt x="5007826" y="260019"/>
                </a:lnTo>
                <a:lnTo>
                  <a:pt x="5009693" y="258165"/>
                </a:lnTo>
                <a:lnTo>
                  <a:pt x="5010150" y="257035"/>
                </a:lnTo>
                <a:lnTo>
                  <a:pt x="5010150" y="254406"/>
                </a:lnTo>
                <a:close/>
              </a:path>
              <a:path w="7200900" h="3057525">
                <a:moveTo>
                  <a:pt x="5057775" y="2488222"/>
                </a:moveTo>
                <a:lnTo>
                  <a:pt x="5057318" y="2487104"/>
                </a:lnTo>
                <a:lnTo>
                  <a:pt x="5055451" y="2485237"/>
                </a:lnTo>
                <a:lnTo>
                  <a:pt x="5054333" y="2484780"/>
                </a:lnTo>
                <a:lnTo>
                  <a:pt x="5051704" y="2484780"/>
                </a:lnTo>
                <a:lnTo>
                  <a:pt x="5050574" y="2485237"/>
                </a:lnTo>
                <a:lnTo>
                  <a:pt x="5048720" y="2487104"/>
                </a:lnTo>
                <a:lnTo>
                  <a:pt x="5048250" y="2488222"/>
                </a:lnTo>
                <a:lnTo>
                  <a:pt x="5048250" y="2490851"/>
                </a:lnTo>
                <a:lnTo>
                  <a:pt x="5048720" y="2491981"/>
                </a:lnTo>
                <a:lnTo>
                  <a:pt x="5050574" y="2493835"/>
                </a:lnTo>
                <a:lnTo>
                  <a:pt x="5051704" y="2494305"/>
                </a:lnTo>
                <a:lnTo>
                  <a:pt x="5054333" y="2494305"/>
                </a:lnTo>
                <a:lnTo>
                  <a:pt x="5055451" y="2493835"/>
                </a:lnTo>
                <a:lnTo>
                  <a:pt x="5057318" y="2491981"/>
                </a:lnTo>
                <a:lnTo>
                  <a:pt x="5057775" y="2490851"/>
                </a:lnTo>
                <a:lnTo>
                  <a:pt x="5057775" y="2488222"/>
                </a:lnTo>
                <a:close/>
              </a:path>
              <a:path w="7200900" h="3057525">
                <a:moveTo>
                  <a:pt x="5057775" y="1929765"/>
                </a:moveTo>
                <a:lnTo>
                  <a:pt x="5057318" y="1928647"/>
                </a:lnTo>
                <a:lnTo>
                  <a:pt x="5055451" y="1926793"/>
                </a:lnTo>
                <a:lnTo>
                  <a:pt x="5054333" y="1926323"/>
                </a:lnTo>
                <a:lnTo>
                  <a:pt x="5051704" y="1926323"/>
                </a:lnTo>
                <a:lnTo>
                  <a:pt x="5050574" y="1926793"/>
                </a:lnTo>
                <a:lnTo>
                  <a:pt x="5048720" y="1928647"/>
                </a:lnTo>
                <a:lnTo>
                  <a:pt x="5048250" y="1929765"/>
                </a:lnTo>
                <a:lnTo>
                  <a:pt x="5048250" y="1932406"/>
                </a:lnTo>
                <a:lnTo>
                  <a:pt x="5048720" y="1933524"/>
                </a:lnTo>
                <a:lnTo>
                  <a:pt x="5050574" y="1935378"/>
                </a:lnTo>
                <a:lnTo>
                  <a:pt x="5051704" y="1935848"/>
                </a:lnTo>
                <a:lnTo>
                  <a:pt x="5054333" y="1935848"/>
                </a:lnTo>
                <a:lnTo>
                  <a:pt x="5055451" y="1935378"/>
                </a:lnTo>
                <a:lnTo>
                  <a:pt x="5057318" y="1933524"/>
                </a:lnTo>
                <a:lnTo>
                  <a:pt x="5057775" y="1932406"/>
                </a:lnTo>
                <a:lnTo>
                  <a:pt x="5057775" y="1929765"/>
                </a:lnTo>
                <a:close/>
              </a:path>
              <a:path w="7200900" h="3057525">
                <a:moveTo>
                  <a:pt x="5057775" y="1371320"/>
                </a:moveTo>
                <a:lnTo>
                  <a:pt x="5057318" y="1370190"/>
                </a:lnTo>
                <a:lnTo>
                  <a:pt x="5055451" y="1368336"/>
                </a:lnTo>
                <a:lnTo>
                  <a:pt x="5054333" y="1367866"/>
                </a:lnTo>
                <a:lnTo>
                  <a:pt x="5051704" y="1367866"/>
                </a:lnTo>
                <a:lnTo>
                  <a:pt x="5050574" y="1368336"/>
                </a:lnTo>
                <a:lnTo>
                  <a:pt x="5048720" y="1370190"/>
                </a:lnTo>
                <a:lnTo>
                  <a:pt x="5048250" y="1371320"/>
                </a:lnTo>
                <a:lnTo>
                  <a:pt x="5048250" y="1373949"/>
                </a:lnTo>
                <a:lnTo>
                  <a:pt x="5048720" y="1375067"/>
                </a:lnTo>
                <a:lnTo>
                  <a:pt x="5050574" y="1376934"/>
                </a:lnTo>
                <a:lnTo>
                  <a:pt x="5051704" y="1377391"/>
                </a:lnTo>
                <a:lnTo>
                  <a:pt x="5054333" y="1377391"/>
                </a:lnTo>
                <a:lnTo>
                  <a:pt x="5055451" y="1376934"/>
                </a:lnTo>
                <a:lnTo>
                  <a:pt x="5057318" y="1375067"/>
                </a:lnTo>
                <a:lnTo>
                  <a:pt x="5057775" y="1373949"/>
                </a:lnTo>
                <a:lnTo>
                  <a:pt x="5057775" y="1371320"/>
                </a:lnTo>
                <a:close/>
              </a:path>
              <a:path w="7200900" h="3057525">
                <a:moveTo>
                  <a:pt x="5057775" y="812863"/>
                </a:moveTo>
                <a:lnTo>
                  <a:pt x="5057318" y="811745"/>
                </a:lnTo>
                <a:lnTo>
                  <a:pt x="5055451" y="809879"/>
                </a:lnTo>
                <a:lnTo>
                  <a:pt x="5054333" y="809421"/>
                </a:lnTo>
                <a:lnTo>
                  <a:pt x="5051704" y="809421"/>
                </a:lnTo>
                <a:lnTo>
                  <a:pt x="5050574" y="809879"/>
                </a:lnTo>
                <a:lnTo>
                  <a:pt x="5048720" y="811745"/>
                </a:lnTo>
                <a:lnTo>
                  <a:pt x="5048250" y="812863"/>
                </a:lnTo>
                <a:lnTo>
                  <a:pt x="5048250" y="815492"/>
                </a:lnTo>
                <a:lnTo>
                  <a:pt x="5048720" y="816622"/>
                </a:lnTo>
                <a:lnTo>
                  <a:pt x="5050574" y="818476"/>
                </a:lnTo>
                <a:lnTo>
                  <a:pt x="5051704" y="818946"/>
                </a:lnTo>
                <a:lnTo>
                  <a:pt x="5054333" y="818946"/>
                </a:lnTo>
                <a:lnTo>
                  <a:pt x="5055451" y="818476"/>
                </a:lnTo>
                <a:lnTo>
                  <a:pt x="5057318" y="816622"/>
                </a:lnTo>
                <a:lnTo>
                  <a:pt x="5057775" y="815492"/>
                </a:lnTo>
                <a:lnTo>
                  <a:pt x="5057775" y="812863"/>
                </a:lnTo>
                <a:close/>
              </a:path>
              <a:path w="7200900" h="3057525">
                <a:moveTo>
                  <a:pt x="5057775" y="254406"/>
                </a:moveTo>
                <a:lnTo>
                  <a:pt x="5057318" y="253288"/>
                </a:lnTo>
                <a:lnTo>
                  <a:pt x="5055451" y="251421"/>
                </a:lnTo>
                <a:lnTo>
                  <a:pt x="5054333" y="250964"/>
                </a:lnTo>
                <a:lnTo>
                  <a:pt x="5051704" y="250964"/>
                </a:lnTo>
                <a:lnTo>
                  <a:pt x="5050574" y="251421"/>
                </a:lnTo>
                <a:lnTo>
                  <a:pt x="5048720" y="253288"/>
                </a:lnTo>
                <a:lnTo>
                  <a:pt x="5048250" y="254406"/>
                </a:lnTo>
                <a:lnTo>
                  <a:pt x="5048250" y="257035"/>
                </a:lnTo>
                <a:lnTo>
                  <a:pt x="5048720" y="258165"/>
                </a:lnTo>
                <a:lnTo>
                  <a:pt x="5050574" y="260019"/>
                </a:lnTo>
                <a:lnTo>
                  <a:pt x="5051704" y="260489"/>
                </a:lnTo>
                <a:lnTo>
                  <a:pt x="5054333" y="260489"/>
                </a:lnTo>
                <a:lnTo>
                  <a:pt x="5055451" y="260019"/>
                </a:lnTo>
                <a:lnTo>
                  <a:pt x="5057318" y="258165"/>
                </a:lnTo>
                <a:lnTo>
                  <a:pt x="5057775" y="257035"/>
                </a:lnTo>
                <a:lnTo>
                  <a:pt x="5057775" y="254406"/>
                </a:lnTo>
                <a:close/>
              </a:path>
              <a:path w="7200900" h="3057525">
                <a:moveTo>
                  <a:pt x="5105400" y="2488222"/>
                </a:moveTo>
                <a:lnTo>
                  <a:pt x="5104943" y="2487104"/>
                </a:lnTo>
                <a:lnTo>
                  <a:pt x="5103076" y="2485237"/>
                </a:lnTo>
                <a:lnTo>
                  <a:pt x="5101958" y="2484780"/>
                </a:lnTo>
                <a:lnTo>
                  <a:pt x="5099329" y="2484780"/>
                </a:lnTo>
                <a:lnTo>
                  <a:pt x="5098212" y="2485237"/>
                </a:lnTo>
                <a:lnTo>
                  <a:pt x="5096345" y="2487104"/>
                </a:lnTo>
                <a:lnTo>
                  <a:pt x="5095875" y="2488222"/>
                </a:lnTo>
                <a:lnTo>
                  <a:pt x="5095875" y="2490851"/>
                </a:lnTo>
                <a:lnTo>
                  <a:pt x="5096345" y="2491981"/>
                </a:lnTo>
                <a:lnTo>
                  <a:pt x="5098212" y="2493835"/>
                </a:lnTo>
                <a:lnTo>
                  <a:pt x="5099329" y="2494305"/>
                </a:lnTo>
                <a:lnTo>
                  <a:pt x="5101958" y="2494305"/>
                </a:lnTo>
                <a:lnTo>
                  <a:pt x="5103076" y="2493835"/>
                </a:lnTo>
                <a:lnTo>
                  <a:pt x="5104943" y="2491981"/>
                </a:lnTo>
                <a:lnTo>
                  <a:pt x="5105400" y="2490851"/>
                </a:lnTo>
                <a:lnTo>
                  <a:pt x="5105400" y="2488222"/>
                </a:lnTo>
                <a:close/>
              </a:path>
              <a:path w="7200900" h="3057525">
                <a:moveTo>
                  <a:pt x="5105400" y="1929765"/>
                </a:moveTo>
                <a:lnTo>
                  <a:pt x="5104943" y="1928647"/>
                </a:lnTo>
                <a:lnTo>
                  <a:pt x="5103076" y="1926793"/>
                </a:lnTo>
                <a:lnTo>
                  <a:pt x="5101958" y="1926323"/>
                </a:lnTo>
                <a:lnTo>
                  <a:pt x="5099329" y="1926323"/>
                </a:lnTo>
                <a:lnTo>
                  <a:pt x="5098212" y="1926793"/>
                </a:lnTo>
                <a:lnTo>
                  <a:pt x="5096345" y="1928647"/>
                </a:lnTo>
                <a:lnTo>
                  <a:pt x="5095875" y="1929765"/>
                </a:lnTo>
                <a:lnTo>
                  <a:pt x="5095875" y="1932406"/>
                </a:lnTo>
                <a:lnTo>
                  <a:pt x="5096345" y="1933524"/>
                </a:lnTo>
                <a:lnTo>
                  <a:pt x="5098212" y="1935378"/>
                </a:lnTo>
                <a:lnTo>
                  <a:pt x="5099329" y="1935848"/>
                </a:lnTo>
                <a:lnTo>
                  <a:pt x="5101958" y="1935848"/>
                </a:lnTo>
                <a:lnTo>
                  <a:pt x="5103076" y="1935378"/>
                </a:lnTo>
                <a:lnTo>
                  <a:pt x="5104943" y="1933524"/>
                </a:lnTo>
                <a:lnTo>
                  <a:pt x="5105400" y="1932406"/>
                </a:lnTo>
                <a:lnTo>
                  <a:pt x="5105400" y="1929765"/>
                </a:lnTo>
                <a:close/>
              </a:path>
              <a:path w="7200900" h="3057525">
                <a:moveTo>
                  <a:pt x="5105400" y="1371320"/>
                </a:moveTo>
                <a:lnTo>
                  <a:pt x="5104943" y="1370190"/>
                </a:lnTo>
                <a:lnTo>
                  <a:pt x="5103076" y="1368336"/>
                </a:lnTo>
                <a:lnTo>
                  <a:pt x="5101958" y="1367866"/>
                </a:lnTo>
                <a:lnTo>
                  <a:pt x="5099329" y="1367866"/>
                </a:lnTo>
                <a:lnTo>
                  <a:pt x="5098212" y="1368336"/>
                </a:lnTo>
                <a:lnTo>
                  <a:pt x="5096345" y="1370190"/>
                </a:lnTo>
                <a:lnTo>
                  <a:pt x="5095875" y="1371320"/>
                </a:lnTo>
                <a:lnTo>
                  <a:pt x="5095875" y="1373949"/>
                </a:lnTo>
                <a:lnTo>
                  <a:pt x="5096345" y="1375067"/>
                </a:lnTo>
                <a:lnTo>
                  <a:pt x="5098212" y="1376934"/>
                </a:lnTo>
                <a:lnTo>
                  <a:pt x="5099329" y="1377391"/>
                </a:lnTo>
                <a:lnTo>
                  <a:pt x="5101958" y="1377391"/>
                </a:lnTo>
                <a:lnTo>
                  <a:pt x="5103076" y="1376934"/>
                </a:lnTo>
                <a:lnTo>
                  <a:pt x="5104943" y="1375067"/>
                </a:lnTo>
                <a:lnTo>
                  <a:pt x="5105400" y="1373949"/>
                </a:lnTo>
                <a:lnTo>
                  <a:pt x="5105400" y="1371320"/>
                </a:lnTo>
                <a:close/>
              </a:path>
              <a:path w="7200900" h="3057525">
                <a:moveTo>
                  <a:pt x="5105400" y="812863"/>
                </a:moveTo>
                <a:lnTo>
                  <a:pt x="5104943" y="811745"/>
                </a:lnTo>
                <a:lnTo>
                  <a:pt x="5103076" y="809879"/>
                </a:lnTo>
                <a:lnTo>
                  <a:pt x="5101958" y="809421"/>
                </a:lnTo>
                <a:lnTo>
                  <a:pt x="5099329" y="809421"/>
                </a:lnTo>
                <a:lnTo>
                  <a:pt x="5098212" y="809879"/>
                </a:lnTo>
                <a:lnTo>
                  <a:pt x="5096345" y="811745"/>
                </a:lnTo>
                <a:lnTo>
                  <a:pt x="5095875" y="812863"/>
                </a:lnTo>
                <a:lnTo>
                  <a:pt x="5095875" y="815492"/>
                </a:lnTo>
                <a:lnTo>
                  <a:pt x="5096345" y="816622"/>
                </a:lnTo>
                <a:lnTo>
                  <a:pt x="5098212" y="818476"/>
                </a:lnTo>
                <a:lnTo>
                  <a:pt x="5099329" y="818946"/>
                </a:lnTo>
                <a:lnTo>
                  <a:pt x="5101958" y="818946"/>
                </a:lnTo>
                <a:lnTo>
                  <a:pt x="5103076" y="818476"/>
                </a:lnTo>
                <a:lnTo>
                  <a:pt x="5104943" y="816622"/>
                </a:lnTo>
                <a:lnTo>
                  <a:pt x="5105400" y="815492"/>
                </a:lnTo>
                <a:lnTo>
                  <a:pt x="5105400" y="812863"/>
                </a:lnTo>
                <a:close/>
              </a:path>
              <a:path w="7200900" h="3057525">
                <a:moveTo>
                  <a:pt x="5105400" y="254406"/>
                </a:moveTo>
                <a:lnTo>
                  <a:pt x="5104943" y="253288"/>
                </a:lnTo>
                <a:lnTo>
                  <a:pt x="5103076" y="251421"/>
                </a:lnTo>
                <a:lnTo>
                  <a:pt x="5101958" y="250964"/>
                </a:lnTo>
                <a:lnTo>
                  <a:pt x="5099329" y="250964"/>
                </a:lnTo>
                <a:lnTo>
                  <a:pt x="5098212" y="251421"/>
                </a:lnTo>
                <a:lnTo>
                  <a:pt x="5096345" y="253288"/>
                </a:lnTo>
                <a:lnTo>
                  <a:pt x="5095875" y="254406"/>
                </a:lnTo>
                <a:lnTo>
                  <a:pt x="5095875" y="257035"/>
                </a:lnTo>
                <a:lnTo>
                  <a:pt x="5096345" y="258165"/>
                </a:lnTo>
                <a:lnTo>
                  <a:pt x="5098212" y="260019"/>
                </a:lnTo>
                <a:lnTo>
                  <a:pt x="5099329" y="260489"/>
                </a:lnTo>
                <a:lnTo>
                  <a:pt x="5101958" y="260489"/>
                </a:lnTo>
                <a:lnTo>
                  <a:pt x="5103076" y="260019"/>
                </a:lnTo>
                <a:lnTo>
                  <a:pt x="5104943" y="258165"/>
                </a:lnTo>
                <a:lnTo>
                  <a:pt x="5105400" y="257035"/>
                </a:lnTo>
                <a:lnTo>
                  <a:pt x="5105400" y="254406"/>
                </a:lnTo>
                <a:close/>
              </a:path>
              <a:path w="7200900" h="3057525">
                <a:moveTo>
                  <a:pt x="5153025" y="2488222"/>
                </a:moveTo>
                <a:lnTo>
                  <a:pt x="5152568" y="2487104"/>
                </a:lnTo>
                <a:lnTo>
                  <a:pt x="5150701" y="2485237"/>
                </a:lnTo>
                <a:lnTo>
                  <a:pt x="5149583" y="2484780"/>
                </a:lnTo>
                <a:lnTo>
                  <a:pt x="5146954" y="2484780"/>
                </a:lnTo>
                <a:lnTo>
                  <a:pt x="5145824" y="2485237"/>
                </a:lnTo>
                <a:lnTo>
                  <a:pt x="5143970" y="2487104"/>
                </a:lnTo>
                <a:lnTo>
                  <a:pt x="5143500" y="2488222"/>
                </a:lnTo>
                <a:lnTo>
                  <a:pt x="5143500" y="2490851"/>
                </a:lnTo>
                <a:lnTo>
                  <a:pt x="5143970" y="2491981"/>
                </a:lnTo>
                <a:lnTo>
                  <a:pt x="5145824" y="2493835"/>
                </a:lnTo>
                <a:lnTo>
                  <a:pt x="5146954" y="2494305"/>
                </a:lnTo>
                <a:lnTo>
                  <a:pt x="5149583" y="2494305"/>
                </a:lnTo>
                <a:lnTo>
                  <a:pt x="5150701" y="2493835"/>
                </a:lnTo>
                <a:lnTo>
                  <a:pt x="5152568" y="2491981"/>
                </a:lnTo>
                <a:lnTo>
                  <a:pt x="5153025" y="2490851"/>
                </a:lnTo>
                <a:lnTo>
                  <a:pt x="5153025" y="2488222"/>
                </a:lnTo>
                <a:close/>
              </a:path>
              <a:path w="7200900" h="3057525">
                <a:moveTo>
                  <a:pt x="5153025" y="1929765"/>
                </a:moveTo>
                <a:lnTo>
                  <a:pt x="5152568" y="1928647"/>
                </a:lnTo>
                <a:lnTo>
                  <a:pt x="5150701" y="1926793"/>
                </a:lnTo>
                <a:lnTo>
                  <a:pt x="5149583" y="1926323"/>
                </a:lnTo>
                <a:lnTo>
                  <a:pt x="5146954" y="1926323"/>
                </a:lnTo>
                <a:lnTo>
                  <a:pt x="5145824" y="1926793"/>
                </a:lnTo>
                <a:lnTo>
                  <a:pt x="5143970" y="1928647"/>
                </a:lnTo>
                <a:lnTo>
                  <a:pt x="5143500" y="1929765"/>
                </a:lnTo>
                <a:lnTo>
                  <a:pt x="5143500" y="1932406"/>
                </a:lnTo>
                <a:lnTo>
                  <a:pt x="5143970" y="1933524"/>
                </a:lnTo>
                <a:lnTo>
                  <a:pt x="5145824" y="1935378"/>
                </a:lnTo>
                <a:lnTo>
                  <a:pt x="5146954" y="1935848"/>
                </a:lnTo>
                <a:lnTo>
                  <a:pt x="5149583" y="1935848"/>
                </a:lnTo>
                <a:lnTo>
                  <a:pt x="5150701" y="1935378"/>
                </a:lnTo>
                <a:lnTo>
                  <a:pt x="5152568" y="1933524"/>
                </a:lnTo>
                <a:lnTo>
                  <a:pt x="5153025" y="1932406"/>
                </a:lnTo>
                <a:lnTo>
                  <a:pt x="5153025" y="1929765"/>
                </a:lnTo>
                <a:close/>
              </a:path>
              <a:path w="7200900" h="3057525">
                <a:moveTo>
                  <a:pt x="5153025" y="1371320"/>
                </a:moveTo>
                <a:lnTo>
                  <a:pt x="5152568" y="1370190"/>
                </a:lnTo>
                <a:lnTo>
                  <a:pt x="5150701" y="1368336"/>
                </a:lnTo>
                <a:lnTo>
                  <a:pt x="5149583" y="1367866"/>
                </a:lnTo>
                <a:lnTo>
                  <a:pt x="5146954" y="1367866"/>
                </a:lnTo>
                <a:lnTo>
                  <a:pt x="5145824" y="1368336"/>
                </a:lnTo>
                <a:lnTo>
                  <a:pt x="5143970" y="1370190"/>
                </a:lnTo>
                <a:lnTo>
                  <a:pt x="5143500" y="1371320"/>
                </a:lnTo>
                <a:lnTo>
                  <a:pt x="5143500" y="1373949"/>
                </a:lnTo>
                <a:lnTo>
                  <a:pt x="5143970" y="1375067"/>
                </a:lnTo>
                <a:lnTo>
                  <a:pt x="5145824" y="1376934"/>
                </a:lnTo>
                <a:lnTo>
                  <a:pt x="5146954" y="1377391"/>
                </a:lnTo>
                <a:lnTo>
                  <a:pt x="5149583" y="1377391"/>
                </a:lnTo>
                <a:lnTo>
                  <a:pt x="5150701" y="1376934"/>
                </a:lnTo>
                <a:lnTo>
                  <a:pt x="5152568" y="1375067"/>
                </a:lnTo>
                <a:lnTo>
                  <a:pt x="5153025" y="1373949"/>
                </a:lnTo>
                <a:lnTo>
                  <a:pt x="5153025" y="1371320"/>
                </a:lnTo>
                <a:close/>
              </a:path>
              <a:path w="7200900" h="3057525">
                <a:moveTo>
                  <a:pt x="5153025" y="812863"/>
                </a:moveTo>
                <a:lnTo>
                  <a:pt x="5152568" y="811745"/>
                </a:lnTo>
                <a:lnTo>
                  <a:pt x="5150701" y="809879"/>
                </a:lnTo>
                <a:lnTo>
                  <a:pt x="5149583" y="809421"/>
                </a:lnTo>
                <a:lnTo>
                  <a:pt x="5146954" y="809421"/>
                </a:lnTo>
                <a:lnTo>
                  <a:pt x="5145824" y="809879"/>
                </a:lnTo>
                <a:lnTo>
                  <a:pt x="5143970" y="811745"/>
                </a:lnTo>
                <a:lnTo>
                  <a:pt x="5143500" y="812863"/>
                </a:lnTo>
                <a:lnTo>
                  <a:pt x="5143500" y="815492"/>
                </a:lnTo>
                <a:lnTo>
                  <a:pt x="5143970" y="816622"/>
                </a:lnTo>
                <a:lnTo>
                  <a:pt x="5145824" y="818476"/>
                </a:lnTo>
                <a:lnTo>
                  <a:pt x="5146954" y="818946"/>
                </a:lnTo>
                <a:lnTo>
                  <a:pt x="5149583" y="818946"/>
                </a:lnTo>
                <a:lnTo>
                  <a:pt x="5150701" y="818476"/>
                </a:lnTo>
                <a:lnTo>
                  <a:pt x="5152568" y="816622"/>
                </a:lnTo>
                <a:lnTo>
                  <a:pt x="5153025" y="815492"/>
                </a:lnTo>
                <a:lnTo>
                  <a:pt x="5153025" y="812863"/>
                </a:lnTo>
                <a:close/>
              </a:path>
              <a:path w="7200900" h="3057525">
                <a:moveTo>
                  <a:pt x="5153025" y="254406"/>
                </a:moveTo>
                <a:lnTo>
                  <a:pt x="5152568" y="253288"/>
                </a:lnTo>
                <a:lnTo>
                  <a:pt x="5150701" y="251421"/>
                </a:lnTo>
                <a:lnTo>
                  <a:pt x="5149583" y="250964"/>
                </a:lnTo>
                <a:lnTo>
                  <a:pt x="5146954" y="250964"/>
                </a:lnTo>
                <a:lnTo>
                  <a:pt x="5145824" y="251421"/>
                </a:lnTo>
                <a:lnTo>
                  <a:pt x="5143970" y="253288"/>
                </a:lnTo>
                <a:lnTo>
                  <a:pt x="5143500" y="254406"/>
                </a:lnTo>
                <a:lnTo>
                  <a:pt x="5143500" y="257035"/>
                </a:lnTo>
                <a:lnTo>
                  <a:pt x="5143970" y="258165"/>
                </a:lnTo>
                <a:lnTo>
                  <a:pt x="5145824" y="260019"/>
                </a:lnTo>
                <a:lnTo>
                  <a:pt x="5146954" y="260489"/>
                </a:lnTo>
                <a:lnTo>
                  <a:pt x="5149583" y="260489"/>
                </a:lnTo>
                <a:lnTo>
                  <a:pt x="5150701" y="260019"/>
                </a:lnTo>
                <a:lnTo>
                  <a:pt x="5152568" y="258165"/>
                </a:lnTo>
                <a:lnTo>
                  <a:pt x="5153025" y="257035"/>
                </a:lnTo>
                <a:lnTo>
                  <a:pt x="5153025" y="254406"/>
                </a:lnTo>
                <a:close/>
              </a:path>
              <a:path w="7200900" h="3057525">
                <a:moveTo>
                  <a:pt x="5200650" y="2488222"/>
                </a:moveTo>
                <a:lnTo>
                  <a:pt x="5200193" y="2487104"/>
                </a:lnTo>
                <a:lnTo>
                  <a:pt x="5198326" y="2485237"/>
                </a:lnTo>
                <a:lnTo>
                  <a:pt x="5197208" y="2484780"/>
                </a:lnTo>
                <a:lnTo>
                  <a:pt x="5194579" y="2484780"/>
                </a:lnTo>
                <a:lnTo>
                  <a:pt x="5193449" y="2485237"/>
                </a:lnTo>
                <a:lnTo>
                  <a:pt x="5191595" y="2487104"/>
                </a:lnTo>
                <a:lnTo>
                  <a:pt x="5191125" y="2488222"/>
                </a:lnTo>
                <a:lnTo>
                  <a:pt x="5191125" y="2490851"/>
                </a:lnTo>
                <a:lnTo>
                  <a:pt x="5191595" y="2491981"/>
                </a:lnTo>
                <a:lnTo>
                  <a:pt x="5193449" y="2493835"/>
                </a:lnTo>
                <a:lnTo>
                  <a:pt x="5194579" y="2494305"/>
                </a:lnTo>
                <a:lnTo>
                  <a:pt x="5197208" y="2494305"/>
                </a:lnTo>
                <a:lnTo>
                  <a:pt x="5198326" y="2493835"/>
                </a:lnTo>
                <a:lnTo>
                  <a:pt x="5200193" y="2491981"/>
                </a:lnTo>
                <a:lnTo>
                  <a:pt x="5200650" y="2490851"/>
                </a:lnTo>
                <a:lnTo>
                  <a:pt x="5200650" y="2488222"/>
                </a:lnTo>
                <a:close/>
              </a:path>
              <a:path w="7200900" h="3057525">
                <a:moveTo>
                  <a:pt x="5200650" y="1929765"/>
                </a:moveTo>
                <a:lnTo>
                  <a:pt x="5200193" y="1928647"/>
                </a:lnTo>
                <a:lnTo>
                  <a:pt x="5198326" y="1926793"/>
                </a:lnTo>
                <a:lnTo>
                  <a:pt x="5197208" y="1926323"/>
                </a:lnTo>
                <a:lnTo>
                  <a:pt x="5194579" y="1926323"/>
                </a:lnTo>
                <a:lnTo>
                  <a:pt x="5193449" y="1926793"/>
                </a:lnTo>
                <a:lnTo>
                  <a:pt x="5191595" y="1928647"/>
                </a:lnTo>
                <a:lnTo>
                  <a:pt x="5191125" y="1929765"/>
                </a:lnTo>
                <a:lnTo>
                  <a:pt x="5191125" y="1932406"/>
                </a:lnTo>
                <a:lnTo>
                  <a:pt x="5191595" y="1933524"/>
                </a:lnTo>
                <a:lnTo>
                  <a:pt x="5193449" y="1935378"/>
                </a:lnTo>
                <a:lnTo>
                  <a:pt x="5194579" y="1935848"/>
                </a:lnTo>
                <a:lnTo>
                  <a:pt x="5197208" y="1935848"/>
                </a:lnTo>
                <a:lnTo>
                  <a:pt x="5198326" y="1935378"/>
                </a:lnTo>
                <a:lnTo>
                  <a:pt x="5200193" y="1933524"/>
                </a:lnTo>
                <a:lnTo>
                  <a:pt x="5200650" y="1932406"/>
                </a:lnTo>
                <a:lnTo>
                  <a:pt x="5200650" y="1929765"/>
                </a:lnTo>
                <a:close/>
              </a:path>
              <a:path w="7200900" h="3057525">
                <a:moveTo>
                  <a:pt x="5200650" y="1371320"/>
                </a:moveTo>
                <a:lnTo>
                  <a:pt x="5200193" y="1370190"/>
                </a:lnTo>
                <a:lnTo>
                  <a:pt x="5198326" y="1368336"/>
                </a:lnTo>
                <a:lnTo>
                  <a:pt x="5197208" y="1367866"/>
                </a:lnTo>
                <a:lnTo>
                  <a:pt x="5194579" y="1367866"/>
                </a:lnTo>
                <a:lnTo>
                  <a:pt x="5193449" y="1368336"/>
                </a:lnTo>
                <a:lnTo>
                  <a:pt x="5191595" y="1370190"/>
                </a:lnTo>
                <a:lnTo>
                  <a:pt x="5191125" y="1371320"/>
                </a:lnTo>
                <a:lnTo>
                  <a:pt x="5191125" y="1373949"/>
                </a:lnTo>
                <a:lnTo>
                  <a:pt x="5191595" y="1375067"/>
                </a:lnTo>
                <a:lnTo>
                  <a:pt x="5193449" y="1376934"/>
                </a:lnTo>
                <a:lnTo>
                  <a:pt x="5194579" y="1377391"/>
                </a:lnTo>
                <a:lnTo>
                  <a:pt x="5197208" y="1377391"/>
                </a:lnTo>
                <a:lnTo>
                  <a:pt x="5198326" y="1376934"/>
                </a:lnTo>
                <a:lnTo>
                  <a:pt x="5200193" y="1375067"/>
                </a:lnTo>
                <a:lnTo>
                  <a:pt x="5200650" y="1373949"/>
                </a:lnTo>
                <a:lnTo>
                  <a:pt x="5200650" y="1371320"/>
                </a:lnTo>
                <a:close/>
              </a:path>
              <a:path w="7200900" h="3057525">
                <a:moveTo>
                  <a:pt x="5200650" y="812863"/>
                </a:moveTo>
                <a:lnTo>
                  <a:pt x="5200193" y="811745"/>
                </a:lnTo>
                <a:lnTo>
                  <a:pt x="5198326" y="809879"/>
                </a:lnTo>
                <a:lnTo>
                  <a:pt x="5197208" y="809421"/>
                </a:lnTo>
                <a:lnTo>
                  <a:pt x="5194579" y="809421"/>
                </a:lnTo>
                <a:lnTo>
                  <a:pt x="5193449" y="809879"/>
                </a:lnTo>
                <a:lnTo>
                  <a:pt x="5191595" y="811745"/>
                </a:lnTo>
                <a:lnTo>
                  <a:pt x="5191125" y="812863"/>
                </a:lnTo>
                <a:lnTo>
                  <a:pt x="5191125" y="815492"/>
                </a:lnTo>
                <a:lnTo>
                  <a:pt x="5191595" y="816622"/>
                </a:lnTo>
                <a:lnTo>
                  <a:pt x="5193449" y="818476"/>
                </a:lnTo>
                <a:lnTo>
                  <a:pt x="5194579" y="818946"/>
                </a:lnTo>
                <a:lnTo>
                  <a:pt x="5197208" y="818946"/>
                </a:lnTo>
                <a:lnTo>
                  <a:pt x="5198326" y="818476"/>
                </a:lnTo>
                <a:lnTo>
                  <a:pt x="5200193" y="816622"/>
                </a:lnTo>
                <a:lnTo>
                  <a:pt x="5200650" y="815492"/>
                </a:lnTo>
                <a:lnTo>
                  <a:pt x="5200650" y="812863"/>
                </a:lnTo>
                <a:close/>
              </a:path>
              <a:path w="7200900" h="3057525">
                <a:moveTo>
                  <a:pt x="5200650" y="254406"/>
                </a:moveTo>
                <a:lnTo>
                  <a:pt x="5200193" y="253288"/>
                </a:lnTo>
                <a:lnTo>
                  <a:pt x="5198326" y="251421"/>
                </a:lnTo>
                <a:lnTo>
                  <a:pt x="5197208" y="250964"/>
                </a:lnTo>
                <a:lnTo>
                  <a:pt x="5194579" y="250964"/>
                </a:lnTo>
                <a:lnTo>
                  <a:pt x="5193449" y="251421"/>
                </a:lnTo>
                <a:lnTo>
                  <a:pt x="5191595" y="253288"/>
                </a:lnTo>
                <a:lnTo>
                  <a:pt x="5191125" y="254406"/>
                </a:lnTo>
                <a:lnTo>
                  <a:pt x="5191125" y="257035"/>
                </a:lnTo>
                <a:lnTo>
                  <a:pt x="5191595" y="258165"/>
                </a:lnTo>
                <a:lnTo>
                  <a:pt x="5193449" y="260019"/>
                </a:lnTo>
                <a:lnTo>
                  <a:pt x="5194579" y="260489"/>
                </a:lnTo>
                <a:lnTo>
                  <a:pt x="5197208" y="260489"/>
                </a:lnTo>
                <a:lnTo>
                  <a:pt x="5198326" y="260019"/>
                </a:lnTo>
                <a:lnTo>
                  <a:pt x="5200193" y="258165"/>
                </a:lnTo>
                <a:lnTo>
                  <a:pt x="5200650" y="257035"/>
                </a:lnTo>
                <a:lnTo>
                  <a:pt x="5200650" y="254406"/>
                </a:lnTo>
                <a:close/>
              </a:path>
              <a:path w="7200900" h="3057525">
                <a:moveTo>
                  <a:pt x="5248275" y="2488222"/>
                </a:moveTo>
                <a:lnTo>
                  <a:pt x="5247818" y="2487104"/>
                </a:lnTo>
                <a:lnTo>
                  <a:pt x="5245951" y="2485237"/>
                </a:lnTo>
                <a:lnTo>
                  <a:pt x="5244833" y="2484780"/>
                </a:lnTo>
                <a:lnTo>
                  <a:pt x="5242204" y="2484780"/>
                </a:lnTo>
                <a:lnTo>
                  <a:pt x="5241074" y="2485237"/>
                </a:lnTo>
                <a:lnTo>
                  <a:pt x="5239220" y="2487104"/>
                </a:lnTo>
                <a:lnTo>
                  <a:pt x="5238750" y="2488222"/>
                </a:lnTo>
                <a:lnTo>
                  <a:pt x="5238750" y="2490851"/>
                </a:lnTo>
                <a:lnTo>
                  <a:pt x="5239220" y="2491981"/>
                </a:lnTo>
                <a:lnTo>
                  <a:pt x="5241074" y="2493835"/>
                </a:lnTo>
                <a:lnTo>
                  <a:pt x="5242204" y="2494305"/>
                </a:lnTo>
                <a:lnTo>
                  <a:pt x="5244833" y="2494305"/>
                </a:lnTo>
                <a:lnTo>
                  <a:pt x="5245951" y="2493835"/>
                </a:lnTo>
                <a:lnTo>
                  <a:pt x="5247818" y="2491981"/>
                </a:lnTo>
                <a:lnTo>
                  <a:pt x="5248275" y="2490851"/>
                </a:lnTo>
                <a:lnTo>
                  <a:pt x="5248275" y="2488222"/>
                </a:lnTo>
                <a:close/>
              </a:path>
              <a:path w="7200900" h="3057525">
                <a:moveTo>
                  <a:pt x="5248275" y="1929765"/>
                </a:moveTo>
                <a:lnTo>
                  <a:pt x="5247818" y="1928647"/>
                </a:lnTo>
                <a:lnTo>
                  <a:pt x="5245951" y="1926793"/>
                </a:lnTo>
                <a:lnTo>
                  <a:pt x="5244833" y="1926323"/>
                </a:lnTo>
                <a:lnTo>
                  <a:pt x="5242204" y="1926323"/>
                </a:lnTo>
                <a:lnTo>
                  <a:pt x="5241074" y="1926793"/>
                </a:lnTo>
                <a:lnTo>
                  <a:pt x="5239220" y="1928647"/>
                </a:lnTo>
                <a:lnTo>
                  <a:pt x="5238750" y="1929765"/>
                </a:lnTo>
                <a:lnTo>
                  <a:pt x="5238750" y="1932406"/>
                </a:lnTo>
                <a:lnTo>
                  <a:pt x="5239220" y="1933524"/>
                </a:lnTo>
                <a:lnTo>
                  <a:pt x="5241074" y="1935378"/>
                </a:lnTo>
                <a:lnTo>
                  <a:pt x="5242204" y="1935848"/>
                </a:lnTo>
                <a:lnTo>
                  <a:pt x="5244833" y="1935848"/>
                </a:lnTo>
                <a:lnTo>
                  <a:pt x="5245951" y="1935378"/>
                </a:lnTo>
                <a:lnTo>
                  <a:pt x="5247818" y="1933524"/>
                </a:lnTo>
                <a:lnTo>
                  <a:pt x="5248275" y="1932406"/>
                </a:lnTo>
                <a:lnTo>
                  <a:pt x="5248275" y="1929765"/>
                </a:lnTo>
                <a:close/>
              </a:path>
              <a:path w="7200900" h="3057525">
                <a:moveTo>
                  <a:pt x="5248275" y="1371320"/>
                </a:moveTo>
                <a:lnTo>
                  <a:pt x="5247818" y="1370190"/>
                </a:lnTo>
                <a:lnTo>
                  <a:pt x="5245951" y="1368336"/>
                </a:lnTo>
                <a:lnTo>
                  <a:pt x="5244833" y="1367866"/>
                </a:lnTo>
                <a:lnTo>
                  <a:pt x="5242204" y="1367866"/>
                </a:lnTo>
                <a:lnTo>
                  <a:pt x="5241074" y="1368336"/>
                </a:lnTo>
                <a:lnTo>
                  <a:pt x="5239220" y="1370190"/>
                </a:lnTo>
                <a:lnTo>
                  <a:pt x="5238750" y="1371320"/>
                </a:lnTo>
                <a:lnTo>
                  <a:pt x="5238750" y="1373949"/>
                </a:lnTo>
                <a:lnTo>
                  <a:pt x="5239220" y="1375067"/>
                </a:lnTo>
                <a:lnTo>
                  <a:pt x="5241074" y="1376934"/>
                </a:lnTo>
                <a:lnTo>
                  <a:pt x="5242204" y="1377391"/>
                </a:lnTo>
                <a:lnTo>
                  <a:pt x="5244833" y="1377391"/>
                </a:lnTo>
                <a:lnTo>
                  <a:pt x="5245951" y="1376934"/>
                </a:lnTo>
                <a:lnTo>
                  <a:pt x="5247818" y="1375067"/>
                </a:lnTo>
                <a:lnTo>
                  <a:pt x="5248275" y="1373949"/>
                </a:lnTo>
                <a:lnTo>
                  <a:pt x="5248275" y="1371320"/>
                </a:lnTo>
                <a:close/>
              </a:path>
              <a:path w="7200900" h="3057525">
                <a:moveTo>
                  <a:pt x="5248275" y="812863"/>
                </a:moveTo>
                <a:lnTo>
                  <a:pt x="5247818" y="811745"/>
                </a:lnTo>
                <a:lnTo>
                  <a:pt x="5245951" y="809879"/>
                </a:lnTo>
                <a:lnTo>
                  <a:pt x="5244833" y="809421"/>
                </a:lnTo>
                <a:lnTo>
                  <a:pt x="5242204" y="809421"/>
                </a:lnTo>
                <a:lnTo>
                  <a:pt x="5241074" y="809879"/>
                </a:lnTo>
                <a:lnTo>
                  <a:pt x="5239220" y="811745"/>
                </a:lnTo>
                <a:lnTo>
                  <a:pt x="5238750" y="812863"/>
                </a:lnTo>
                <a:lnTo>
                  <a:pt x="5238750" y="815492"/>
                </a:lnTo>
                <a:lnTo>
                  <a:pt x="5239220" y="816622"/>
                </a:lnTo>
                <a:lnTo>
                  <a:pt x="5241074" y="818476"/>
                </a:lnTo>
                <a:lnTo>
                  <a:pt x="5242204" y="818946"/>
                </a:lnTo>
                <a:lnTo>
                  <a:pt x="5244833" y="818946"/>
                </a:lnTo>
                <a:lnTo>
                  <a:pt x="5245951" y="818476"/>
                </a:lnTo>
                <a:lnTo>
                  <a:pt x="5247818" y="816622"/>
                </a:lnTo>
                <a:lnTo>
                  <a:pt x="5248275" y="815492"/>
                </a:lnTo>
                <a:lnTo>
                  <a:pt x="5248275" y="812863"/>
                </a:lnTo>
                <a:close/>
              </a:path>
              <a:path w="7200900" h="3057525">
                <a:moveTo>
                  <a:pt x="5248275" y="254406"/>
                </a:moveTo>
                <a:lnTo>
                  <a:pt x="5247818" y="253288"/>
                </a:lnTo>
                <a:lnTo>
                  <a:pt x="5245951" y="251421"/>
                </a:lnTo>
                <a:lnTo>
                  <a:pt x="5244833" y="250964"/>
                </a:lnTo>
                <a:lnTo>
                  <a:pt x="5242204" y="250964"/>
                </a:lnTo>
                <a:lnTo>
                  <a:pt x="5241074" y="251421"/>
                </a:lnTo>
                <a:lnTo>
                  <a:pt x="5239220" y="253288"/>
                </a:lnTo>
                <a:lnTo>
                  <a:pt x="5238750" y="254406"/>
                </a:lnTo>
                <a:lnTo>
                  <a:pt x="5238750" y="257035"/>
                </a:lnTo>
                <a:lnTo>
                  <a:pt x="5239220" y="258165"/>
                </a:lnTo>
                <a:lnTo>
                  <a:pt x="5241074" y="260019"/>
                </a:lnTo>
                <a:lnTo>
                  <a:pt x="5242204" y="260489"/>
                </a:lnTo>
                <a:lnTo>
                  <a:pt x="5244833" y="260489"/>
                </a:lnTo>
                <a:lnTo>
                  <a:pt x="5245951" y="260019"/>
                </a:lnTo>
                <a:lnTo>
                  <a:pt x="5247818" y="258165"/>
                </a:lnTo>
                <a:lnTo>
                  <a:pt x="5248275" y="257035"/>
                </a:lnTo>
                <a:lnTo>
                  <a:pt x="5248275" y="254406"/>
                </a:lnTo>
                <a:close/>
              </a:path>
              <a:path w="7200900" h="3057525">
                <a:moveTo>
                  <a:pt x="5295900" y="2488222"/>
                </a:moveTo>
                <a:lnTo>
                  <a:pt x="5295443" y="2487104"/>
                </a:lnTo>
                <a:lnTo>
                  <a:pt x="5293576" y="2485237"/>
                </a:lnTo>
                <a:lnTo>
                  <a:pt x="5292458" y="2484780"/>
                </a:lnTo>
                <a:lnTo>
                  <a:pt x="5289829" y="2484780"/>
                </a:lnTo>
                <a:lnTo>
                  <a:pt x="5288699" y="2485237"/>
                </a:lnTo>
                <a:lnTo>
                  <a:pt x="5286845" y="2487104"/>
                </a:lnTo>
                <a:lnTo>
                  <a:pt x="5286375" y="2488222"/>
                </a:lnTo>
                <a:lnTo>
                  <a:pt x="5286375" y="2490851"/>
                </a:lnTo>
                <a:lnTo>
                  <a:pt x="5286845" y="2491981"/>
                </a:lnTo>
                <a:lnTo>
                  <a:pt x="5288699" y="2493835"/>
                </a:lnTo>
                <a:lnTo>
                  <a:pt x="5289829" y="2494305"/>
                </a:lnTo>
                <a:lnTo>
                  <a:pt x="5292458" y="2494305"/>
                </a:lnTo>
                <a:lnTo>
                  <a:pt x="5293576" y="2493835"/>
                </a:lnTo>
                <a:lnTo>
                  <a:pt x="5295443" y="2491981"/>
                </a:lnTo>
                <a:lnTo>
                  <a:pt x="5295900" y="2490851"/>
                </a:lnTo>
                <a:lnTo>
                  <a:pt x="5295900" y="2488222"/>
                </a:lnTo>
                <a:close/>
              </a:path>
              <a:path w="7200900" h="3057525">
                <a:moveTo>
                  <a:pt x="5295900" y="1929765"/>
                </a:moveTo>
                <a:lnTo>
                  <a:pt x="5295443" y="1928647"/>
                </a:lnTo>
                <a:lnTo>
                  <a:pt x="5293576" y="1926793"/>
                </a:lnTo>
                <a:lnTo>
                  <a:pt x="5292458" y="1926323"/>
                </a:lnTo>
                <a:lnTo>
                  <a:pt x="5289829" y="1926323"/>
                </a:lnTo>
                <a:lnTo>
                  <a:pt x="5288699" y="1926793"/>
                </a:lnTo>
                <a:lnTo>
                  <a:pt x="5286845" y="1928647"/>
                </a:lnTo>
                <a:lnTo>
                  <a:pt x="5286375" y="1929765"/>
                </a:lnTo>
                <a:lnTo>
                  <a:pt x="5286375" y="1932406"/>
                </a:lnTo>
                <a:lnTo>
                  <a:pt x="5286845" y="1933524"/>
                </a:lnTo>
                <a:lnTo>
                  <a:pt x="5288699" y="1935378"/>
                </a:lnTo>
                <a:lnTo>
                  <a:pt x="5289829" y="1935848"/>
                </a:lnTo>
                <a:lnTo>
                  <a:pt x="5292458" y="1935848"/>
                </a:lnTo>
                <a:lnTo>
                  <a:pt x="5293576" y="1935378"/>
                </a:lnTo>
                <a:lnTo>
                  <a:pt x="5295443" y="1933524"/>
                </a:lnTo>
                <a:lnTo>
                  <a:pt x="5295900" y="1932406"/>
                </a:lnTo>
                <a:lnTo>
                  <a:pt x="5295900" y="1929765"/>
                </a:lnTo>
                <a:close/>
              </a:path>
              <a:path w="7200900" h="3057525">
                <a:moveTo>
                  <a:pt x="5295900" y="1371320"/>
                </a:moveTo>
                <a:lnTo>
                  <a:pt x="5295443" y="1370190"/>
                </a:lnTo>
                <a:lnTo>
                  <a:pt x="5293576" y="1368336"/>
                </a:lnTo>
                <a:lnTo>
                  <a:pt x="5292458" y="1367866"/>
                </a:lnTo>
                <a:lnTo>
                  <a:pt x="5289829" y="1367866"/>
                </a:lnTo>
                <a:lnTo>
                  <a:pt x="5288699" y="1368336"/>
                </a:lnTo>
                <a:lnTo>
                  <a:pt x="5286845" y="1370190"/>
                </a:lnTo>
                <a:lnTo>
                  <a:pt x="5286375" y="1371320"/>
                </a:lnTo>
                <a:lnTo>
                  <a:pt x="5286375" y="1373949"/>
                </a:lnTo>
                <a:lnTo>
                  <a:pt x="5286845" y="1375067"/>
                </a:lnTo>
                <a:lnTo>
                  <a:pt x="5288699" y="1376934"/>
                </a:lnTo>
                <a:lnTo>
                  <a:pt x="5289829" y="1377391"/>
                </a:lnTo>
                <a:lnTo>
                  <a:pt x="5292458" y="1377391"/>
                </a:lnTo>
                <a:lnTo>
                  <a:pt x="5293576" y="1376934"/>
                </a:lnTo>
                <a:lnTo>
                  <a:pt x="5295443" y="1375067"/>
                </a:lnTo>
                <a:lnTo>
                  <a:pt x="5295900" y="1373949"/>
                </a:lnTo>
                <a:lnTo>
                  <a:pt x="5295900" y="1371320"/>
                </a:lnTo>
                <a:close/>
              </a:path>
              <a:path w="7200900" h="3057525">
                <a:moveTo>
                  <a:pt x="5295900" y="812863"/>
                </a:moveTo>
                <a:lnTo>
                  <a:pt x="5295443" y="811745"/>
                </a:lnTo>
                <a:lnTo>
                  <a:pt x="5293576" y="809879"/>
                </a:lnTo>
                <a:lnTo>
                  <a:pt x="5292458" y="809421"/>
                </a:lnTo>
                <a:lnTo>
                  <a:pt x="5289829" y="809421"/>
                </a:lnTo>
                <a:lnTo>
                  <a:pt x="5288699" y="809879"/>
                </a:lnTo>
                <a:lnTo>
                  <a:pt x="5286845" y="811745"/>
                </a:lnTo>
                <a:lnTo>
                  <a:pt x="5286375" y="812863"/>
                </a:lnTo>
                <a:lnTo>
                  <a:pt x="5286375" y="815492"/>
                </a:lnTo>
                <a:lnTo>
                  <a:pt x="5286845" y="816622"/>
                </a:lnTo>
                <a:lnTo>
                  <a:pt x="5288699" y="818476"/>
                </a:lnTo>
                <a:lnTo>
                  <a:pt x="5289829" y="818946"/>
                </a:lnTo>
                <a:lnTo>
                  <a:pt x="5292458" y="818946"/>
                </a:lnTo>
                <a:lnTo>
                  <a:pt x="5293576" y="818476"/>
                </a:lnTo>
                <a:lnTo>
                  <a:pt x="5295443" y="816622"/>
                </a:lnTo>
                <a:lnTo>
                  <a:pt x="5295900" y="815492"/>
                </a:lnTo>
                <a:lnTo>
                  <a:pt x="5295900" y="812863"/>
                </a:lnTo>
                <a:close/>
              </a:path>
              <a:path w="7200900" h="3057525">
                <a:moveTo>
                  <a:pt x="5295900" y="254406"/>
                </a:moveTo>
                <a:lnTo>
                  <a:pt x="5295443" y="253288"/>
                </a:lnTo>
                <a:lnTo>
                  <a:pt x="5293576" y="251421"/>
                </a:lnTo>
                <a:lnTo>
                  <a:pt x="5292458" y="250964"/>
                </a:lnTo>
                <a:lnTo>
                  <a:pt x="5289829" y="250964"/>
                </a:lnTo>
                <a:lnTo>
                  <a:pt x="5288699" y="251421"/>
                </a:lnTo>
                <a:lnTo>
                  <a:pt x="5286845" y="253288"/>
                </a:lnTo>
                <a:lnTo>
                  <a:pt x="5286375" y="254406"/>
                </a:lnTo>
                <a:lnTo>
                  <a:pt x="5286375" y="257035"/>
                </a:lnTo>
                <a:lnTo>
                  <a:pt x="5286845" y="258165"/>
                </a:lnTo>
                <a:lnTo>
                  <a:pt x="5288699" y="260019"/>
                </a:lnTo>
                <a:lnTo>
                  <a:pt x="5289829" y="260489"/>
                </a:lnTo>
                <a:lnTo>
                  <a:pt x="5292458" y="260489"/>
                </a:lnTo>
                <a:lnTo>
                  <a:pt x="5293576" y="260019"/>
                </a:lnTo>
                <a:lnTo>
                  <a:pt x="5295443" y="258165"/>
                </a:lnTo>
                <a:lnTo>
                  <a:pt x="5295900" y="257035"/>
                </a:lnTo>
                <a:lnTo>
                  <a:pt x="5295900" y="254406"/>
                </a:lnTo>
                <a:close/>
              </a:path>
              <a:path w="7200900" h="3057525">
                <a:moveTo>
                  <a:pt x="5343525" y="2488222"/>
                </a:moveTo>
                <a:lnTo>
                  <a:pt x="5343068" y="2487104"/>
                </a:lnTo>
                <a:lnTo>
                  <a:pt x="5341201" y="2485237"/>
                </a:lnTo>
                <a:lnTo>
                  <a:pt x="5340083" y="2484780"/>
                </a:lnTo>
                <a:lnTo>
                  <a:pt x="5337454" y="2484780"/>
                </a:lnTo>
                <a:lnTo>
                  <a:pt x="5336324" y="2485237"/>
                </a:lnTo>
                <a:lnTo>
                  <a:pt x="5334470" y="2487104"/>
                </a:lnTo>
                <a:lnTo>
                  <a:pt x="5334000" y="2488222"/>
                </a:lnTo>
                <a:lnTo>
                  <a:pt x="5334000" y="2490851"/>
                </a:lnTo>
                <a:lnTo>
                  <a:pt x="5334470" y="2491981"/>
                </a:lnTo>
                <a:lnTo>
                  <a:pt x="5336324" y="2493835"/>
                </a:lnTo>
                <a:lnTo>
                  <a:pt x="5337454" y="2494305"/>
                </a:lnTo>
                <a:lnTo>
                  <a:pt x="5340083" y="2494305"/>
                </a:lnTo>
                <a:lnTo>
                  <a:pt x="5341201" y="2493835"/>
                </a:lnTo>
                <a:lnTo>
                  <a:pt x="5343068" y="2491981"/>
                </a:lnTo>
                <a:lnTo>
                  <a:pt x="5343525" y="2490851"/>
                </a:lnTo>
                <a:lnTo>
                  <a:pt x="5343525" y="2488222"/>
                </a:lnTo>
                <a:close/>
              </a:path>
              <a:path w="7200900" h="3057525">
                <a:moveTo>
                  <a:pt x="5343525" y="1929765"/>
                </a:moveTo>
                <a:lnTo>
                  <a:pt x="5343068" y="1928647"/>
                </a:lnTo>
                <a:lnTo>
                  <a:pt x="5341201" y="1926793"/>
                </a:lnTo>
                <a:lnTo>
                  <a:pt x="5340083" y="1926323"/>
                </a:lnTo>
                <a:lnTo>
                  <a:pt x="5337454" y="1926323"/>
                </a:lnTo>
                <a:lnTo>
                  <a:pt x="5336324" y="1926793"/>
                </a:lnTo>
                <a:lnTo>
                  <a:pt x="5334470" y="1928647"/>
                </a:lnTo>
                <a:lnTo>
                  <a:pt x="5334000" y="1929765"/>
                </a:lnTo>
                <a:lnTo>
                  <a:pt x="5334000" y="1932406"/>
                </a:lnTo>
                <a:lnTo>
                  <a:pt x="5334470" y="1933524"/>
                </a:lnTo>
                <a:lnTo>
                  <a:pt x="5336324" y="1935378"/>
                </a:lnTo>
                <a:lnTo>
                  <a:pt x="5337454" y="1935848"/>
                </a:lnTo>
                <a:lnTo>
                  <a:pt x="5340083" y="1935848"/>
                </a:lnTo>
                <a:lnTo>
                  <a:pt x="5341201" y="1935378"/>
                </a:lnTo>
                <a:lnTo>
                  <a:pt x="5343068" y="1933524"/>
                </a:lnTo>
                <a:lnTo>
                  <a:pt x="5343525" y="1932406"/>
                </a:lnTo>
                <a:lnTo>
                  <a:pt x="5343525" y="1929765"/>
                </a:lnTo>
                <a:close/>
              </a:path>
              <a:path w="7200900" h="3057525">
                <a:moveTo>
                  <a:pt x="5343525" y="1371320"/>
                </a:moveTo>
                <a:lnTo>
                  <a:pt x="5343068" y="1370190"/>
                </a:lnTo>
                <a:lnTo>
                  <a:pt x="5341201" y="1368336"/>
                </a:lnTo>
                <a:lnTo>
                  <a:pt x="5340083" y="1367866"/>
                </a:lnTo>
                <a:lnTo>
                  <a:pt x="5337454" y="1367866"/>
                </a:lnTo>
                <a:lnTo>
                  <a:pt x="5336324" y="1368336"/>
                </a:lnTo>
                <a:lnTo>
                  <a:pt x="5334470" y="1370190"/>
                </a:lnTo>
                <a:lnTo>
                  <a:pt x="5334000" y="1371320"/>
                </a:lnTo>
                <a:lnTo>
                  <a:pt x="5334000" y="1373949"/>
                </a:lnTo>
                <a:lnTo>
                  <a:pt x="5334470" y="1375067"/>
                </a:lnTo>
                <a:lnTo>
                  <a:pt x="5336324" y="1376934"/>
                </a:lnTo>
                <a:lnTo>
                  <a:pt x="5337454" y="1377391"/>
                </a:lnTo>
                <a:lnTo>
                  <a:pt x="5340083" y="1377391"/>
                </a:lnTo>
                <a:lnTo>
                  <a:pt x="5341201" y="1376934"/>
                </a:lnTo>
                <a:lnTo>
                  <a:pt x="5343068" y="1375067"/>
                </a:lnTo>
                <a:lnTo>
                  <a:pt x="5343525" y="1373949"/>
                </a:lnTo>
                <a:lnTo>
                  <a:pt x="5343525" y="1371320"/>
                </a:lnTo>
                <a:close/>
              </a:path>
              <a:path w="7200900" h="3057525">
                <a:moveTo>
                  <a:pt x="5343525" y="812863"/>
                </a:moveTo>
                <a:lnTo>
                  <a:pt x="5343068" y="811745"/>
                </a:lnTo>
                <a:lnTo>
                  <a:pt x="5341201" y="809879"/>
                </a:lnTo>
                <a:lnTo>
                  <a:pt x="5340083" y="809421"/>
                </a:lnTo>
                <a:lnTo>
                  <a:pt x="5337454" y="809421"/>
                </a:lnTo>
                <a:lnTo>
                  <a:pt x="5336324" y="809879"/>
                </a:lnTo>
                <a:lnTo>
                  <a:pt x="5334470" y="811745"/>
                </a:lnTo>
                <a:lnTo>
                  <a:pt x="5334000" y="812863"/>
                </a:lnTo>
                <a:lnTo>
                  <a:pt x="5334000" y="815492"/>
                </a:lnTo>
                <a:lnTo>
                  <a:pt x="5334470" y="816622"/>
                </a:lnTo>
                <a:lnTo>
                  <a:pt x="5336324" y="818476"/>
                </a:lnTo>
                <a:lnTo>
                  <a:pt x="5337454" y="818946"/>
                </a:lnTo>
                <a:lnTo>
                  <a:pt x="5340083" y="818946"/>
                </a:lnTo>
                <a:lnTo>
                  <a:pt x="5341201" y="818476"/>
                </a:lnTo>
                <a:lnTo>
                  <a:pt x="5343068" y="816622"/>
                </a:lnTo>
                <a:lnTo>
                  <a:pt x="5343525" y="815492"/>
                </a:lnTo>
                <a:lnTo>
                  <a:pt x="5343525" y="812863"/>
                </a:lnTo>
                <a:close/>
              </a:path>
              <a:path w="7200900" h="3057525">
                <a:moveTo>
                  <a:pt x="5343525" y="254406"/>
                </a:moveTo>
                <a:lnTo>
                  <a:pt x="5343068" y="253288"/>
                </a:lnTo>
                <a:lnTo>
                  <a:pt x="5341201" y="251421"/>
                </a:lnTo>
                <a:lnTo>
                  <a:pt x="5340083" y="250964"/>
                </a:lnTo>
                <a:lnTo>
                  <a:pt x="5337454" y="250964"/>
                </a:lnTo>
                <a:lnTo>
                  <a:pt x="5336324" y="251421"/>
                </a:lnTo>
                <a:lnTo>
                  <a:pt x="5334470" y="253288"/>
                </a:lnTo>
                <a:lnTo>
                  <a:pt x="5334000" y="254406"/>
                </a:lnTo>
                <a:lnTo>
                  <a:pt x="5334000" y="257035"/>
                </a:lnTo>
                <a:lnTo>
                  <a:pt x="5334470" y="258165"/>
                </a:lnTo>
                <a:lnTo>
                  <a:pt x="5336324" y="260019"/>
                </a:lnTo>
                <a:lnTo>
                  <a:pt x="5337454" y="260489"/>
                </a:lnTo>
                <a:lnTo>
                  <a:pt x="5340083" y="260489"/>
                </a:lnTo>
                <a:lnTo>
                  <a:pt x="5341201" y="260019"/>
                </a:lnTo>
                <a:lnTo>
                  <a:pt x="5343068" y="258165"/>
                </a:lnTo>
                <a:lnTo>
                  <a:pt x="5343525" y="257035"/>
                </a:lnTo>
                <a:lnTo>
                  <a:pt x="5343525" y="254406"/>
                </a:lnTo>
                <a:close/>
              </a:path>
              <a:path w="7200900" h="3057525">
                <a:moveTo>
                  <a:pt x="5391150" y="2488222"/>
                </a:moveTo>
                <a:lnTo>
                  <a:pt x="5390693" y="2487104"/>
                </a:lnTo>
                <a:lnTo>
                  <a:pt x="5388826" y="2485237"/>
                </a:lnTo>
                <a:lnTo>
                  <a:pt x="5387708" y="2484780"/>
                </a:lnTo>
                <a:lnTo>
                  <a:pt x="5385079" y="2484780"/>
                </a:lnTo>
                <a:lnTo>
                  <a:pt x="5383949" y="2485237"/>
                </a:lnTo>
                <a:lnTo>
                  <a:pt x="5382095" y="2487104"/>
                </a:lnTo>
                <a:lnTo>
                  <a:pt x="5381625" y="2488222"/>
                </a:lnTo>
                <a:lnTo>
                  <a:pt x="5381625" y="2490851"/>
                </a:lnTo>
                <a:lnTo>
                  <a:pt x="5382095" y="2491981"/>
                </a:lnTo>
                <a:lnTo>
                  <a:pt x="5383949" y="2493835"/>
                </a:lnTo>
                <a:lnTo>
                  <a:pt x="5385079" y="2494305"/>
                </a:lnTo>
                <a:lnTo>
                  <a:pt x="5387708" y="2494305"/>
                </a:lnTo>
                <a:lnTo>
                  <a:pt x="5388826" y="2493835"/>
                </a:lnTo>
                <a:lnTo>
                  <a:pt x="5390693" y="2491981"/>
                </a:lnTo>
                <a:lnTo>
                  <a:pt x="5391150" y="2490851"/>
                </a:lnTo>
                <a:lnTo>
                  <a:pt x="5391150" y="2488222"/>
                </a:lnTo>
                <a:close/>
              </a:path>
              <a:path w="7200900" h="3057525">
                <a:moveTo>
                  <a:pt x="5391150" y="1929765"/>
                </a:moveTo>
                <a:lnTo>
                  <a:pt x="5390693" y="1928647"/>
                </a:lnTo>
                <a:lnTo>
                  <a:pt x="5388826" y="1926793"/>
                </a:lnTo>
                <a:lnTo>
                  <a:pt x="5387708" y="1926323"/>
                </a:lnTo>
                <a:lnTo>
                  <a:pt x="5385079" y="1926323"/>
                </a:lnTo>
                <a:lnTo>
                  <a:pt x="5383949" y="1926793"/>
                </a:lnTo>
                <a:lnTo>
                  <a:pt x="5382095" y="1928647"/>
                </a:lnTo>
                <a:lnTo>
                  <a:pt x="5381625" y="1929765"/>
                </a:lnTo>
                <a:lnTo>
                  <a:pt x="5381625" y="1932406"/>
                </a:lnTo>
                <a:lnTo>
                  <a:pt x="5382095" y="1933524"/>
                </a:lnTo>
                <a:lnTo>
                  <a:pt x="5383949" y="1935378"/>
                </a:lnTo>
                <a:lnTo>
                  <a:pt x="5385079" y="1935848"/>
                </a:lnTo>
                <a:lnTo>
                  <a:pt x="5387708" y="1935848"/>
                </a:lnTo>
                <a:lnTo>
                  <a:pt x="5388826" y="1935378"/>
                </a:lnTo>
                <a:lnTo>
                  <a:pt x="5390693" y="1933524"/>
                </a:lnTo>
                <a:lnTo>
                  <a:pt x="5391150" y="1932406"/>
                </a:lnTo>
                <a:lnTo>
                  <a:pt x="5391150" y="1929765"/>
                </a:lnTo>
                <a:close/>
              </a:path>
              <a:path w="7200900" h="3057525">
                <a:moveTo>
                  <a:pt x="5391150" y="1371320"/>
                </a:moveTo>
                <a:lnTo>
                  <a:pt x="5390693" y="1370190"/>
                </a:lnTo>
                <a:lnTo>
                  <a:pt x="5388826" y="1368336"/>
                </a:lnTo>
                <a:lnTo>
                  <a:pt x="5387708" y="1367866"/>
                </a:lnTo>
                <a:lnTo>
                  <a:pt x="5385079" y="1367866"/>
                </a:lnTo>
                <a:lnTo>
                  <a:pt x="5383949" y="1368336"/>
                </a:lnTo>
                <a:lnTo>
                  <a:pt x="5382095" y="1370190"/>
                </a:lnTo>
                <a:lnTo>
                  <a:pt x="5381625" y="1371320"/>
                </a:lnTo>
                <a:lnTo>
                  <a:pt x="5381625" y="1373949"/>
                </a:lnTo>
                <a:lnTo>
                  <a:pt x="5382095" y="1375067"/>
                </a:lnTo>
                <a:lnTo>
                  <a:pt x="5383949" y="1376934"/>
                </a:lnTo>
                <a:lnTo>
                  <a:pt x="5385079" y="1377391"/>
                </a:lnTo>
                <a:lnTo>
                  <a:pt x="5387708" y="1377391"/>
                </a:lnTo>
                <a:lnTo>
                  <a:pt x="5388826" y="1376934"/>
                </a:lnTo>
                <a:lnTo>
                  <a:pt x="5390693" y="1375067"/>
                </a:lnTo>
                <a:lnTo>
                  <a:pt x="5391150" y="1373949"/>
                </a:lnTo>
                <a:lnTo>
                  <a:pt x="5391150" y="1371320"/>
                </a:lnTo>
                <a:close/>
              </a:path>
              <a:path w="7200900" h="3057525">
                <a:moveTo>
                  <a:pt x="5391150" y="812863"/>
                </a:moveTo>
                <a:lnTo>
                  <a:pt x="5390693" y="811745"/>
                </a:lnTo>
                <a:lnTo>
                  <a:pt x="5388826" y="809879"/>
                </a:lnTo>
                <a:lnTo>
                  <a:pt x="5387708" y="809421"/>
                </a:lnTo>
                <a:lnTo>
                  <a:pt x="5385079" y="809421"/>
                </a:lnTo>
                <a:lnTo>
                  <a:pt x="5383949" y="809879"/>
                </a:lnTo>
                <a:lnTo>
                  <a:pt x="5382095" y="811745"/>
                </a:lnTo>
                <a:lnTo>
                  <a:pt x="5381625" y="812863"/>
                </a:lnTo>
                <a:lnTo>
                  <a:pt x="5381625" y="815492"/>
                </a:lnTo>
                <a:lnTo>
                  <a:pt x="5382095" y="816622"/>
                </a:lnTo>
                <a:lnTo>
                  <a:pt x="5383949" y="818476"/>
                </a:lnTo>
                <a:lnTo>
                  <a:pt x="5385079" y="818946"/>
                </a:lnTo>
                <a:lnTo>
                  <a:pt x="5387708" y="818946"/>
                </a:lnTo>
                <a:lnTo>
                  <a:pt x="5388826" y="818476"/>
                </a:lnTo>
                <a:lnTo>
                  <a:pt x="5390693" y="816622"/>
                </a:lnTo>
                <a:lnTo>
                  <a:pt x="5391150" y="815492"/>
                </a:lnTo>
                <a:lnTo>
                  <a:pt x="5391150" y="812863"/>
                </a:lnTo>
                <a:close/>
              </a:path>
              <a:path w="7200900" h="3057525">
                <a:moveTo>
                  <a:pt x="5391150" y="254406"/>
                </a:moveTo>
                <a:lnTo>
                  <a:pt x="5390693" y="253288"/>
                </a:lnTo>
                <a:lnTo>
                  <a:pt x="5388826" y="251421"/>
                </a:lnTo>
                <a:lnTo>
                  <a:pt x="5387708" y="250964"/>
                </a:lnTo>
                <a:lnTo>
                  <a:pt x="5385079" y="250964"/>
                </a:lnTo>
                <a:lnTo>
                  <a:pt x="5383949" y="251421"/>
                </a:lnTo>
                <a:lnTo>
                  <a:pt x="5382095" y="253288"/>
                </a:lnTo>
                <a:lnTo>
                  <a:pt x="5381625" y="254406"/>
                </a:lnTo>
                <a:lnTo>
                  <a:pt x="5381625" y="257035"/>
                </a:lnTo>
                <a:lnTo>
                  <a:pt x="5382095" y="258165"/>
                </a:lnTo>
                <a:lnTo>
                  <a:pt x="5383949" y="260019"/>
                </a:lnTo>
                <a:lnTo>
                  <a:pt x="5385079" y="260489"/>
                </a:lnTo>
                <a:lnTo>
                  <a:pt x="5387708" y="260489"/>
                </a:lnTo>
                <a:lnTo>
                  <a:pt x="5388826" y="260019"/>
                </a:lnTo>
                <a:lnTo>
                  <a:pt x="5390693" y="258165"/>
                </a:lnTo>
                <a:lnTo>
                  <a:pt x="5391150" y="257035"/>
                </a:lnTo>
                <a:lnTo>
                  <a:pt x="5391150" y="254406"/>
                </a:lnTo>
                <a:close/>
              </a:path>
              <a:path w="7200900" h="3057525">
                <a:moveTo>
                  <a:pt x="5438775" y="2488222"/>
                </a:moveTo>
                <a:lnTo>
                  <a:pt x="5438318" y="2487104"/>
                </a:lnTo>
                <a:lnTo>
                  <a:pt x="5436451" y="2485237"/>
                </a:lnTo>
                <a:lnTo>
                  <a:pt x="5435333" y="2484780"/>
                </a:lnTo>
                <a:lnTo>
                  <a:pt x="5432704" y="2484780"/>
                </a:lnTo>
                <a:lnTo>
                  <a:pt x="5431574" y="2485237"/>
                </a:lnTo>
                <a:lnTo>
                  <a:pt x="5429720" y="2487104"/>
                </a:lnTo>
                <a:lnTo>
                  <a:pt x="5429250" y="2488222"/>
                </a:lnTo>
                <a:lnTo>
                  <a:pt x="5429250" y="2490851"/>
                </a:lnTo>
                <a:lnTo>
                  <a:pt x="5429720" y="2491981"/>
                </a:lnTo>
                <a:lnTo>
                  <a:pt x="5431574" y="2493835"/>
                </a:lnTo>
                <a:lnTo>
                  <a:pt x="5432704" y="2494305"/>
                </a:lnTo>
                <a:lnTo>
                  <a:pt x="5435333" y="2494305"/>
                </a:lnTo>
                <a:lnTo>
                  <a:pt x="5436451" y="2493835"/>
                </a:lnTo>
                <a:lnTo>
                  <a:pt x="5438318" y="2491981"/>
                </a:lnTo>
                <a:lnTo>
                  <a:pt x="5438775" y="2490851"/>
                </a:lnTo>
                <a:lnTo>
                  <a:pt x="5438775" y="2488222"/>
                </a:lnTo>
                <a:close/>
              </a:path>
              <a:path w="7200900" h="3057525">
                <a:moveTo>
                  <a:pt x="5438775" y="1929765"/>
                </a:moveTo>
                <a:lnTo>
                  <a:pt x="5438318" y="1928647"/>
                </a:lnTo>
                <a:lnTo>
                  <a:pt x="5436451" y="1926793"/>
                </a:lnTo>
                <a:lnTo>
                  <a:pt x="5435333" y="1926323"/>
                </a:lnTo>
                <a:lnTo>
                  <a:pt x="5432704" y="1926323"/>
                </a:lnTo>
                <a:lnTo>
                  <a:pt x="5431574" y="1926793"/>
                </a:lnTo>
                <a:lnTo>
                  <a:pt x="5429720" y="1928647"/>
                </a:lnTo>
                <a:lnTo>
                  <a:pt x="5429250" y="1929765"/>
                </a:lnTo>
                <a:lnTo>
                  <a:pt x="5429250" y="1932406"/>
                </a:lnTo>
                <a:lnTo>
                  <a:pt x="5429720" y="1933524"/>
                </a:lnTo>
                <a:lnTo>
                  <a:pt x="5431574" y="1935378"/>
                </a:lnTo>
                <a:lnTo>
                  <a:pt x="5432704" y="1935848"/>
                </a:lnTo>
                <a:lnTo>
                  <a:pt x="5435333" y="1935848"/>
                </a:lnTo>
                <a:lnTo>
                  <a:pt x="5436451" y="1935378"/>
                </a:lnTo>
                <a:lnTo>
                  <a:pt x="5438318" y="1933524"/>
                </a:lnTo>
                <a:lnTo>
                  <a:pt x="5438775" y="1932406"/>
                </a:lnTo>
                <a:lnTo>
                  <a:pt x="5438775" y="1929765"/>
                </a:lnTo>
                <a:close/>
              </a:path>
              <a:path w="7200900" h="3057525">
                <a:moveTo>
                  <a:pt x="5438775" y="1371320"/>
                </a:moveTo>
                <a:lnTo>
                  <a:pt x="5438318" y="1370190"/>
                </a:lnTo>
                <a:lnTo>
                  <a:pt x="5436451" y="1368336"/>
                </a:lnTo>
                <a:lnTo>
                  <a:pt x="5435333" y="1367866"/>
                </a:lnTo>
                <a:lnTo>
                  <a:pt x="5432704" y="1367866"/>
                </a:lnTo>
                <a:lnTo>
                  <a:pt x="5431574" y="1368336"/>
                </a:lnTo>
                <a:lnTo>
                  <a:pt x="5429720" y="1370190"/>
                </a:lnTo>
                <a:lnTo>
                  <a:pt x="5429250" y="1371320"/>
                </a:lnTo>
                <a:lnTo>
                  <a:pt x="5429250" y="1373949"/>
                </a:lnTo>
                <a:lnTo>
                  <a:pt x="5429720" y="1375067"/>
                </a:lnTo>
                <a:lnTo>
                  <a:pt x="5431574" y="1376934"/>
                </a:lnTo>
                <a:lnTo>
                  <a:pt x="5432704" y="1377391"/>
                </a:lnTo>
                <a:lnTo>
                  <a:pt x="5435333" y="1377391"/>
                </a:lnTo>
                <a:lnTo>
                  <a:pt x="5436451" y="1376934"/>
                </a:lnTo>
                <a:lnTo>
                  <a:pt x="5438318" y="1375067"/>
                </a:lnTo>
                <a:lnTo>
                  <a:pt x="5438775" y="1373949"/>
                </a:lnTo>
                <a:lnTo>
                  <a:pt x="5438775" y="1371320"/>
                </a:lnTo>
                <a:close/>
              </a:path>
              <a:path w="7200900" h="3057525">
                <a:moveTo>
                  <a:pt x="5438775" y="812863"/>
                </a:moveTo>
                <a:lnTo>
                  <a:pt x="5438318" y="811745"/>
                </a:lnTo>
                <a:lnTo>
                  <a:pt x="5436451" y="809879"/>
                </a:lnTo>
                <a:lnTo>
                  <a:pt x="5435333" y="809421"/>
                </a:lnTo>
                <a:lnTo>
                  <a:pt x="5432704" y="809421"/>
                </a:lnTo>
                <a:lnTo>
                  <a:pt x="5431574" y="809879"/>
                </a:lnTo>
                <a:lnTo>
                  <a:pt x="5429720" y="811745"/>
                </a:lnTo>
                <a:lnTo>
                  <a:pt x="5429250" y="812863"/>
                </a:lnTo>
                <a:lnTo>
                  <a:pt x="5429250" y="815492"/>
                </a:lnTo>
                <a:lnTo>
                  <a:pt x="5429720" y="816622"/>
                </a:lnTo>
                <a:lnTo>
                  <a:pt x="5431574" y="818476"/>
                </a:lnTo>
                <a:lnTo>
                  <a:pt x="5432704" y="818946"/>
                </a:lnTo>
                <a:lnTo>
                  <a:pt x="5435333" y="818946"/>
                </a:lnTo>
                <a:lnTo>
                  <a:pt x="5436451" y="818476"/>
                </a:lnTo>
                <a:lnTo>
                  <a:pt x="5438318" y="816622"/>
                </a:lnTo>
                <a:lnTo>
                  <a:pt x="5438775" y="815492"/>
                </a:lnTo>
                <a:lnTo>
                  <a:pt x="5438775" y="812863"/>
                </a:lnTo>
                <a:close/>
              </a:path>
              <a:path w="7200900" h="3057525">
                <a:moveTo>
                  <a:pt x="5438775" y="254406"/>
                </a:moveTo>
                <a:lnTo>
                  <a:pt x="5438318" y="253288"/>
                </a:lnTo>
                <a:lnTo>
                  <a:pt x="5436451" y="251421"/>
                </a:lnTo>
                <a:lnTo>
                  <a:pt x="5435333" y="250964"/>
                </a:lnTo>
                <a:lnTo>
                  <a:pt x="5432704" y="250964"/>
                </a:lnTo>
                <a:lnTo>
                  <a:pt x="5431574" y="251421"/>
                </a:lnTo>
                <a:lnTo>
                  <a:pt x="5429720" y="253288"/>
                </a:lnTo>
                <a:lnTo>
                  <a:pt x="5429250" y="254406"/>
                </a:lnTo>
                <a:lnTo>
                  <a:pt x="5429250" y="257035"/>
                </a:lnTo>
                <a:lnTo>
                  <a:pt x="5429720" y="258165"/>
                </a:lnTo>
                <a:lnTo>
                  <a:pt x="5431574" y="260019"/>
                </a:lnTo>
                <a:lnTo>
                  <a:pt x="5432704" y="260489"/>
                </a:lnTo>
                <a:lnTo>
                  <a:pt x="5435333" y="260489"/>
                </a:lnTo>
                <a:lnTo>
                  <a:pt x="5436451" y="260019"/>
                </a:lnTo>
                <a:lnTo>
                  <a:pt x="5438318" y="258165"/>
                </a:lnTo>
                <a:lnTo>
                  <a:pt x="5438775" y="257035"/>
                </a:lnTo>
                <a:lnTo>
                  <a:pt x="5438775" y="254406"/>
                </a:lnTo>
                <a:close/>
              </a:path>
              <a:path w="7200900" h="3057525">
                <a:moveTo>
                  <a:pt x="5486400" y="2488222"/>
                </a:moveTo>
                <a:lnTo>
                  <a:pt x="5485943" y="2487104"/>
                </a:lnTo>
                <a:lnTo>
                  <a:pt x="5484076" y="2485237"/>
                </a:lnTo>
                <a:lnTo>
                  <a:pt x="5482958" y="2484780"/>
                </a:lnTo>
                <a:lnTo>
                  <a:pt x="5480329" y="2484780"/>
                </a:lnTo>
                <a:lnTo>
                  <a:pt x="5479199" y="2485237"/>
                </a:lnTo>
                <a:lnTo>
                  <a:pt x="5477345" y="2487104"/>
                </a:lnTo>
                <a:lnTo>
                  <a:pt x="5476875" y="2488222"/>
                </a:lnTo>
                <a:lnTo>
                  <a:pt x="5476875" y="2490851"/>
                </a:lnTo>
                <a:lnTo>
                  <a:pt x="5477345" y="2491981"/>
                </a:lnTo>
                <a:lnTo>
                  <a:pt x="5479199" y="2493835"/>
                </a:lnTo>
                <a:lnTo>
                  <a:pt x="5480329" y="2494305"/>
                </a:lnTo>
                <a:lnTo>
                  <a:pt x="5482958" y="2494305"/>
                </a:lnTo>
                <a:lnTo>
                  <a:pt x="5484076" y="2493835"/>
                </a:lnTo>
                <a:lnTo>
                  <a:pt x="5485943" y="2491981"/>
                </a:lnTo>
                <a:lnTo>
                  <a:pt x="5486400" y="2490851"/>
                </a:lnTo>
                <a:lnTo>
                  <a:pt x="5486400" y="2488222"/>
                </a:lnTo>
                <a:close/>
              </a:path>
              <a:path w="7200900" h="3057525">
                <a:moveTo>
                  <a:pt x="5486400" y="1929765"/>
                </a:moveTo>
                <a:lnTo>
                  <a:pt x="5485943" y="1928647"/>
                </a:lnTo>
                <a:lnTo>
                  <a:pt x="5484076" y="1926793"/>
                </a:lnTo>
                <a:lnTo>
                  <a:pt x="5482958" y="1926323"/>
                </a:lnTo>
                <a:lnTo>
                  <a:pt x="5480329" y="1926323"/>
                </a:lnTo>
                <a:lnTo>
                  <a:pt x="5479199" y="1926793"/>
                </a:lnTo>
                <a:lnTo>
                  <a:pt x="5477345" y="1928647"/>
                </a:lnTo>
                <a:lnTo>
                  <a:pt x="5476875" y="1929765"/>
                </a:lnTo>
                <a:lnTo>
                  <a:pt x="5476875" y="1932406"/>
                </a:lnTo>
                <a:lnTo>
                  <a:pt x="5477345" y="1933524"/>
                </a:lnTo>
                <a:lnTo>
                  <a:pt x="5479199" y="1935378"/>
                </a:lnTo>
                <a:lnTo>
                  <a:pt x="5480329" y="1935848"/>
                </a:lnTo>
                <a:lnTo>
                  <a:pt x="5482958" y="1935848"/>
                </a:lnTo>
                <a:lnTo>
                  <a:pt x="5484076" y="1935378"/>
                </a:lnTo>
                <a:lnTo>
                  <a:pt x="5485943" y="1933524"/>
                </a:lnTo>
                <a:lnTo>
                  <a:pt x="5486400" y="1932406"/>
                </a:lnTo>
                <a:lnTo>
                  <a:pt x="5486400" y="1929765"/>
                </a:lnTo>
                <a:close/>
              </a:path>
              <a:path w="7200900" h="3057525">
                <a:moveTo>
                  <a:pt x="5486400" y="1371320"/>
                </a:moveTo>
                <a:lnTo>
                  <a:pt x="5485943" y="1370190"/>
                </a:lnTo>
                <a:lnTo>
                  <a:pt x="5484076" y="1368336"/>
                </a:lnTo>
                <a:lnTo>
                  <a:pt x="5482958" y="1367866"/>
                </a:lnTo>
                <a:lnTo>
                  <a:pt x="5480329" y="1367866"/>
                </a:lnTo>
                <a:lnTo>
                  <a:pt x="5479199" y="1368336"/>
                </a:lnTo>
                <a:lnTo>
                  <a:pt x="5477345" y="1370190"/>
                </a:lnTo>
                <a:lnTo>
                  <a:pt x="5476875" y="1371320"/>
                </a:lnTo>
                <a:lnTo>
                  <a:pt x="5476875" y="1373949"/>
                </a:lnTo>
                <a:lnTo>
                  <a:pt x="5477345" y="1375067"/>
                </a:lnTo>
                <a:lnTo>
                  <a:pt x="5479199" y="1376934"/>
                </a:lnTo>
                <a:lnTo>
                  <a:pt x="5480329" y="1377391"/>
                </a:lnTo>
                <a:lnTo>
                  <a:pt x="5482958" y="1377391"/>
                </a:lnTo>
                <a:lnTo>
                  <a:pt x="5484076" y="1376934"/>
                </a:lnTo>
                <a:lnTo>
                  <a:pt x="5485943" y="1375067"/>
                </a:lnTo>
                <a:lnTo>
                  <a:pt x="5486400" y="1373949"/>
                </a:lnTo>
                <a:lnTo>
                  <a:pt x="5486400" y="1371320"/>
                </a:lnTo>
                <a:close/>
              </a:path>
              <a:path w="7200900" h="3057525">
                <a:moveTo>
                  <a:pt x="5486400" y="812863"/>
                </a:moveTo>
                <a:lnTo>
                  <a:pt x="5485943" y="811745"/>
                </a:lnTo>
                <a:lnTo>
                  <a:pt x="5484076" y="809879"/>
                </a:lnTo>
                <a:lnTo>
                  <a:pt x="5482958" y="809421"/>
                </a:lnTo>
                <a:lnTo>
                  <a:pt x="5480329" y="809421"/>
                </a:lnTo>
                <a:lnTo>
                  <a:pt x="5479199" y="809879"/>
                </a:lnTo>
                <a:lnTo>
                  <a:pt x="5477345" y="811745"/>
                </a:lnTo>
                <a:lnTo>
                  <a:pt x="5476875" y="812863"/>
                </a:lnTo>
                <a:lnTo>
                  <a:pt x="5476875" y="815492"/>
                </a:lnTo>
                <a:lnTo>
                  <a:pt x="5477345" y="816622"/>
                </a:lnTo>
                <a:lnTo>
                  <a:pt x="5479199" y="818476"/>
                </a:lnTo>
                <a:lnTo>
                  <a:pt x="5480329" y="818946"/>
                </a:lnTo>
                <a:lnTo>
                  <a:pt x="5482958" y="818946"/>
                </a:lnTo>
                <a:lnTo>
                  <a:pt x="5484076" y="818476"/>
                </a:lnTo>
                <a:lnTo>
                  <a:pt x="5485943" y="816622"/>
                </a:lnTo>
                <a:lnTo>
                  <a:pt x="5486400" y="815492"/>
                </a:lnTo>
                <a:lnTo>
                  <a:pt x="5486400" y="812863"/>
                </a:lnTo>
                <a:close/>
              </a:path>
              <a:path w="7200900" h="3057525">
                <a:moveTo>
                  <a:pt x="5486400" y="254406"/>
                </a:moveTo>
                <a:lnTo>
                  <a:pt x="5485943" y="253288"/>
                </a:lnTo>
                <a:lnTo>
                  <a:pt x="5484076" y="251421"/>
                </a:lnTo>
                <a:lnTo>
                  <a:pt x="5482958" y="250964"/>
                </a:lnTo>
                <a:lnTo>
                  <a:pt x="5480329" y="250964"/>
                </a:lnTo>
                <a:lnTo>
                  <a:pt x="5479199" y="251421"/>
                </a:lnTo>
                <a:lnTo>
                  <a:pt x="5477345" y="253288"/>
                </a:lnTo>
                <a:lnTo>
                  <a:pt x="5476875" y="254406"/>
                </a:lnTo>
                <a:lnTo>
                  <a:pt x="5476875" y="257035"/>
                </a:lnTo>
                <a:lnTo>
                  <a:pt x="5477345" y="258165"/>
                </a:lnTo>
                <a:lnTo>
                  <a:pt x="5479199" y="260019"/>
                </a:lnTo>
                <a:lnTo>
                  <a:pt x="5480329" y="260489"/>
                </a:lnTo>
                <a:lnTo>
                  <a:pt x="5482958" y="260489"/>
                </a:lnTo>
                <a:lnTo>
                  <a:pt x="5484076" y="260019"/>
                </a:lnTo>
                <a:lnTo>
                  <a:pt x="5485943" y="258165"/>
                </a:lnTo>
                <a:lnTo>
                  <a:pt x="5486400" y="257035"/>
                </a:lnTo>
                <a:lnTo>
                  <a:pt x="5486400" y="254406"/>
                </a:lnTo>
                <a:close/>
              </a:path>
              <a:path w="7200900" h="3057525">
                <a:moveTo>
                  <a:pt x="5534025" y="2488222"/>
                </a:moveTo>
                <a:lnTo>
                  <a:pt x="5533568" y="2487104"/>
                </a:lnTo>
                <a:lnTo>
                  <a:pt x="5531701" y="2485237"/>
                </a:lnTo>
                <a:lnTo>
                  <a:pt x="5530583" y="2484780"/>
                </a:lnTo>
                <a:lnTo>
                  <a:pt x="5527954" y="2484780"/>
                </a:lnTo>
                <a:lnTo>
                  <a:pt x="5526824" y="2485237"/>
                </a:lnTo>
                <a:lnTo>
                  <a:pt x="5524970" y="2487104"/>
                </a:lnTo>
                <a:lnTo>
                  <a:pt x="5524500" y="2488222"/>
                </a:lnTo>
                <a:lnTo>
                  <a:pt x="5524500" y="2490851"/>
                </a:lnTo>
                <a:lnTo>
                  <a:pt x="5524970" y="2491981"/>
                </a:lnTo>
                <a:lnTo>
                  <a:pt x="5526824" y="2493835"/>
                </a:lnTo>
                <a:lnTo>
                  <a:pt x="5527954" y="2494305"/>
                </a:lnTo>
                <a:lnTo>
                  <a:pt x="5530583" y="2494305"/>
                </a:lnTo>
                <a:lnTo>
                  <a:pt x="5531701" y="2493835"/>
                </a:lnTo>
                <a:lnTo>
                  <a:pt x="5533568" y="2491981"/>
                </a:lnTo>
                <a:lnTo>
                  <a:pt x="5534025" y="2490851"/>
                </a:lnTo>
                <a:lnTo>
                  <a:pt x="5534025" y="2488222"/>
                </a:lnTo>
                <a:close/>
              </a:path>
              <a:path w="7200900" h="3057525">
                <a:moveTo>
                  <a:pt x="5534025" y="1929765"/>
                </a:moveTo>
                <a:lnTo>
                  <a:pt x="5533568" y="1928647"/>
                </a:lnTo>
                <a:lnTo>
                  <a:pt x="5531701" y="1926793"/>
                </a:lnTo>
                <a:lnTo>
                  <a:pt x="5530583" y="1926323"/>
                </a:lnTo>
                <a:lnTo>
                  <a:pt x="5527954" y="1926323"/>
                </a:lnTo>
                <a:lnTo>
                  <a:pt x="5526824" y="1926793"/>
                </a:lnTo>
                <a:lnTo>
                  <a:pt x="5524970" y="1928647"/>
                </a:lnTo>
                <a:lnTo>
                  <a:pt x="5524500" y="1929765"/>
                </a:lnTo>
                <a:lnTo>
                  <a:pt x="5524500" y="1932406"/>
                </a:lnTo>
                <a:lnTo>
                  <a:pt x="5524970" y="1933524"/>
                </a:lnTo>
                <a:lnTo>
                  <a:pt x="5526824" y="1935378"/>
                </a:lnTo>
                <a:lnTo>
                  <a:pt x="5527954" y="1935848"/>
                </a:lnTo>
                <a:lnTo>
                  <a:pt x="5530583" y="1935848"/>
                </a:lnTo>
                <a:lnTo>
                  <a:pt x="5531701" y="1935378"/>
                </a:lnTo>
                <a:lnTo>
                  <a:pt x="5533568" y="1933524"/>
                </a:lnTo>
                <a:lnTo>
                  <a:pt x="5534025" y="1932406"/>
                </a:lnTo>
                <a:lnTo>
                  <a:pt x="5534025" y="1929765"/>
                </a:lnTo>
                <a:close/>
              </a:path>
              <a:path w="7200900" h="3057525">
                <a:moveTo>
                  <a:pt x="5534025" y="1371320"/>
                </a:moveTo>
                <a:lnTo>
                  <a:pt x="5533568" y="1370190"/>
                </a:lnTo>
                <a:lnTo>
                  <a:pt x="5531701" y="1368336"/>
                </a:lnTo>
                <a:lnTo>
                  <a:pt x="5530583" y="1367866"/>
                </a:lnTo>
                <a:lnTo>
                  <a:pt x="5527954" y="1367866"/>
                </a:lnTo>
                <a:lnTo>
                  <a:pt x="5526824" y="1368336"/>
                </a:lnTo>
                <a:lnTo>
                  <a:pt x="5524970" y="1370190"/>
                </a:lnTo>
                <a:lnTo>
                  <a:pt x="5524500" y="1371320"/>
                </a:lnTo>
                <a:lnTo>
                  <a:pt x="5524500" y="1373949"/>
                </a:lnTo>
                <a:lnTo>
                  <a:pt x="5524970" y="1375067"/>
                </a:lnTo>
                <a:lnTo>
                  <a:pt x="5526824" y="1376934"/>
                </a:lnTo>
                <a:lnTo>
                  <a:pt x="5527954" y="1377391"/>
                </a:lnTo>
                <a:lnTo>
                  <a:pt x="5530583" y="1377391"/>
                </a:lnTo>
                <a:lnTo>
                  <a:pt x="5531701" y="1376934"/>
                </a:lnTo>
                <a:lnTo>
                  <a:pt x="5533568" y="1375067"/>
                </a:lnTo>
                <a:lnTo>
                  <a:pt x="5534025" y="1373949"/>
                </a:lnTo>
                <a:lnTo>
                  <a:pt x="5534025" y="1371320"/>
                </a:lnTo>
                <a:close/>
              </a:path>
              <a:path w="7200900" h="3057525">
                <a:moveTo>
                  <a:pt x="5534025" y="812863"/>
                </a:moveTo>
                <a:lnTo>
                  <a:pt x="5533568" y="811745"/>
                </a:lnTo>
                <a:lnTo>
                  <a:pt x="5531701" y="809879"/>
                </a:lnTo>
                <a:lnTo>
                  <a:pt x="5530583" y="809421"/>
                </a:lnTo>
                <a:lnTo>
                  <a:pt x="5527954" y="809421"/>
                </a:lnTo>
                <a:lnTo>
                  <a:pt x="5526824" y="809879"/>
                </a:lnTo>
                <a:lnTo>
                  <a:pt x="5524970" y="811745"/>
                </a:lnTo>
                <a:lnTo>
                  <a:pt x="5524500" y="812863"/>
                </a:lnTo>
                <a:lnTo>
                  <a:pt x="5524500" y="815492"/>
                </a:lnTo>
                <a:lnTo>
                  <a:pt x="5524970" y="816622"/>
                </a:lnTo>
                <a:lnTo>
                  <a:pt x="5526824" y="818476"/>
                </a:lnTo>
                <a:lnTo>
                  <a:pt x="5527954" y="818946"/>
                </a:lnTo>
                <a:lnTo>
                  <a:pt x="5530583" y="818946"/>
                </a:lnTo>
                <a:lnTo>
                  <a:pt x="5531701" y="818476"/>
                </a:lnTo>
                <a:lnTo>
                  <a:pt x="5533568" y="816622"/>
                </a:lnTo>
                <a:lnTo>
                  <a:pt x="5534025" y="815492"/>
                </a:lnTo>
                <a:lnTo>
                  <a:pt x="5534025" y="812863"/>
                </a:lnTo>
                <a:close/>
              </a:path>
              <a:path w="7200900" h="3057525">
                <a:moveTo>
                  <a:pt x="5534025" y="254406"/>
                </a:moveTo>
                <a:lnTo>
                  <a:pt x="5533568" y="253288"/>
                </a:lnTo>
                <a:lnTo>
                  <a:pt x="5531701" y="251421"/>
                </a:lnTo>
                <a:lnTo>
                  <a:pt x="5530583" y="250964"/>
                </a:lnTo>
                <a:lnTo>
                  <a:pt x="5527954" y="250964"/>
                </a:lnTo>
                <a:lnTo>
                  <a:pt x="5526824" y="251421"/>
                </a:lnTo>
                <a:lnTo>
                  <a:pt x="5524970" y="253288"/>
                </a:lnTo>
                <a:lnTo>
                  <a:pt x="5524500" y="254406"/>
                </a:lnTo>
                <a:lnTo>
                  <a:pt x="5524500" y="257035"/>
                </a:lnTo>
                <a:lnTo>
                  <a:pt x="5524970" y="258165"/>
                </a:lnTo>
                <a:lnTo>
                  <a:pt x="5526824" y="260019"/>
                </a:lnTo>
                <a:lnTo>
                  <a:pt x="5527954" y="260489"/>
                </a:lnTo>
                <a:lnTo>
                  <a:pt x="5530583" y="260489"/>
                </a:lnTo>
                <a:lnTo>
                  <a:pt x="5531701" y="260019"/>
                </a:lnTo>
                <a:lnTo>
                  <a:pt x="5533568" y="258165"/>
                </a:lnTo>
                <a:lnTo>
                  <a:pt x="5534025" y="257035"/>
                </a:lnTo>
                <a:lnTo>
                  <a:pt x="5534025" y="254406"/>
                </a:lnTo>
                <a:close/>
              </a:path>
              <a:path w="7200900" h="3057525">
                <a:moveTo>
                  <a:pt x="5581650" y="2488222"/>
                </a:moveTo>
                <a:lnTo>
                  <a:pt x="5581193" y="2487104"/>
                </a:lnTo>
                <a:lnTo>
                  <a:pt x="5579326" y="2485237"/>
                </a:lnTo>
                <a:lnTo>
                  <a:pt x="5578208" y="2484780"/>
                </a:lnTo>
                <a:lnTo>
                  <a:pt x="5575579" y="2484780"/>
                </a:lnTo>
                <a:lnTo>
                  <a:pt x="5574449" y="2485237"/>
                </a:lnTo>
                <a:lnTo>
                  <a:pt x="5572595" y="2487104"/>
                </a:lnTo>
                <a:lnTo>
                  <a:pt x="5572125" y="2488222"/>
                </a:lnTo>
                <a:lnTo>
                  <a:pt x="5572125" y="2490851"/>
                </a:lnTo>
                <a:lnTo>
                  <a:pt x="5572595" y="2491981"/>
                </a:lnTo>
                <a:lnTo>
                  <a:pt x="5574449" y="2493835"/>
                </a:lnTo>
                <a:lnTo>
                  <a:pt x="5575579" y="2494305"/>
                </a:lnTo>
                <a:lnTo>
                  <a:pt x="5578208" y="2494305"/>
                </a:lnTo>
                <a:lnTo>
                  <a:pt x="5579326" y="2493835"/>
                </a:lnTo>
                <a:lnTo>
                  <a:pt x="5581193" y="2491981"/>
                </a:lnTo>
                <a:lnTo>
                  <a:pt x="5581650" y="2490851"/>
                </a:lnTo>
                <a:lnTo>
                  <a:pt x="5581650" y="2488222"/>
                </a:lnTo>
                <a:close/>
              </a:path>
              <a:path w="7200900" h="3057525">
                <a:moveTo>
                  <a:pt x="5581650" y="1929765"/>
                </a:moveTo>
                <a:lnTo>
                  <a:pt x="5581193" y="1928647"/>
                </a:lnTo>
                <a:lnTo>
                  <a:pt x="5579326" y="1926793"/>
                </a:lnTo>
                <a:lnTo>
                  <a:pt x="5578208" y="1926323"/>
                </a:lnTo>
                <a:lnTo>
                  <a:pt x="5575579" y="1926323"/>
                </a:lnTo>
                <a:lnTo>
                  <a:pt x="5574449" y="1926793"/>
                </a:lnTo>
                <a:lnTo>
                  <a:pt x="5572595" y="1928647"/>
                </a:lnTo>
                <a:lnTo>
                  <a:pt x="5572125" y="1929765"/>
                </a:lnTo>
                <a:lnTo>
                  <a:pt x="5572125" y="1932406"/>
                </a:lnTo>
                <a:lnTo>
                  <a:pt x="5572595" y="1933524"/>
                </a:lnTo>
                <a:lnTo>
                  <a:pt x="5574449" y="1935378"/>
                </a:lnTo>
                <a:lnTo>
                  <a:pt x="5575579" y="1935848"/>
                </a:lnTo>
                <a:lnTo>
                  <a:pt x="5578208" y="1935848"/>
                </a:lnTo>
                <a:lnTo>
                  <a:pt x="5579326" y="1935378"/>
                </a:lnTo>
                <a:lnTo>
                  <a:pt x="5581193" y="1933524"/>
                </a:lnTo>
                <a:lnTo>
                  <a:pt x="5581650" y="1932406"/>
                </a:lnTo>
                <a:lnTo>
                  <a:pt x="5581650" y="1929765"/>
                </a:lnTo>
                <a:close/>
              </a:path>
              <a:path w="7200900" h="3057525">
                <a:moveTo>
                  <a:pt x="5581650" y="1371320"/>
                </a:moveTo>
                <a:lnTo>
                  <a:pt x="5581193" y="1370190"/>
                </a:lnTo>
                <a:lnTo>
                  <a:pt x="5579326" y="1368336"/>
                </a:lnTo>
                <a:lnTo>
                  <a:pt x="5578208" y="1367866"/>
                </a:lnTo>
                <a:lnTo>
                  <a:pt x="5575579" y="1367866"/>
                </a:lnTo>
                <a:lnTo>
                  <a:pt x="5574449" y="1368336"/>
                </a:lnTo>
                <a:lnTo>
                  <a:pt x="5572595" y="1370190"/>
                </a:lnTo>
                <a:lnTo>
                  <a:pt x="5572125" y="1371320"/>
                </a:lnTo>
                <a:lnTo>
                  <a:pt x="5572125" y="1373949"/>
                </a:lnTo>
                <a:lnTo>
                  <a:pt x="5572595" y="1375067"/>
                </a:lnTo>
                <a:lnTo>
                  <a:pt x="5574449" y="1376934"/>
                </a:lnTo>
                <a:lnTo>
                  <a:pt x="5575579" y="1377391"/>
                </a:lnTo>
                <a:lnTo>
                  <a:pt x="5578208" y="1377391"/>
                </a:lnTo>
                <a:lnTo>
                  <a:pt x="5579326" y="1376934"/>
                </a:lnTo>
                <a:lnTo>
                  <a:pt x="5581193" y="1375067"/>
                </a:lnTo>
                <a:lnTo>
                  <a:pt x="5581650" y="1373949"/>
                </a:lnTo>
                <a:lnTo>
                  <a:pt x="5581650" y="1371320"/>
                </a:lnTo>
                <a:close/>
              </a:path>
              <a:path w="7200900" h="3057525">
                <a:moveTo>
                  <a:pt x="5581650" y="812863"/>
                </a:moveTo>
                <a:lnTo>
                  <a:pt x="5581193" y="811745"/>
                </a:lnTo>
                <a:lnTo>
                  <a:pt x="5579326" y="809879"/>
                </a:lnTo>
                <a:lnTo>
                  <a:pt x="5578208" y="809421"/>
                </a:lnTo>
                <a:lnTo>
                  <a:pt x="5575579" y="809421"/>
                </a:lnTo>
                <a:lnTo>
                  <a:pt x="5574449" y="809879"/>
                </a:lnTo>
                <a:lnTo>
                  <a:pt x="5572595" y="811745"/>
                </a:lnTo>
                <a:lnTo>
                  <a:pt x="5572125" y="812863"/>
                </a:lnTo>
                <a:lnTo>
                  <a:pt x="5572125" y="815492"/>
                </a:lnTo>
                <a:lnTo>
                  <a:pt x="5572595" y="816622"/>
                </a:lnTo>
                <a:lnTo>
                  <a:pt x="5574449" y="818476"/>
                </a:lnTo>
                <a:lnTo>
                  <a:pt x="5575579" y="818946"/>
                </a:lnTo>
                <a:lnTo>
                  <a:pt x="5578208" y="818946"/>
                </a:lnTo>
                <a:lnTo>
                  <a:pt x="5579326" y="818476"/>
                </a:lnTo>
                <a:lnTo>
                  <a:pt x="5581193" y="816622"/>
                </a:lnTo>
                <a:lnTo>
                  <a:pt x="5581650" y="815492"/>
                </a:lnTo>
                <a:lnTo>
                  <a:pt x="5581650" y="812863"/>
                </a:lnTo>
                <a:close/>
              </a:path>
              <a:path w="7200900" h="3057525">
                <a:moveTo>
                  <a:pt x="5581650" y="254406"/>
                </a:moveTo>
                <a:lnTo>
                  <a:pt x="5581193" y="253288"/>
                </a:lnTo>
                <a:lnTo>
                  <a:pt x="5579326" y="251421"/>
                </a:lnTo>
                <a:lnTo>
                  <a:pt x="5578208" y="250964"/>
                </a:lnTo>
                <a:lnTo>
                  <a:pt x="5575579" y="250964"/>
                </a:lnTo>
                <a:lnTo>
                  <a:pt x="5574449" y="251421"/>
                </a:lnTo>
                <a:lnTo>
                  <a:pt x="5572595" y="253288"/>
                </a:lnTo>
                <a:lnTo>
                  <a:pt x="5572125" y="254406"/>
                </a:lnTo>
                <a:lnTo>
                  <a:pt x="5572125" y="257035"/>
                </a:lnTo>
                <a:lnTo>
                  <a:pt x="5572595" y="258165"/>
                </a:lnTo>
                <a:lnTo>
                  <a:pt x="5574449" y="260019"/>
                </a:lnTo>
                <a:lnTo>
                  <a:pt x="5575579" y="260489"/>
                </a:lnTo>
                <a:lnTo>
                  <a:pt x="5578208" y="260489"/>
                </a:lnTo>
                <a:lnTo>
                  <a:pt x="5579326" y="260019"/>
                </a:lnTo>
                <a:lnTo>
                  <a:pt x="5581193" y="258165"/>
                </a:lnTo>
                <a:lnTo>
                  <a:pt x="5581650" y="257035"/>
                </a:lnTo>
                <a:lnTo>
                  <a:pt x="5581650" y="254406"/>
                </a:lnTo>
                <a:close/>
              </a:path>
              <a:path w="7200900" h="3057525">
                <a:moveTo>
                  <a:pt x="5629275" y="2488222"/>
                </a:moveTo>
                <a:lnTo>
                  <a:pt x="5628818" y="2487104"/>
                </a:lnTo>
                <a:lnTo>
                  <a:pt x="5626951" y="2485237"/>
                </a:lnTo>
                <a:lnTo>
                  <a:pt x="5625833" y="2484780"/>
                </a:lnTo>
                <a:lnTo>
                  <a:pt x="5623204" y="2484780"/>
                </a:lnTo>
                <a:lnTo>
                  <a:pt x="5622074" y="2485237"/>
                </a:lnTo>
                <a:lnTo>
                  <a:pt x="5620220" y="2487104"/>
                </a:lnTo>
                <a:lnTo>
                  <a:pt x="5619750" y="2488222"/>
                </a:lnTo>
                <a:lnTo>
                  <a:pt x="5619750" y="2490851"/>
                </a:lnTo>
                <a:lnTo>
                  <a:pt x="5620220" y="2491981"/>
                </a:lnTo>
                <a:lnTo>
                  <a:pt x="5622074" y="2493835"/>
                </a:lnTo>
                <a:lnTo>
                  <a:pt x="5623204" y="2494305"/>
                </a:lnTo>
                <a:lnTo>
                  <a:pt x="5625833" y="2494305"/>
                </a:lnTo>
                <a:lnTo>
                  <a:pt x="5626951" y="2493835"/>
                </a:lnTo>
                <a:lnTo>
                  <a:pt x="5628818" y="2491981"/>
                </a:lnTo>
                <a:lnTo>
                  <a:pt x="5629275" y="2490851"/>
                </a:lnTo>
                <a:lnTo>
                  <a:pt x="5629275" y="2488222"/>
                </a:lnTo>
                <a:close/>
              </a:path>
              <a:path w="7200900" h="3057525">
                <a:moveTo>
                  <a:pt x="5629275" y="1929765"/>
                </a:moveTo>
                <a:lnTo>
                  <a:pt x="5628818" y="1928647"/>
                </a:lnTo>
                <a:lnTo>
                  <a:pt x="5626951" y="1926793"/>
                </a:lnTo>
                <a:lnTo>
                  <a:pt x="5625833" y="1926323"/>
                </a:lnTo>
                <a:lnTo>
                  <a:pt x="5623204" y="1926323"/>
                </a:lnTo>
                <a:lnTo>
                  <a:pt x="5622074" y="1926793"/>
                </a:lnTo>
                <a:lnTo>
                  <a:pt x="5620220" y="1928647"/>
                </a:lnTo>
                <a:lnTo>
                  <a:pt x="5619750" y="1929765"/>
                </a:lnTo>
                <a:lnTo>
                  <a:pt x="5619750" y="1932406"/>
                </a:lnTo>
                <a:lnTo>
                  <a:pt x="5620220" y="1933524"/>
                </a:lnTo>
                <a:lnTo>
                  <a:pt x="5622074" y="1935378"/>
                </a:lnTo>
                <a:lnTo>
                  <a:pt x="5623204" y="1935848"/>
                </a:lnTo>
                <a:lnTo>
                  <a:pt x="5625833" y="1935848"/>
                </a:lnTo>
                <a:lnTo>
                  <a:pt x="5626951" y="1935378"/>
                </a:lnTo>
                <a:lnTo>
                  <a:pt x="5628818" y="1933524"/>
                </a:lnTo>
                <a:lnTo>
                  <a:pt x="5629275" y="1932406"/>
                </a:lnTo>
                <a:lnTo>
                  <a:pt x="5629275" y="1929765"/>
                </a:lnTo>
                <a:close/>
              </a:path>
              <a:path w="7200900" h="3057525">
                <a:moveTo>
                  <a:pt x="5629275" y="1371320"/>
                </a:moveTo>
                <a:lnTo>
                  <a:pt x="5628818" y="1370190"/>
                </a:lnTo>
                <a:lnTo>
                  <a:pt x="5626951" y="1368336"/>
                </a:lnTo>
                <a:lnTo>
                  <a:pt x="5625833" y="1367866"/>
                </a:lnTo>
                <a:lnTo>
                  <a:pt x="5623204" y="1367866"/>
                </a:lnTo>
                <a:lnTo>
                  <a:pt x="5622074" y="1368336"/>
                </a:lnTo>
                <a:lnTo>
                  <a:pt x="5620220" y="1370190"/>
                </a:lnTo>
                <a:lnTo>
                  <a:pt x="5619750" y="1371320"/>
                </a:lnTo>
                <a:lnTo>
                  <a:pt x="5619750" y="1373949"/>
                </a:lnTo>
                <a:lnTo>
                  <a:pt x="5620220" y="1375067"/>
                </a:lnTo>
                <a:lnTo>
                  <a:pt x="5622074" y="1376934"/>
                </a:lnTo>
                <a:lnTo>
                  <a:pt x="5623204" y="1377391"/>
                </a:lnTo>
                <a:lnTo>
                  <a:pt x="5625833" y="1377391"/>
                </a:lnTo>
                <a:lnTo>
                  <a:pt x="5626951" y="1376934"/>
                </a:lnTo>
                <a:lnTo>
                  <a:pt x="5628818" y="1375067"/>
                </a:lnTo>
                <a:lnTo>
                  <a:pt x="5629275" y="1373949"/>
                </a:lnTo>
                <a:lnTo>
                  <a:pt x="5629275" y="1371320"/>
                </a:lnTo>
                <a:close/>
              </a:path>
              <a:path w="7200900" h="3057525">
                <a:moveTo>
                  <a:pt x="5629275" y="812863"/>
                </a:moveTo>
                <a:lnTo>
                  <a:pt x="5628818" y="811745"/>
                </a:lnTo>
                <a:lnTo>
                  <a:pt x="5626951" y="809879"/>
                </a:lnTo>
                <a:lnTo>
                  <a:pt x="5625833" y="809421"/>
                </a:lnTo>
                <a:lnTo>
                  <a:pt x="5623204" y="809421"/>
                </a:lnTo>
                <a:lnTo>
                  <a:pt x="5622074" y="809879"/>
                </a:lnTo>
                <a:lnTo>
                  <a:pt x="5620220" y="811745"/>
                </a:lnTo>
                <a:lnTo>
                  <a:pt x="5619750" y="812863"/>
                </a:lnTo>
                <a:lnTo>
                  <a:pt x="5619750" y="815492"/>
                </a:lnTo>
                <a:lnTo>
                  <a:pt x="5620220" y="816622"/>
                </a:lnTo>
                <a:lnTo>
                  <a:pt x="5622074" y="818476"/>
                </a:lnTo>
                <a:lnTo>
                  <a:pt x="5623204" y="818946"/>
                </a:lnTo>
                <a:lnTo>
                  <a:pt x="5625833" y="818946"/>
                </a:lnTo>
                <a:lnTo>
                  <a:pt x="5626951" y="818476"/>
                </a:lnTo>
                <a:lnTo>
                  <a:pt x="5628818" y="816622"/>
                </a:lnTo>
                <a:lnTo>
                  <a:pt x="5629275" y="815492"/>
                </a:lnTo>
                <a:lnTo>
                  <a:pt x="5629275" y="812863"/>
                </a:lnTo>
                <a:close/>
              </a:path>
              <a:path w="7200900" h="3057525">
                <a:moveTo>
                  <a:pt x="5629275" y="254406"/>
                </a:moveTo>
                <a:lnTo>
                  <a:pt x="5628818" y="253288"/>
                </a:lnTo>
                <a:lnTo>
                  <a:pt x="5626951" y="251421"/>
                </a:lnTo>
                <a:lnTo>
                  <a:pt x="5625833" y="250964"/>
                </a:lnTo>
                <a:lnTo>
                  <a:pt x="5623204" y="250964"/>
                </a:lnTo>
                <a:lnTo>
                  <a:pt x="5622074" y="251421"/>
                </a:lnTo>
                <a:lnTo>
                  <a:pt x="5620220" y="253288"/>
                </a:lnTo>
                <a:lnTo>
                  <a:pt x="5619750" y="254406"/>
                </a:lnTo>
                <a:lnTo>
                  <a:pt x="5619750" y="257035"/>
                </a:lnTo>
                <a:lnTo>
                  <a:pt x="5620220" y="258165"/>
                </a:lnTo>
                <a:lnTo>
                  <a:pt x="5622074" y="260019"/>
                </a:lnTo>
                <a:lnTo>
                  <a:pt x="5623204" y="260489"/>
                </a:lnTo>
                <a:lnTo>
                  <a:pt x="5625833" y="260489"/>
                </a:lnTo>
                <a:lnTo>
                  <a:pt x="5626951" y="260019"/>
                </a:lnTo>
                <a:lnTo>
                  <a:pt x="5628818" y="258165"/>
                </a:lnTo>
                <a:lnTo>
                  <a:pt x="5629275" y="257035"/>
                </a:lnTo>
                <a:lnTo>
                  <a:pt x="5629275" y="254406"/>
                </a:lnTo>
                <a:close/>
              </a:path>
              <a:path w="7200900" h="3057525">
                <a:moveTo>
                  <a:pt x="5676900" y="2488222"/>
                </a:moveTo>
                <a:lnTo>
                  <a:pt x="5676443" y="2487104"/>
                </a:lnTo>
                <a:lnTo>
                  <a:pt x="5674576" y="2485237"/>
                </a:lnTo>
                <a:lnTo>
                  <a:pt x="5673458" y="2484780"/>
                </a:lnTo>
                <a:lnTo>
                  <a:pt x="5670829" y="2484780"/>
                </a:lnTo>
                <a:lnTo>
                  <a:pt x="5669699" y="2485237"/>
                </a:lnTo>
                <a:lnTo>
                  <a:pt x="5667845" y="2487104"/>
                </a:lnTo>
                <a:lnTo>
                  <a:pt x="5667375" y="2488222"/>
                </a:lnTo>
                <a:lnTo>
                  <a:pt x="5667375" y="2490851"/>
                </a:lnTo>
                <a:lnTo>
                  <a:pt x="5667845" y="2491981"/>
                </a:lnTo>
                <a:lnTo>
                  <a:pt x="5669699" y="2493835"/>
                </a:lnTo>
                <a:lnTo>
                  <a:pt x="5670829" y="2494305"/>
                </a:lnTo>
                <a:lnTo>
                  <a:pt x="5673458" y="2494305"/>
                </a:lnTo>
                <a:lnTo>
                  <a:pt x="5674576" y="2493835"/>
                </a:lnTo>
                <a:lnTo>
                  <a:pt x="5676443" y="2491981"/>
                </a:lnTo>
                <a:lnTo>
                  <a:pt x="5676900" y="2490851"/>
                </a:lnTo>
                <a:lnTo>
                  <a:pt x="5676900" y="2488222"/>
                </a:lnTo>
                <a:close/>
              </a:path>
              <a:path w="7200900" h="3057525">
                <a:moveTo>
                  <a:pt x="5676900" y="1929765"/>
                </a:moveTo>
                <a:lnTo>
                  <a:pt x="5676443" y="1928647"/>
                </a:lnTo>
                <a:lnTo>
                  <a:pt x="5674576" y="1926793"/>
                </a:lnTo>
                <a:lnTo>
                  <a:pt x="5673458" y="1926323"/>
                </a:lnTo>
                <a:lnTo>
                  <a:pt x="5670829" y="1926323"/>
                </a:lnTo>
                <a:lnTo>
                  <a:pt x="5669699" y="1926793"/>
                </a:lnTo>
                <a:lnTo>
                  <a:pt x="5667845" y="1928647"/>
                </a:lnTo>
                <a:lnTo>
                  <a:pt x="5667375" y="1929765"/>
                </a:lnTo>
                <a:lnTo>
                  <a:pt x="5667375" y="1932406"/>
                </a:lnTo>
                <a:lnTo>
                  <a:pt x="5667845" y="1933524"/>
                </a:lnTo>
                <a:lnTo>
                  <a:pt x="5669699" y="1935378"/>
                </a:lnTo>
                <a:lnTo>
                  <a:pt x="5670829" y="1935848"/>
                </a:lnTo>
                <a:lnTo>
                  <a:pt x="5673458" y="1935848"/>
                </a:lnTo>
                <a:lnTo>
                  <a:pt x="5674576" y="1935378"/>
                </a:lnTo>
                <a:lnTo>
                  <a:pt x="5676443" y="1933524"/>
                </a:lnTo>
                <a:lnTo>
                  <a:pt x="5676900" y="1932406"/>
                </a:lnTo>
                <a:lnTo>
                  <a:pt x="5676900" y="1929765"/>
                </a:lnTo>
                <a:close/>
              </a:path>
              <a:path w="7200900" h="3057525">
                <a:moveTo>
                  <a:pt x="5676900" y="1371320"/>
                </a:moveTo>
                <a:lnTo>
                  <a:pt x="5676443" y="1370190"/>
                </a:lnTo>
                <a:lnTo>
                  <a:pt x="5674576" y="1368336"/>
                </a:lnTo>
                <a:lnTo>
                  <a:pt x="5673458" y="1367866"/>
                </a:lnTo>
                <a:lnTo>
                  <a:pt x="5670829" y="1367866"/>
                </a:lnTo>
                <a:lnTo>
                  <a:pt x="5669699" y="1368336"/>
                </a:lnTo>
                <a:lnTo>
                  <a:pt x="5667845" y="1370190"/>
                </a:lnTo>
                <a:lnTo>
                  <a:pt x="5667375" y="1371320"/>
                </a:lnTo>
                <a:lnTo>
                  <a:pt x="5667375" y="1373949"/>
                </a:lnTo>
                <a:lnTo>
                  <a:pt x="5667845" y="1375067"/>
                </a:lnTo>
                <a:lnTo>
                  <a:pt x="5669699" y="1376934"/>
                </a:lnTo>
                <a:lnTo>
                  <a:pt x="5670829" y="1377391"/>
                </a:lnTo>
                <a:lnTo>
                  <a:pt x="5673458" y="1377391"/>
                </a:lnTo>
                <a:lnTo>
                  <a:pt x="5674576" y="1376934"/>
                </a:lnTo>
                <a:lnTo>
                  <a:pt x="5676443" y="1375067"/>
                </a:lnTo>
                <a:lnTo>
                  <a:pt x="5676900" y="1373949"/>
                </a:lnTo>
                <a:lnTo>
                  <a:pt x="5676900" y="1371320"/>
                </a:lnTo>
                <a:close/>
              </a:path>
              <a:path w="7200900" h="3057525">
                <a:moveTo>
                  <a:pt x="5676900" y="812863"/>
                </a:moveTo>
                <a:lnTo>
                  <a:pt x="5676443" y="811745"/>
                </a:lnTo>
                <a:lnTo>
                  <a:pt x="5674576" y="809879"/>
                </a:lnTo>
                <a:lnTo>
                  <a:pt x="5673458" y="809421"/>
                </a:lnTo>
                <a:lnTo>
                  <a:pt x="5670829" y="809421"/>
                </a:lnTo>
                <a:lnTo>
                  <a:pt x="5669699" y="809879"/>
                </a:lnTo>
                <a:lnTo>
                  <a:pt x="5667845" y="811745"/>
                </a:lnTo>
                <a:lnTo>
                  <a:pt x="5667375" y="812863"/>
                </a:lnTo>
                <a:lnTo>
                  <a:pt x="5667375" y="815492"/>
                </a:lnTo>
                <a:lnTo>
                  <a:pt x="5667845" y="816622"/>
                </a:lnTo>
                <a:lnTo>
                  <a:pt x="5669699" y="818476"/>
                </a:lnTo>
                <a:lnTo>
                  <a:pt x="5670829" y="818946"/>
                </a:lnTo>
                <a:lnTo>
                  <a:pt x="5673458" y="818946"/>
                </a:lnTo>
                <a:lnTo>
                  <a:pt x="5674576" y="818476"/>
                </a:lnTo>
                <a:lnTo>
                  <a:pt x="5676443" y="816622"/>
                </a:lnTo>
                <a:lnTo>
                  <a:pt x="5676900" y="815492"/>
                </a:lnTo>
                <a:lnTo>
                  <a:pt x="5676900" y="812863"/>
                </a:lnTo>
                <a:close/>
              </a:path>
              <a:path w="7200900" h="3057525">
                <a:moveTo>
                  <a:pt x="5676900" y="254406"/>
                </a:moveTo>
                <a:lnTo>
                  <a:pt x="5676443" y="253288"/>
                </a:lnTo>
                <a:lnTo>
                  <a:pt x="5674576" y="251421"/>
                </a:lnTo>
                <a:lnTo>
                  <a:pt x="5673458" y="250964"/>
                </a:lnTo>
                <a:lnTo>
                  <a:pt x="5670829" y="250964"/>
                </a:lnTo>
                <a:lnTo>
                  <a:pt x="5669699" y="251421"/>
                </a:lnTo>
                <a:lnTo>
                  <a:pt x="5667845" y="253288"/>
                </a:lnTo>
                <a:lnTo>
                  <a:pt x="5667375" y="254406"/>
                </a:lnTo>
                <a:lnTo>
                  <a:pt x="5667375" y="257035"/>
                </a:lnTo>
                <a:lnTo>
                  <a:pt x="5667845" y="258165"/>
                </a:lnTo>
                <a:lnTo>
                  <a:pt x="5669699" y="260019"/>
                </a:lnTo>
                <a:lnTo>
                  <a:pt x="5670829" y="260489"/>
                </a:lnTo>
                <a:lnTo>
                  <a:pt x="5673458" y="260489"/>
                </a:lnTo>
                <a:lnTo>
                  <a:pt x="5674576" y="260019"/>
                </a:lnTo>
                <a:lnTo>
                  <a:pt x="5676443" y="258165"/>
                </a:lnTo>
                <a:lnTo>
                  <a:pt x="5676900" y="257035"/>
                </a:lnTo>
                <a:lnTo>
                  <a:pt x="5676900" y="254406"/>
                </a:lnTo>
                <a:close/>
              </a:path>
              <a:path w="7200900" h="3057525">
                <a:moveTo>
                  <a:pt x="5724525" y="2488222"/>
                </a:moveTo>
                <a:lnTo>
                  <a:pt x="5724068" y="2487104"/>
                </a:lnTo>
                <a:lnTo>
                  <a:pt x="5722201" y="2485237"/>
                </a:lnTo>
                <a:lnTo>
                  <a:pt x="5721083" y="2484780"/>
                </a:lnTo>
                <a:lnTo>
                  <a:pt x="5718454" y="2484780"/>
                </a:lnTo>
                <a:lnTo>
                  <a:pt x="5717324" y="2485237"/>
                </a:lnTo>
                <a:lnTo>
                  <a:pt x="5715470" y="2487104"/>
                </a:lnTo>
                <a:lnTo>
                  <a:pt x="5715000" y="2488222"/>
                </a:lnTo>
                <a:lnTo>
                  <a:pt x="5715000" y="2490851"/>
                </a:lnTo>
                <a:lnTo>
                  <a:pt x="5715470" y="2491981"/>
                </a:lnTo>
                <a:lnTo>
                  <a:pt x="5717324" y="2493835"/>
                </a:lnTo>
                <a:lnTo>
                  <a:pt x="5718454" y="2494305"/>
                </a:lnTo>
                <a:lnTo>
                  <a:pt x="5721083" y="2494305"/>
                </a:lnTo>
                <a:lnTo>
                  <a:pt x="5722201" y="2493835"/>
                </a:lnTo>
                <a:lnTo>
                  <a:pt x="5724068" y="2491981"/>
                </a:lnTo>
                <a:lnTo>
                  <a:pt x="5724525" y="2490851"/>
                </a:lnTo>
                <a:lnTo>
                  <a:pt x="5724525" y="2488222"/>
                </a:lnTo>
                <a:close/>
              </a:path>
              <a:path w="7200900" h="3057525">
                <a:moveTo>
                  <a:pt x="5724525" y="1929765"/>
                </a:moveTo>
                <a:lnTo>
                  <a:pt x="5724068" y="1928647"/>
                </a:lnTo>
                <a:lnTo>
                  <a:pt x="5722201" y="1926793"/>
                </a:lnTo>
                <a:lnTo>
                  <a:pt x="5721083" y="1926323"/>
                </a:lnTo>
                <a:lnTo>
                  <a:pt x="5718454" y="1926323"/>
                </a:lnTo>
                <a:lnTo>
                  <a:pt x="5717324" y="1926793"/>
                </a:lnTo>
                <a:lnTo>
                  <a:pt x="5715470" y="1928647"/>
                </a:lnTo>
                <a:lnTo>
                  <a:pt x="5715000" y="1929765"/>
                </a:lnTo>
                <a:lnTo>
                  <a:pt x="5715000" y="1932406"/>
                </a:lnTo>
                <a:lnTo>
                  <a:pt x="5715470" y="1933524"/>
                </a:lnTo>
                <a:lnTo>
                  <a:pt x="5717324" y="1935378"/>
                </a:lnTo>
                <a:lnTo>
                  <a:pt x="5718454" y="1935848"/>
                </a:lnTo>
                <a:lnTo>
                  <a:pt x="5721083" y="1935848"/>
                </a:lnTo>
                <a:lnTo>
                  <a:pt x="5722201" y="1935378"/>
                </a:lnTo>
                <a:lnTo>
                  <a:pt x="5724068" y="1933524"/>
                </a:lnTo>
                <a:lnTo>
                  <a:pt x="5724525" y="1932406"/>
                </a:lnTo>
                <a:lnTo>
                  <a:pt x="5724525" y="1929765"/>
                </a:lnTo>
                <a:close/>
              </a:path>
              <a:path w="7200900" h="3057525">
                <a:moveTo>
                  <a:pt x="5724525" y="1371320"/>
                </a:moveTo>
                <a:lnTo>
                  <a:pt x="5724068" y="1370190"/>
                </a:lnTo>
                <a:lnTo>
                  <a:pt x="5722201" y="1368336"/>
                </a:lnTo>
                <a:lnTo>
                  <a:pt x="5721083" y="1367866"/>
                </a:lnTo>
                <a:lnTo>
                  <a:pt x="5718454" y="1367866"/>
                </a:lnTo>
                <a:lnTo>
                  <a:pt x="5717324" y="1368336"/>
                </a:lnTo>
                <a:lnTo>
                  <a:pt x="5715470" y="1370190"/>
                </a:lnTo>
                <a:lnTo>
                  <a:pt x="5715000" y="1371320"/>
                </a:lnTo>
                <a:lnTo>
                  <a:pt x="5715000" y="1373949"/>
                </a:lnTo>
                <a:lnTo>
                  <a:pt x="5715470" y="1375067"/>
                </a:lnTo>
                <a:lnTo>
                  <a:pt x="5717324" y="1376934"/>
                </a:lnTo>
                <a:lnTo>
                  <a:pt x="5718454" y="1377391"/>
                </a:lnTo>
                <a:lnTo>
                  <a:pt x="5721083" y="1377391"/>
                </a:lnTo>
                <a:lnTo>
                  <a:pt x="5722201" y="1376934"/>
                </a:lnTo>
                <a:lnTo>
                  <a:pt x="5724068" y="1375067"/>
                </a:lnTo>
                <a:lnTo>
                  <a:pt x="5724525" y="1373949"/>
                </a:lnTo>
                <a:lnTo>
                  <a:pt x="5724525" y="1371320"/>
                </a:lnTo>
                <a:close/>
              </a:path>
              <a:path w="7200900" h="3057525">
                <a:moveTo>
                  <a:pt x="5724525" y="812863"/>
                </a:moveTo>
                <a:lnTo>
                  <a:pt x="5724068" y="811745"/>
                </a:lnTo>
                <a:lnTo>
                  <a:pt x="5722201" y="809879"/>
                </a:lnTo>
                <a:lnTo>
                  <a:pt x="5721083" y="809421"/>
                </a:lnTo>
                <a:lnTo>
                  <a:pt x="5718454" y="809421"/>
                </a:lnTo>
                <a:lnTo>
                  <a:pt x="5717324" y="809879"/>
                </a:lnTo>
                <a:lnTo>
                  <a:pt x="5715470" y="811745"/>
                </a:lnTo>
                <a:lnTo>
                  <a:pt x="5715000" y="812863"/>
                </a:lnTo>
                <a:lnTo>
                  <a:pt x="5715000" y="815492"/>
                </a:lnTo>
                <a:lnTo>
                  <a:pt x="5715470" y="816622"/>
                </a:lnTo>
                <a:lnTo>
                  <a:pt x="5717324" y="818476"/>
                </a:lnTo>
                <a:lnTo>
                  <a:pt x="5718454" y="818946"/>
                </a:lnTo>
                <a:lnTo>
                  <a:pt x="5721083" y="818946"/>
                </a:lnTo>
                <a:lnTo>
                  <a:pt x="5722201" y="818476"/>
                </a:lnTo>
                <a:lnTo>
                  <a:pt x="5724068" y="816622"/>
                </a:lnTo>
                <a:lnTo>
                  <a:pt x="5724525" y="815492"/>
                </a:lnTo>
                <a:lnTo>
                  <a:pt x="5724525" y="812863"/>
                </a:lnTo>
                <a:close/>
              </a:path>
              <a:path w="7200900" h="3057525">
                <a:moveTo>
                  <a:pt x="5724525" y="254406"/>
                </a:moveTo>
                <a:lnTo>
                  <a:pt x="5724068" y="253288"/>
                </a:lnTo>
                <a:lnTo>
                  <a:pt x="5722201" y="251421"/>
                </a:lnTo>
                <a:lnTo>
                  <a:pt x="5721083" y="250964"/>
                </a:lnTo>
                <a:lnTo>
                  <a:pt x="5718454" y="250964"/>
                </a:lnTo>
                <a:lnTo>
                  <a:pt x="5717324" y="251421"/>
                </a:lnTo>
                <a:lnTo>
                  <a:pt x="5715470" y="253288"/>
                </a:lnTo>
                <a:lnTo>
                  <a:pt x="5715000" y="254406"/>
                </a:lnTo>
                <a:lnTo>
                  <a:pt x="5715000" y="257035"/>
                </a:lnTo>
                <a:lnTo>
                  <a:pt x="5715470" y="258165"/>
                </a:lnTo>
                <a:lnTo>
                  <a:pt x="5717324" y="260019"/>
                </a:lnTo>
                <a:lnTo>
                  <a:pt x="5718454" y="260489"/>
                </a:lnTo>
                <a:lnTo>
                  <a:pt x="5721083" y="260489"/>
                </a:lnTo>
                <a:lnTo>
                  <a:pt x="5722201" y="260019"/>
                </a:lnTo>
                <a:lnTo>
                  <a:pt x="5724068" y="258165"/>
                </a:lnTo>
                <a:lnTo>
                  <a:pt x="5724525" y="257035"/>
                </a:lnTo>
                <a:lnTo>
                  <a:pt x="5724525" y="254406"/>
                </a:lnTo>
                <a:close/>
              </a:path>
              <a:path w="7200900" h="3057525">
                <a:moveTo>
                  <a:pt x="5772150" y="2488222"/>
                </a:moveTo>
                <a:lnTo>
                  <a:pt x="5771693" y="2487104"/>
                </a:lnTo>
                <a:lnTo>
                  <a:pt x="5769826" y="2485237"/>
                </a:lnTo>
                <a:lnTo>
                  <a:pt x="5768708" y="2484780"/>
                </a:lnTo>
                <a:lnTo>
                  <a:pt x="5766079" y="2484780"/>
                </a:lnTo>
                <a:lnTo>
                  <a:pt x="5764949" y="2485237"/>
                </a:lnTo>
                <a:lnTo>
                  <a:pt x="5763095" y="2487104"/>
                </a:lnTo>
                <a:lnTo>
                  <a:pt x="5762625" y="2488222"/>
                </a:lnTo>
                <a:lnTo>
                  <a:pt x="5762625" y="2490851"/>
                </a:lnTo>
                <a:lnTo>
                  <a:pt x="5763095" y="2491981"/>
                </a:lnTo>
                <a:lnTo>
                  <a:pt x="5764949" y="2493835"/>
                </a:lnTo>
                <a:lnTo>
                  <a:pt x="5766079" y="2494305"/>
                </a:lnTo>
                <a:lnTo>
                  <a:pt x="5768708" y="2494305"/>
                </a:lnTo>
                <a:lnTo>
                  <a:pt x="5769826" y="2493835"/>
                </a:lnTo>
                <a:lnTo>
                  <a:pt x="5771693" y="2491981"/>
                </a:lnTo>
                <a:lnTo>
                  <a:pt x="5772150" y="2490851"/>
                </a:lnTo>
                <a:lnTo>
                  <a:pt x="5772150" y="2488222"/>
                </a:lnTo>
                <a:close/>
              </a:path>
              <a:path w="7200900" h="3057525">
                <a:moveTo>
                  <a:pt x="5772150" y="1929765"/>
                </a:moveTo>
                <a:lnTo>
                  <a:pt x="5771693" y="1928647"/>
                </a:lnTo>
                <a:lnTo>
                  <a:pt x="5769826" y="1926793"/>
                </a:lnTo>
                <a:lnTo>
                  <a:pt x="5768708" y="1926323"/>
                </a:lnTo>
                <a:lnTo>
                  <a:pt x="5766079" y="1926323"/>
                </a:lnTo>
                <a:lnTo>
                  <a:pt x="5764949" y="1926793"/>
                </a:lnTo>
                <a:lnTo>
                  <a:pt x="5763095" y="1928647"/>
                </a:lnTo>
                <a:lnTo>
                  <a:pt x="5762625" y="1929765"/>
                </a:lnTo>
                <a:lnTo>
                  <a:pt x="5762625" y="1932406"/>
                </a:lnTo>
                <a:lnTo>
                  <a:pt x="5763095" y="1933524"/>
                </a:lnTo>
                <a:lnTo>
                  <a:pt x="5764949" y="1935378"/>
                </a:lnTo>
                <a:lnTo>
                  <a:pt x="5766079" y="1935848"/>
                </a:lnTo>
                <a:lnTo>
                  <a:pt x="5768708" y="1935848"/>
                </a:lnTo>
                <a:lnTo>
                  <a:pt x="5769826" y="1935378"/>
                </a:lnTo>
                <a:lnTo>
                  <a:pt x="5771693" y="1933524"/>
                </a:lnTo>
                <a:lnTo>
                  <a:pt x="5772150" y="1932406"/>
                </a:lnTo>
                <a:lnTo>
                  <a:pt x="5772150" y="1929765"/>
                </a:lnTo>
                <a:close/>
              </a:path>
              <a:path w="7200900" h="3057525">
                <a:moveTo>
                  <a:pt x="5772150" y="1371320"/>
                </a:moveTo>
                <a:lnTo>
                  <a:pt x="5771693" y="1370190"/>
                </a:lnTo>
                <a:lnTo>
                  <a:pt x="5769826" y="1368336"/>
                </a:lnTo>
                <a:lnTo>
                  <a:pt x="5768708" y="1367866"/>
                </a:lnTo>
                <a:lnTo>
                  <a:pt x="5766079" y="1367866"/>
                </a:lnTo>
                <a:lnTo>
                  <a:pt x="5764949" y="1368336"/>
                </a:lnTo>
                <a:lnTo>
                  <a:pt x="5763095" y="1370190"/>
                </a:lnTo>
                <a:lnTo>
                  <a:pt x="5762625" y="1371320"/>
                </a:lnTo>
                <a:lnTo>
                  <a:pt x="5762625" y="1373949"/>
                </a:lnTo>
                <a:lnTo>
                  <a:pt x="5763095" y="1375067"/>
                </a:lnTo>
                <a:lnTo>
                  <a:pt x="5764949" y="1376934"/>
                </a:lnTo>
                <a:lnTo>
                  <a:pt x="5766079" y="1377391"/>
                </a:lnTo>
                <a:lnTo>
                  <a:pt x="5768708" y="1377391"/>
                </a:lnTo>
                <a:lnTo>
                  <a:pt x="5769826" y="1376934"/>
                </a:lnTo>
                <a:lnTo>
                  <a:pt x="5771693" y="1375067"/>
                </a:lnTo>
                <a:lnTo>
                  <a:pt x="5772150" y="1373949"/>
                </a:lnTo>
                <a:lnTo>
                  <a:pt x="5772150" y="1371320"/>
                </a:lnTo>
                <a:close/>
              </a:path>
              <a:path w="7200900" h="3057525">
                <a:moveTo>
                  <a:pt x="5772150" y="812863"/>
                </a:moveTo>
                <a:lnTo>
                  <a:pt x="5771693" y="811745"/>
                </a:lnTo>
                <a:lnTo>
                  <a:pt x="5769826" y="809879"/>
                </a:lnTo>
                <a:lnTo>
                  <a:pt x="5768708" y="809421"/>
                </a:lnTo>
                <a:lnTo>
                  <a:pt x="5766079" y="809421"/>
                </a:lnTo>
                <a:lnTo>
                  <a:pt x="5764949" y="809879"/>
                </a:lnTo>
                <a:lnTo>
                  <a:pt x="5763095" y="811745"/>
                </a:lnTo>
                <a:lnTo>
                  <a:pt x="5762625" y="812863"/>
                </a:lnTo>
                <a:lnTo>
                  <a:pt x="5762625" y="815492"/>
                </a:lnTo>
                <a:lnTo>
                  <a:pt x="5763095" y="816622"/>
                </a:lnTo>
                <a:lnTo>
                  <a:pt x="5764949" y="818476"/>
                </a:lnTo>
                <a:lnTo>
                  <a:pt x="5766079" y="818946"/>
                </a:lnTo>
                <a:lnTo>
                  <a:pt x="5768708" y="818946"/>
                </a:lnTo>
                <a:lnTo>
                  <a:pt x="5769826" y="818476"/>
                </a:lnTo>
                <a:lnTo>
                  <a:pt x="5771693" y="816622"/>
                </a:lnTo>
                <a:lnTo>
                  <a:pt x="5772150" y="815492"/>
                </a:lnTo>
                <a:lnTo>
                  <a:pt x="5772150" y="812863"/>
                </a:lnTo>
                <a:close/>
              </a:path>
              <a:path w="7200900" h="3057525">
                <a:moveTo>
                  <a:pt x="5772150" y="254406"/>
                </a:moveTo>
                <a:lnTo>
                  <a:pt x="5771693" y="253288"/>
                </a:lnTo>
                <a:lnTo>
                  <a:pt x="5769826" y="251421"/>
                </a:lnTo>
                <a:lnTo>
                  <a:pt x="5768708" y="250964"/>
                </a:lnTo>
                <a:lnTo>
                  <a:pt x="5766079" y="250964"/>
                </a:lnTo>
                <a:lnTo>
                  <a:pt x="5764949" y="251421"/>
                </a:lnTo>
                <a:lnTo>
                  <a:pt x="5763095" y="253288"/>
                </a:lnTo>
                <a:lnTo>
                  <a:pt x="5762625" y="254406"/>
                </a:lnTo>
                <a:lnTo>
                  <a:pt x="5762625" y="257035"/>
                </a:lnTo>
                <a:lnTo>
                  <a:pt x="5763095" y="258165"/>
                </a:lnTo>
                <a:lnTo>
                  <a:pt x="5764949" y="260019"/>
                </a:lnTo>
                <a:lnTo>
                  <a:pt x="5766079" y="260489"/>
                </a:lnTo>
                <a:lnTo>
                  <a:pt x="5768708" y="260489"/>
                </a:lnTo>
                <a:lnTo>
                  <a:pt x="5769826" y="260019"/>
                </a:lnTo>
                <a:lnTo>
                  <a:pt x="5771693" y="258165"/>
                </a:lnTo>
                <a:lnTo>
                  <a:pt x="5772150" y="257035"/>
                </a:lnTo>
                <a:lnTo>
                  <a:pt x="5772150" y="254406"/>
                </a:lnTo>
                <a:close/>
              </a:path>
              <a:path w="7200900" h="3057525">
                <a:moveTo>
                  <a:pt x="5819775" y="2488222"/>
                </a:moveTo>
                <a:lnTo>
                  <a:pt x="5819318" y="2487104"/>
                </a:lnTo>
                <a:lnTo>
                  <a:pt x="5817451" y="2485237"/>
                </a:lnTo>
                <a:lnTo>
                  <a:pt x="5816333" y="2484780"/>
                </a:lnTo>
                <a:lnTo>
                  <a:pt x="5813704" y="2484780"/>
                </a:lnTo>
                <a:lnTo>
                  <a:pt x="5812574" y="2485237"/>
                </a:lnTo>
                <a:lnTo>
                  <a:pt x="5810720" y="2487104"/>
                </a:lnTo>
                <a:lnTo>
                  <a:pt x="5810250" y="2488222"/>
                </a:lnTo>
                <a:lnTo>
                  <a:pt x="5810250" y="2490851"/>
                </a:lnTo>
                <a:lnTo>
                  <a:pt x="5810720" y="2491981"/>
                </a:lnTo>
                <a:lnTo>
                  <a:pt x="5812574" y="2493835"/>
                </a:lnTo>
                <a:lnTo>
                  <a:pt x="5813704" y="2494305"/>
                </a:lnTo>
                <a:lnTo>
                  <a:pt x="5816333" y="2494305"/>
                </a:lnTo>
                <a:lnTo>
                  <a:pt x="5817451" y="2493835"/>
                </a:lnTo>
                <a:lnTo>
                  <a:pt x="5819318" y="2491981"/>
                </a:lnTo>
                <a:lnTo>
                  <a:pt x="5819775" y="2490851"/>
                </a:lnTo>
                <a:lnTo>
                  <a:pt x="5819775" y="2488222"/>
                </a:lnTo>
                <a:close/>
              </a:path>
              <a:path w="7200900" h="3057525">
                <a:moveTo>
                  <a:pt x="5819775" y="1929765"/>
                </a:moveTo>
                <a:lnTo>
                  <a:pt x="5819318" y="1928647"/>
                </a:lnTo>
                <a:lnTo>
                  <a:pt x="5817451" y="1926793"/>
                </a:lnTo>
                <a:lnTo>
                  <a:pt x="5816333" y="1926323"/>
                </a:lnTo>
                <a:lnTo>
                  <a:pt x="5813704" y="1926323"/>
                </a:lnTo>
                <a:lnTo>
                  <a:pt x="5812574" y="1926793"/>
                </a:lnTo>
                <a:lnTo>
                  <a:pt x="5810720" y="1928647"/>
                </a:lnTo>
                <a:lnTo>
                  <a:pt x="5810250" y="1929765"/>
                </a:lnTo>
                <a:lnTo>
                  <a:pt x="5810250" y="1932406"/>
                </a:lnTo>
                <a:lnTo>
                  <a:pt x="5810720" y="1933524"/>
                </a:lnTo>
                <a:lnTo>
                  <a:pt x="5812574" y="1935378"/>
                </a:lnTo>
                <a:lnTo>
                  <a:pt x="5813704" y="1935848"/>
                </a:lnTo>
                <a:lnTo>
                  <a:pt x="5816333" y="1935848"/>
                </a:lnTo>
                <a:lnTo>
                  <a:pt x="5817451" y="1935378"/>
                </a:lnTo>
                <a:lnTo>
                  <a:pt x="5819318" y="1933524"/>
                </a:lnTo>
                <a:lnTo>
                  <a:pt x="5819775" y="1932406"/>
                </a:lnTo>
                <a:lnTo>
                  <a:pt x="5819775" y="1929765"/>
                </a:lnTo>
                <a:close/>
              </a:path>
              <a:path w="7200900" h="3057525">
                <a:moveTo>
                  <a:pt x="5819775" y="1371320"/>
                </a:moveTo>
                <a:lnTo>
                  <a:pt x="5819318" y="1370190"/>
                </a:lnTo>
                <a:lnTo>
                  <a:pt x="5817451" y="1368336"/>
                </a:lnTo>
                <a:lnTo>
                  <a:pt x="5816333" y="1367866"/>
                </a:lnTo>
                <a:lnTo>
                  <a:pt x="5813704" y="1367866"/>
                </a:lnTo>
                <a:lnTo>
                  <a:pt x="5812574" y="1368336"/>
                </a:lnTo>
                <a:lnTo>
                  <a:pt x="5810720" y="1370190"/>
                </a:lnTo>
                <a:lnTo>
                  <a:pt x="5810250" y="1371320"/>
                </a:lnTo>
                <a:lnTo>
                  <a:pt x="5810250" y="1373949"/>
                </a:lnTo>
                <a:lnTo>
                  <a:pt x="5810720" y="1375067"/>
                </a:lnTo>
                <a:lnTo>
                  <a:pt x="5812574" y="1376934"/>
                </a:lnTo>
                <a:lnTo>
                  <a:pt x="5813704" y="1377391"/>
                </a:lnTo>
                <a:lnTo>
                  <a:pt x="5816333" y="1377391"/>
                </a:lnTo>
                <a:lnTo>
                  <a:pt x="5817451" y="1376934"/>
                </a:lnTo>
                <a:lnTo>
                  <a:pt x="5819318" y="1375067"/>
                </a:lnTo>
                <a:lnTo>
                  <a:pt x="5819775" y="1373949"/>
                </a:lnTo>
                <a:lnTo>
                  <a:pt x="5819775" y="1371320"/>
                </a:lnTo>
                <a:close/>
              </a:path>
              <a:path w="7200900" h="3057525">
                <a:moveTo>
                  <a:pt x="5819775" y="812863"/>
                </a:moveTo>
                <a:lnTo>
                  <a:pt x="5819318" y="811745"/>
                </a:lnTo>
                <a:lnTo>
                  <a:pt x="5817451" y="809879"/>
                </a:lnTo>
                <a:lnTo>
                  <a:pt x="5816333" y="809421"/>
                </a:lnTo>
                <a:lnTo>
                  <a:pt x="5813704" y="809421"/>
                </a:lnTo>
                <a:lnTo>
                  <a:pt x="5812574" y="809879"/>
                </a:lnTo>
                <a:lnTo>
                  <a:pt x="5810720" y="811745"/>
                </a:lnTo>
                <a:lnTo>
                  <a:pt x="5810250" y="812863"/>
                </a:lnTo>
                <a:lnTo>
                  <a:pt x="5810250" y="815492"/>
                </a:lnTo>
                <a:lnTo>
                  <a:pt x="5810720" y="816622"/>
                </a:lnTo>
                <a:lnTo>
                  <a:pt x="5812574" y="818476"/>
                </a:lnTo>
                <a:lnTo>
                  <a:pt x="5813704" y="818946"/>
                </a:lnTo>
                <a:lnTo>
                  <a:pt x="5816333" y="818946"/>
                </a:lnTo>
                <a:lnTo>
                  <a:pt x="5817451" y="818476"/>
                </a:lnTo>
                <a:lnTo>
                  <a:pt x="5819318" y="816622"/>
                </a:lnTo>
                <a:lnTo>
                  <a:pt x="5819775" y="815492"/>
                </a:lnTo>
                <a:lnTo>
                  <a:pt x="5819775" y="812863"/>
                </a:lnTo>
                <a:close/>
              </a:path>
              <a:path w="7200900" h="3057525">
                <a:moveTo>
                  <a:pt x="5819775" y="254406"/>
                </a:moveTo>
                <a:lnTo>
                  <a:pt x="5819318" y="253288"/>
                </a:lnTo>
                <a:lnTo>
                  <a:pt x="5817451" y="251421"/>
                </a:lnTo>
                <a:lnTo>
                  <a:pt x="5816333" y="250964"/>
                </a:lnTo>
                <a:lnTo>
                  <a:pt x="5813704" y="250964"/>
                </a:lnTo>
                <a:lnTo>
                  <a:pt x="5812574" y="251421"/>
                </a:lnTo>
                <a:lnTo>
                  <a:pt x="5810720" y="253288"/>
                </a:lnTo>
                <a:lnTo>
                  <a:pt x="5810250" y="254406"/>
                </a:lnTo>
                <a:lnTo>
                  <a:pt x="5810250" y="257035"/>
                </a:lnTo>
                <a:lnTo>
                  <a:pt x="5810720" y="258165"/>
                </a:lnTo>
                <a:lnTo>
                  <a:pt x="5812574" y="260019"/>
                </a:lnTo>
                <a:lnTo>
                  <a:pt x="5813704" y="260489"/>
                </a:lnTo>
                <a:lnTo>
                  <a:pt x="5816333" y="260489"/>
                </a:lnTo>
                <a:lnTo>
                  <a:pt x="5817451" y="260019"/>
                </a:lnTo>
                <a:lnTo>
                  <a:pt x="5819318" y="258165"/>
                </a:lnTo>
                <a:lnTo>
                  <a:pt x="5819775" y="257035"/>
                </a:lnTo>
                <a:lnTo>
                  <a:pt x="5819775" y="254406"/>
                </a:lnTo>
                <a:close/>
              </a:path>
              <a:path w="7200900" h="3057525">
                <a:moveTo>
                  <a:pt x="5867400" y="2488222"/>
                </a:moveTo>
                <a:lnTo>
                  <a:pt x="5866943" y="2487104"/>
                </a:lnTo>
                <a:lnTo>
                  <a:pt x="5865076" y="2485237"/>
                </a:lnTo>
                <a:lnTo>
                  <a:pt x="5863958" y="2484780"/>
                </a:lnTo>
                <a:lnTo>
                  <a:pt x="5861329" y="2484780"/>
                </a:lnTo>
                <a:lnTo>
                  <a:pt x="5860199" y="2485237"/>
                </a:lnTo>
                <a:lnTo>
                  <a:pt x="5858345" y="2487104"/>
                </a:lnTo>
                <a:lnTo>
                  <a:pt x="5857875" y="2488222"/>
                </a:lnTo>
                <a:lnTo>
                  <a:pt x="5857875" y="2490851"/>
                </a:lnTo>
                <a:lnTo>
                  <a:pt x="5858345" y="2491981"/>
                </a:lnTo>
                <a:lnTo>
                  <a:pt x="5860199" y="2493835"/>
                </a:lnTo>
                <a:lnTo>
                  <a:pt x="5861329" y="2494305"/>
                </a:lnTo>
                <a:lnTo>
                  <a:pt x="5863958" y="2494305"/>
                </a:lnTo>
                <a:lnTo>
                  <a:pt x="5865076" y="2493835"/>
                </a:lnTo>
                <a:lnTo>
                  <a:pt x="5866943" y="2491981"/>
                </a:lnTo>
                <a:lnTo>
                  <a:pt x="5867400" y="2490851"/>
                </a:lnTo>
                <a:lnTo>
                  <a:pt x="5867400" y="2488222"/>
                </a:lnTo>
                <a:close/>
              </a:path>
              <a:path w="7200900" h="3057525">
                <a:moveTo>
                  <a:pt x="5867400" y="1929765"/>
                </a:moveTo>
                <a:lnTo>
                  <a:pt x="5866943" y="1928647"/>
                </a:lnTo>
                <a:lnTo>
                  <a:pt x="5865076" y="1926793"/>
                </a:lnTo>
                <a:lnTo>
                  <a:pt x="5863958" y="1926323"/>
                </a:lnTo>
                <a:lnTo>
                  <a:pt x="5861329" y="1926323"/>
                </a:lnTo>
                <a:lnTo>
                  <a:pt x="5860199" y="1926793"/>
                </a:lnTo>
                <a:lnTo>
                  <a:pt x="5858345" y="1928647"/>
                </a:lnTo>
                <a:lnTo>
                  <a:pt x="5857875" y="1929765"/>
                </a:lnTo>
                <a:lnTo>
                  <a:pt x="5857875" y="1932406"/>
                </a:lnTo>
                <a:lnTo>
                  <a:pt x="5858345" y="1933524"/>
                </a:lnTo>
                <a:lnTo>
                  <a:pt x="5860199" y="1935378"/>
                </a:lnTo>
                <a:lnTo>
                  <a:pt x="5861329" y="1935848"/>
                </a:lnTo>
                <a:lnTo>
                  <a:pt x="5863958" y="1935848"/>
                </a:lnTo>
                <a:lnTo>
                  <a:pt x="5865076" y="1935378"/>
                </a:lnTo>
                <a:lnTo>
                  <a:pt x="5866943" y="1933524"/>
                </a:lnTo>
                <a:lnTo>
                  <a:pt x="5867400" y="1932406"/>
                </a:lnTo>
                <a:lnTo>
                  <a:pt x="5867400" y="1929765"/>
                </a:lnTo>
                <a:close/>
              </a:path>
              <a:path w="7200900" h="3057525">
                <a:moveTo>
                  <a:pt x="5867400" y="1371320"/>
                </a:moveTo>
                <a:lnTo>
                  <a:pt x="5866943" y="1370190"/>
                </a:lnTo>
                <a:lnTo>
                  <a:pt x="5865076" y="1368336"/>
                </a:lnTo>
                <a:lnTo>
                  <a:pt x="5863958" y="1367866"/>
                </a:lnTo>
                <a:lnTo>
                  <a:pt x="5861329" y="1367866"/>
                </a:lnTo>
                <a:lnTo>
                  <a:pt x="5860199" y="1368336"/>
                </a:lnTo>
                <a:lnTo>
                  <a:pt x="5858345" y="1370190"/>
                </a:lnTo>
                <a:lnTo>
                  <a:pt x="5857875" y="1371320"/>
                </a:lnTo>
                <a:lnTo>
                  <a:pt x="5857875" y="1373949"/>
                </a:lnTo>
                <a:lnTo>
                  <a:pt x="5858345" y="1375067"/>
                </a:lnTo>
                <a:lnTo>
                  <a:pt x="5860199" y="1376934"/>
                </a:lnTo>
                <a:lnTo>
                  <a:pt x="5861329" y="1377391"/>
                </a:lnTo>
                <a:lnTo>
                  <a:pt x="5863958" y="1377391"/>
                </a:lnTo>
                <a:lnTo>
                  <a:pt x="5865076" y="1376934"/>
                </a:lnTo>
                <a:lnTo>
                  <a:pt x="5866943" y="1375067"/>
                </a:lnTo>
                <a:lnTo>
                  <a:pt x="5867400" y="1373949"/>
                </a:lnTo>
                <a:lnTo>
                  <a:pt x="5867400" y="1371320"/>
                </a:lnTo>
                <a:close/>
              </a:path>
              <a:path w="7200900" h="3057525">
                <a:moveTo>
                  <a:pt x="5867400" y="812863"/>
                </a:moveTo>
                <a:lnTo>
                  <a:pt x="5866943" y="811745"/>
                </a:lnTo>
                <a:lnTo>
                  <a:pt x="5865076" y="809879"/>
                </a:lnTo>
                <a:lnTo>
                  <a:pt x="5863958" y="809421"/>
                </a:lnTo>
                <a:lnTo>
                  <a:pt x="5861329" y="809421"/>
                </a:lnTo>
                <a:lnTo>
                  <a:pt x="5860199" y="809879"/>
                </a:lnTo>
                <a:lnTo>
                  <a:pt x="5858345" y="811745"/>
                </a:lnTo>
                <a:lnTo>
                  <a:pt x="5857875" y="812863"/>
                </a:lnTo>
                <a:lnTo>
                  <a:pt x="5857875" y="815492"/>
                </a:lnTo>
                <a:lnTo>
                  <a:pt x="5858345" y="816622"/>
                </a:lnTo>
                <a:lnTo>
                  <a:pt x="5860199" y="818476"/>
                </a:lnTo>
                <a:lnTo>
                  <a:pt x="5861329" y="818946"/>
                </a:lnTo>
                <a:lnTo>
                  <a:pt x="5863958" y="818946"/>
                </a:lnTo>
                <a:lnTo>
                  <a:pt x="5865076" y="818476"/>
                </a:lnTo>
                <a:lnTo>
                  <a:pt x="5866943" y="816622"/>
                </a:lnTo>
                <a:lnTo>
                  <a:pt x="5867400" y="815492"/>
                </a:lnTo>
                <a:lnTo>
                  <a:pt x="5867400" y="812863"/>
                </a:lnTo>
                <a:close/>
              </a:path>
              <a:path w="7200900" h="3057525">
                <a:moveTo>
                  <a:pt x="5867400" y="254406"/>
                </a:moveTo>
                <a:lnTo>
                  <a:pt x="5866943" y="253288"/>
                </a:lnTo>
                <a:lnTo>
                  <a:pt x="5865076" y="251421"/>
                </a:lnTo>
                <a:lnTo>
                  <a:pt x="5863958" y="250964"/>
                </a:lnTo>
                <a:lnTo>
                  <a:pt x="5861329" y="250964"/>
                </a:lnTo>
                <a:lnTo>
                  <a:pt x="5860199" y="251421"/>
                </a:lnTo>
                <a:lnTo>
                  <a:pt x="5858345" y="253288"/>
                </a:lnTo>
                <a:lnTo>
                  <a:pt x="5857875" y="254406"/>
                </a:lnTo>
                <a:lnTo>
                  <a:pt x="5857875" y="257035"/>
                </a:lnTo>
                <a:lnTo>
                  <a:pt x="5858345" y="258165"/>
                </a:lnTo>
                <a:lnTo>
                  <a:pt x="5860199" y="260019"/>
                </a:lnTo>
                <a:lnTo>
                  <a:pt x="5861329" y="260489"/>
                </a:lnTo>
                <a:lnTo>
                  <a:pt x="5863958" y="260489"/>
                </a:lnTo>
                <a:lnTo>
                  <a:pt x="5865076" y="260019"/>
                </a:lnTo>
                <a:lnTo>
                  <a:pt x="5866943" y="258165"/>
                </a:lnTo>
                <a:lnTo>
                  <a:pt x="5867400" y="257035"/>
                </a:lnTo>
                <a:lnTo>
                  <a:pt x="5867400" y="254406"/>
                </a:lnTo>
                <a:close/>
              </a:path>
              <a:path w="7200900" h="3057525">
                <a:moveTo>
                  <a:pt x="5915025" y="2488222"/>
                </a:moveTo>
                <a:lnTo>
                  <a:pt x="5914568" y="2487104"/>
                </a:lnTo>
                <a:lnTo>
                  <a:pt x="5912701" y="2485237"/>
                </a:lnTo>
                <a:lnTo>
                  <a:pt x="5911583" y="2484780"/>
                </a:lnTo>
                <a:lnTo>
                  <a:pt x="5908954" y="2484780"/>
                </a:lnTo>
                <a:lnTo>
                  <a:pt x="5907824" y="2485237"/>
                </a:lnTo>
                <a:lnTo>
                  <a:pt x="5905970" y="2487104"/>
                </a:lnTo>
                <a:lnTo>
                  <a:pt x="5905500" y="2488222"/>
                </a:lnTo>
                <a:lnTo>
                  <a:pt x="5905500" y="2490851"/>
                </a:lnTo>
                <a:lnTo>
                  <a:pt x="5905970" y="2491981"/>
                </a:lnTo>
                <a:lnTo>
                  <a:pt x="5907824" y="2493835"/>
                </a:lnTo>
                <a:lnTo>
                  <a:pt x="5908954" y="2494305"/>
                </a:lnTo>
                <a:lnTo>
                  <a:pt x="5911583" y="2494305"/>
                </a:lnTo>
                <a:lnTo>
                  <a:pt x="5912701" y="2493835"/>
                </a:lnTo>
                <a:lnTo>
                  <a:pt x="5914568" y="2491981"/>
                </a:lnTo>
                <a:lnTo>
                  <a:pt x="5915025" y="2490851"/>
                </a:lnTo>
                <a:lnTo>
                  <a:pt x="5915025" y="2488222"/>
                </a:lnTo>
                <a:close/>
              </a:path>
              <a:path w="7200900" h="3057525">
                <a:moveTo>
                  <a:pt x="5915025" y="1929765"/>
                </a:moveTo>
                <a:lnTo>
                  <a:pt x="5914568" y="1928647"/>
                </a:lnTo>
                <a:lnTo>
                  <a:pt x="5912701" y="1926793"/>
                </a:lnTo>
                <a:lnTo>
                  <a:pt x="5911583" y="1926323"/>
                </a:lnTo>
                <a:lnTo>
                  <a:pt x="5908954" y="1926323"/>
                </a:lnTo>
                <a:lnTo>
                  <a:pt x="5907824" y="1926793"/>
                </a:lnTo>
                <a:lnTo>
                  <a:pt x="5905970" y="1928647"/>
                </a:lnTo>
                <a:lnTo>
                  <a:pt x="5905500" y="1929765"/>
                </a:lnTo>
                <a:lnTo>
                  <a:pt x="5905500" y="1932406"/>
                </a:lnTo>
                <a:lnTo>
                  <a:pt x="5905970" y="1933524"/>
                </a:lnTo>
                <a:lnTo>
                  <a:pt x="5907824" y="1935378"/>
                </a:lnTo>
                <a:lnTo>
                  <a:pt x="5908954" y="1935848"/>
                </a:lnTo>
                <a:lnTo>
                  <a:pt x="5911583" y="1935848"/>
                </a:lnTo>
                <a:lnTo>
                  <a:pt x="5912701" y="1935378"/>
                </a:lnTo>
                <a:lnTo>
                  <a:pt x="5914568" y="1933524"/>
                </a:lnTo>
                <a:lnTo>
                  <a:pt x="5915025" y="1932406"/>
                </a:lnTo>
                <a:lnTo>
                  <a:pt x="5915025" y="1929765"/>
                </a:lnTo>
                <a:close/>
              </a:path>
              <a:path w="7200900" h="3057525">
                <a:moveTo>
                  <a:pt x="5915025" y="1371320"/>
                </a:moveTo>
                <a:lnTo>
                  <a:pt x="5914568" y="1370190"/>
                </a:lnTo>
                <a:lnTo>
                  <a:pt x="5912701" y="1368336"/>
                </a:lnTo>
                <a:lnTo>
                  <a:pt x="5911583" y="1367866"/>
                </a:lnTo>
                <a:lnTo>
                  <a:pt x="5908954" y="1367866"/>
                </a:lnTo>
                <a:lnTo>
                  <a:pt x="5907824" y="1368336"/>
                </a:lnTo>
                <a:lnTo>
                  <a:pt x="5905970" y="1370190"/>
                </a:lnTo>
                <a:lnTo>
                  <a:pt x="5905500" y="1371320"/>
                </a:lnTo>
                <a:lnTo>
                  <a:pt x="5905500" y="1373949"/>
                </a:lnTo>
                <a:lnTo>
                  <a:pt x="5905970" y="1375067"/>
                </a:lnTo>
                <a:lnTo>
                  <a:pt x="5907824" y="1376934"/>
                </a:lnTo>
                <a:lnTo>
                  <a:pt x="5908954" y="1377391"/>
                </a:lnTo>
                <a:lnTo>
                  <a:pt x="5911583" y="1377391"/>
                </a:lnTo>
                <a:lnTo>
                  <a:pt x="5912701" y="1376934"/>
                </a:lnTo>
                <a:lnTo>
                  <a:pt x="5914568" y="1375067"/>
                </a:lnTo>
                <a:lnTo>
                  <a:pt x="5915025" y="1373949"/>
                </a:lnTo>
                <a:lnTo>
                  <a:pt x="5915025" y="1371320"/>
                </a:lnTo>
                <a:close/>
              </a:path>
              <a:path w="7200900" h="3057525">
                <a:moveTo>
                  <a:pt x="5915025" y="812863"/>
                </a:moveTo>
                <a:lnTo>
                  <a:pt x="5914568" y="811745"/>
                </a:lnTo>
                <a:lnTo>
                  <a:pt x="5912701" y="809879"/>
                </a:lnTo>
                <a:lnTo>
                  <a:pt x="5911583" y="809421"/>
                </a:lnTo>
                <a:lnTo>
                  <a:pt x="5908954" y="809421"/>
                </a:lnTo>
                <a:lnTo>
                  <a:pt x="5907824" y="809879"/>
                </a:lnTo>
                <a:lnTo>
                  <a:pt x="5905970" y="811745"/>
                </a:lnTo>
                <a:lnTo>
                  <a:pt x="5905500" y="812863"/>
                </a:lnTo>
                <a:lnTo>
                  <a:pt x="5905500" y="815492"/>
                </a:lnTo>
                <a:lnTo>
                  <a:pt x="5905970" y="816622"/>
                </a:lnTo>
                <a:lnTo>
                  <a:pt x="5907824" y="818476"/>
                </a:lnTo>
                <a:lnTo>
                  <a:pt x="5908954" y="818946"/>
                </a:lnTo>
                <a:lnTo>
                  <a:pt x="5911583" y="818946"/>
                </a:lnTo>
                <a:lnTo>
                  <a:pt x="5912701" y="818476"/>
                </a:lnTo>
                <a:lnTo>
                  <a:pt x="5914568" y="816622"/>
                </a:lnTo>
                <a:lnTo>
                  <a:pt x="5915025" y="815492"/>
                </a:lnTo>
                <a:lnTo>
                  <a:pt x="5915025" y="812863"/>
                </a:lnTo>
                <a:close/>
              </a:path>
              <a:path w="7200900" h="3057525">
                <a:moveTo>
                  <a:pt x="5915025" y="254406"/>
                </a:moveTo>
                <a:lnTo>
                  <a:pt x="5914568" y="253288"/>
                </a:lnTo>
                <a:lnTo>
                  <a:pt x="5912701" y="251421"/>
                </a:lnTo>
                <a:lnTo>
                  <a:pt x="5911583" y="250964"/>
                </a:lnTo>
                <a:lnTo>
                  <a:pt x="5908954" y="250964"/>
                </a:lnTo>
                <a:lnTo>
                  <a:pt x="5907824" y="251421"/>
                </a:lnTo>
                <a:lnTo>
                  <a:pt x="5905970" y="253288"/>
                </a:lnTo>
                <a:lnTo>
                  <a:pt x="5905500" y="254406"/>
                </a:lnTo>
                <a:lnTo>
                  <a:pt x="5905500" y="257035"/>
                </a:lnTo>
                <a:lnTo>
                  <a:pt x="5905970" y="258165"/>
                </a:lnTo>
                <a:lnTo>
                  <a:pt x="5907824" y="260019"/>
                </a:lnTo>
                <a:lnTo>
                  <a:pt x="5908954" y="260489"/>
                </a:lnTo>
                <a:lnTo>
                  <a:pt x="5911583" y="260489"/>
                </a:lnTo>
                <a:lnTo>
                  <a:pt x="5912701" y="260019"/>
                </a:lnTo>
                <a:lnTo>
                  <a:pt x="5914568" y="258165"/>
                </a:lnTo>
                <a:lnTo>
                  <a:pt x="5915025" y="257035"/>
                </a:lnTo>
                <a:lnTo>
                  <a:pt x="5915025" y="254406"/>
                </a:lnTo>
                <a:close/>
              </a:path>
              <a:path w="7200900" h="3057525">
                <a:moveTo>
                  <a:pt x="5962650" y="2488222"/>
                </a:moveTo>
                <a:lnTo>
                  <a:pt x="5962193" y="2487104"/>
                </a:lnTo>
                <a:lnTo>
                  <a:pt x="5960326" y="2485237"/>
                </a:lnTo>
                <a:lnTo>
                  <a:pt x="5959208" y="2484780"/>
                </a:lnTo>
                <a:lnTo>
                  <a:pt x="5956579" y="2484780"/>
                </a:lnTo>
                <a:lnTo>
                  <a:pt x="5955449" y="2485237"/>
                </a:lnTo>
                <a:lnTo>
                  <a:pt x="5953595" y="2487104"/>
                </a:lnTo>
                <a:lnTo>
                  <a:pt x="5953125" y="2488222"/>
                </a:lnTo>
                <a:lnTo>
                  <a:pt x="5953125" y="2490851"/>
                </a:lnTo>
                <a:lnTo>
                  <a:pt x="5953595" y="2491981"/>
                </a:lnTo>
                <a:lnTo>
                  <a:pt x="5955449" y="2493835"/>
                </a:lnTo>
                <a:lnTo>
                  <a:pt x="5956579" y="2494305"/>
                </a:lnTo>
                <a:lnTo>
                  <a:pt x="5959208" y="2494305"/>
                </a:lnTo>
                <a:lnTo>
                  <a:pt x="5960326" y="2493835"/>
                </a:lnTo>
                <a:lnTo>
                  <a:pt x="5962193" y="2491981"/>
                </a:lnTo>
                <a:lnTo>
                  <a:pt x="5962650" y="2490851"/>
                </a:lnTo>
                <a:lnTo>
                  <a:pt x="5962650" y="2488222"/>
                </a:lnTo>
                <a:close/>
              </a:path>
              <a:path w="7200900" h="3057525">
                <a:moveTo>
                  <a:pt x="5962650" y="1929765"/>
                </a:moveTo>
                <a:lnTo>
                  <a:pt x="5962193" y="1928647"/>
                </a:lnTo>
                <a:lnTo>
                  <a:pt x="5960326" y="1926793"/>
                </a:lnTo>
                <a:lnTo>
                  <a:pt x="5959208" y="1926323"/>
                </a:lnTo>
                <a:lnTo>
                  <a:pt x="5956579" y="1926323"/>
                </a:lnTo>
                <a:lnTo>
                  <a:pt x="5955449" y="1926793"/>
                </a:lnTo>
                <a:lnTo>
                  <a:pt x="5953595" y="1928647"/>
                </a:lnTo>
                <a:lnTo>
                  <a:pt x="5953125" y="1929765"/>
                </a:lnTo>
                <a:lnTo>
                  <a:pt x="5953125" y="1932406"/>
                </a:lnTo>
                <a:lnTo>
                  <a:pt x="5953595" y="1933524"/>
                </a:lnTo>
                <a:lnTo>
                  <a:pt x="5955449" y="1935378"/>
                </a:lnTo>
                <a:lnTo>
                  <a:pt x="5956579" y="1935848"/>
                </a:lnTo>
                <a:lnTo>
                  <a:pt x="5959208" y="1935848"/>
                </a:lnTo>
                <a:lnTo>
                  <a:pt x="5960326" y="1935378"/>
                </a:lnTo>
                <a:lnTo>
                  <a:pt x="5962193" y="1933524"/>
                </a:lnTo>
                <a:lnTo>
                  <a:pt x="5962650" y="1932406"/>
                </a:lnTo>
                <a:lnTo>
                  <a:pt x="5962650" y="1929765"/>
                </a:lnTo>
                <a:close/>
              </a:path>
              <a:path w="7200900" h="3057525">
                <a:moveTo>
                  <a:pt x="5962650" y="1371320"/>
                </a:moveTo>
                <a:lnTo>
                  <a:pt x="5962193" y="1370190"/>
                </a:lnTo>
                <a:lnTo>
                  <a:pt x="5960326" y="1368336"/>
                </a:lnTo>
                <a:lnTo>
                  <a:pt x="5959208" y="1367866"/>
                </a:lnTo>
                <a:lnTo>
                  <a:pt x="5956579" y="1367866"/>
                </a:lnTo>
                <a:lnTo>
                  <a:pt x="5955449" y="1368336"/>
                </a:lnTo>
                <a:lnTo>
                  <a:pt x="5953595" y="1370190"/>
                </a:lnTo>
                <a:lnTo>
                  <a:pt x="5953125" y="1371320"/>
                </a:lnTo>
                <a:lnTo>
                  <a:pt x="5953125" y="1373949"/>
                </a:lnTo>
                <a:lnTo>
                  <a:pt x="5953595" y="1375067"/>
                </a:lnTo>
                <a:lnTo>
                  <a:pt x="5955449" y="1376934"/>
                </a:lnTo>
                <a:lnTo>
                  <a:pt x="5956579" y="1377391"/>
                </a:lnTo>
                <a:lnTo>
                  <a:pt x="5959208" y="1377391"/>
                </a:lnTo>
                <a:lnTo>
                  <a:pt x="5960326" y="1376934"/>
                </a:lnTo>
                <a:lnTo>
                  <a:pt x="5962193" y="1375067"/>
                </a:lnTo>
                <a:lnTo>
                  <a:pt x="5962650" y="1373949"/>
                </a:lnTo>
                <a:lnTo>
                  <a:pt x="5962650" y="1371320"/>
                </a:lnTo>
                <a:close/>
              </a:path>
              <a:path w="7200900" h="3057525">
                <a:moveTo>
                  <a:pt x="5962650" y="812863"/>
                </a:moveTo>
                <a:lnTo>
                  <a:pt x="5962193" y="811745"/>
                </a:lnTo>
                <a:lnTo>
                  <a:pt x="5960326" y="809879"/>
                </a:lnTo>
                <a:lnTo>
                  <a:pt x="5959208" y="809421"/>
                </a:lnTo>
                <a:lnTo>
                  <a:pt x="5956579" y="809421"/>
                </a:lnTo>
                <a:lnTo>
                  <a:pt x="5955449" y="809879"/>
                </a:lnTo>
                <a:lnTo>
                  <a:pt x="5953595" y="811745"/>
                </a:lnTo>
                <a:lnTo>
                  <a:pt x="5953125" y="812863"/>
                </a:lnTo>
                <a:lnTo>
                  <a:pt x="5953125" y="815492"/>
                </a:lnTo>
                <a:lnTo>
                  <a:pt x="5953595" y="816622"/>
                </a:lnTo>
                <a:lnTo>
                  <a:pt x="5955449" y="818476"/>
                </a:lnTo>
                <a:lnTo>
                  <a:pt x="5956579" y="818946"/>
                </a:lnTo>
                <a:lnTo>
                  <a:pt x="5959208" y="818946"/>
                </a:lnTo>
                <a:lnTo>
                  <a:pt x="5960326" y="818476"/>
                </a:lnTo>
                <a:lnTo>
                  <a:pt x="5962193" y="816622"/>
                </a:lnTo>
                <a:lnTo>
                  <a:pt x="5962650" y="815492"/>
                </a:lnTo>
                <a:lnTo>
                  <a:pt x="5962650" y="812863"/>
                </a:lnTo>
                <a:close/>
              </a:path>
              <a:path w="7200900" h="3057525">
                <a:moveTo>
                  <a:pt x="5962650" y="254406"/>
                </a:moveTo>
                <a:lnTo>
                  <a:pt x="5962193" y="253288"/>
                </a:lnTo>
                <a:lnTo>
                  <a:pt x="5960326" y="251421"/>
                </a:lnTo>
                <a:lnTo>
                  <a:pt x="5959208" y="250964"/>
                </a:lnTo>
                <a:lnTo>
                  <a:pt x="5956579" y="250964"/>
                </a:lnTo>
                <a:lnTo>
                  <a:pt x="5955449" y="251421"/>
                </a:lnTo>
                <a:lnTo>
                  <a:pt x="5953595" y="253288"/>
                </a:lnTo>
                <a:lnTo>
                  <a:pt x="5953125" y="254406"/>
                </a:lnTo>
                <a:lnTo>
                  <a:pt x="5953125" y="257035"/>
                </a:lnTo>
                <a:lnTo>
                  <a:pt x="5953595" y="258165"/>
                </a:lnTo>
                <a:lnTo>
                  <a:pt x="5955449" y="260019"/>
                </a:lnTo>
                <a:lnTo>
                  <a:pt x="5956579" y="260489"/>
                </a:lnTo>
                <a:lnTo>
                  <a:pt x="5959208" y="260489"/>
                </a:lnTo>
                <a:lnTo>
                  <a:pt x="5960326" y="260019"/>
                </a:lnTo>
                <a:lnTo>
                  <a:pt x="5962193" y="258165"/>
                </a:lnTo>
                <a:lnTo>
                  <a:pt x="5962650" y="257035"/>
                </a:lnTo>
                <a:lnTo>
                  <a:pt x="5962650" y="254406"/>
                </a:lnTo>
                <a:close/>
              </a:path>
              <a:path w="7200900" h="3057525">
                <a:moveTo>
                  <a:pt x="6010275" y="2488222"/>
                </a:moveTo>
                <a:lnTo>
                  <a:pt x="6009818" y="2487104"/>
                </a:lnTo>
                <a:lnTo>
                  <a:pt x="6007951" y="2485237"/>
                </a:lnTo>
                <a:lnTo>
                  <a:pt x="6006833" y="2484780"/>
                </a:lnTo>
                <a:lnTo>
                  <a:pt x="6004204" y="2484780"/>
                </a:lnTo>
                <a:lnTo>
                  <a:pt x="6003087" y="2485237"/>
                </a:lnTo>
                <a:lnTo>
                  <a:pt x="6001220" y="2487104"/>
                </a:lnTo>
                <a:lnTo>
                  <a:pt x="6000750" y="2488222"/>
                </a:lnTo>
                <a:lnTo>
                  <a:pt x="6000750" y="2490851"/>
                </a:lnTo>
                <a:lnTo>
                  <a:pt x="6001220" y="2491981"/>
                </a:lnTo>
                <a:lnTo>
                  <a:pt x="6003087" y="2493835"/>
                </a:lnTo>
                <a:lnTo>
                  <a:pt x="6004204" y="2494305"/>
                </a:lnTo>
                <a:lnTo>
                  <a:pt x="6006833" y="2494305"/>
                </a:lnTo>
                <a:lnTo>
                  <a:pt x="6007951" y="2493835"/>
                </a:lnTo>
                <a:lnTo>
                  <a:pt x="6009818" y="2491981"/>
                </a:lnTo>
                <a:lnTo>
                  <a:pt x="6010275" y="2490851"/>
                </a:lnTo>
                <a:lnTo>
                  <a:pt x="6010275" y="2488222"/>
                </a:lnTo>
                <a:close/>
              </a:path>
              <a:path w="7200900" h="3057525">
                <a:moveTo>
                  <a:pt x="6010275" y="1929765"/>
                </a:moveTo>
                <a:lnTo>
                  <a:pt x="6009818" y="1928647"/>
                </a:lnTo>
                <a:lnTo>
                  <a:pt x="6007951" y="1926793"/>
                </a:lnTo>
                <a:lnTo>
                  <a:pt x="6006833" y="1926323"/>
                </a:lnTo>
                <a:lnTo>
                  <a:pt x="6004204" y="1926323"/>
                </a:lnTo>
                <a:lnTo>
                  <a:pt x="6003087" y="1926793"/>
                </a:lnTo>
                <a:lnTo>
                  <a:pt x="6001220" y="1928647"/>
                </a:lnTo>
                <a:lnTo>
                  <a:pt x="6000750" y="1929765"/>
                </a:lnTo>
                <a:lnTo>
                  <a:pt x="6000750" y="1932406"/>
                </a:lnTo>
                <a:lnTo>
                  <a:pt x="6001220" y="1933524"/>
                </a:lnTo>
                <a:lnTo>
                  <a:pt x="6003087" y="1935378"/>
                </a:lnTo>
                <a:lnTo>
                  <a:pt x="6004204" y="1935848"/>
                </a:lnTo>
                <a:lnTo>
                  <a:pt x="6006833" y="1935848"/>
                </a:lnTo>
                <a:lnTo>
                  <a:pt x="6007951" y="1935378"/>
                </a:lnTo>
                <a:lnTo>
                  <a:pt x="6009818" y="1933524"/>
                </a:lnTo>
                <a:lnTo>
                  <a:pt x="6010275" y="1932406"/>
                </a:lnTo>
                <a:lnTo>
                  <a:pt x="6010275" y="1929765"/>
                </a:lnTo>
                <a:close/>
              </a:path>
              <a:path w="7200900" h="3057525">
                <a:moveTo>
                  <a:pt x="6010275" y="1371320"/>
                </a:moveTo>
                <a:lnTo>
                  <a:pt x="6009818" y="1370190"/>
                </a:lnTo>
                <a:lnTo>
                  <a:pt x="6007951" y="1368336"/>
                </a:lnTo>
                <a:lnTo>
                  <a:pt x="6006833" y="1367866"/>
                </a:lnTo>
                <a:lnTo>
                  <a:pt x="6004204" y="1367866"/>
                </a:lnTo>
                <a:lnTo>
                  <a:pt x="6003087" y="1368336"/>
                </a:lnTo>
                <a:lnTo>
                  <a:pt x="6001220" y="1370190"/>
                </a:lnTo>
                <a:lnTo>
                  <a:pt x="6000750" y="1371320"/>
                </a:lnTo>
                <a:lnTo>
                  <a:pt x="6000750" y="1373949"/>
                </a:lnTo>
                <a:lnTo>
                  <a:pt x="6001220" y="1375067"/>
                </a:lnTo>
                <a:lnTo>
                  <a:pt x="6003087" y="1376934"/>
                </a:lnTo>
                <a:lnTo>
                  <a:pt x="6004204" y="1377391"/>
                </a:lnTo>
                <a:lnTo>
                  <a:pt x="6006833" y="1377391"/>
                </a:lnTo>
                <a:lnTo>
                  <a:pt x="6007951" y="1376934"/>
                </a:lnTo>
                <a:lnTo>
                  <a:pt x="6009818" y="1375067"/>
                </a:lnTo>
                <a:lnTo>
                  <a:pt x="6010275" y="1373949"/>
                </a:lnTo>
                <a:lnTo>
                  <a:pt x="6010275" y="1371320"/>
                </a:lnTo>
                <a:close/>
              </a:path>
              <a:path w="7200900" h="3057525">
                <a:moveTo>
                  <a:pt x="6010275" y="812863"/>
                </a:moveTo>
                <a:lnTo>
                  <a:pt x="6009818" y="811745"/>
                </a:lnTo>
                <a:lnTo>
                  <a:pt x="6007951" y="809879"/>
                </a:lnTo>
                <a:lnTo>
                  <a:pt x="6006833" y="809421"/>
                </a:lnTo>
                <a:lnTo>
                  <a:pt x="6004204" y="809421"/>
                </a:lnTo>
                <a:lnTo>
                  <a:pt x="6003087" y="809879"/>
                </a:lnTo>
                <a:lnTo>
                  <a:pt x="6001220" y="811745"/>
                </a:lnTo>
                <a:lnTo>
                  <a:pt x="6000750" y="812863"/>
                </a:lnTo>
                <a:lnTo>
                  <a:pt x="6000750" y="815492"/>
                </a:lnTo>
                <a:lnTo>
                  <a:pt x="6001220" y="816622"/>
                </a:lnTo>
                <a:lnTo>
                  <a:pt x="6003087" y="818476"/>
                </a:lnTo>
                <a:lnTo>
                  <a:pt x="6004204" y="818946"/>
                </a:lnTo>
                <a:lnTo>
                  <a:pt x="6006833" y="818946"/>
                </a:lnTo>
                <a:lnTo>
                  <a:pt x="6007951" y="818476"/>
                </a:lnTo>
                <a:lnTo>
                  <a:pt x="6009818" y="816622"/>
                </a:lnTo>
                <a:lnTo>
                  <a:pt x="6010275" y="815492"/>
                </a:lnTo>
                <a:lnTo>
                  <a:pt x="6010275" y="812863"/>
                </a:lnTo>
                <a:close/>
              </a:path>
              <a:path w="7200900" h="3057525">
                <a:moveTo>
                  <a:pt x="6010275" y="254406"/>
                </a:moveTo>
                <a:lnTo>
                  <a:pt x="6009818" y="253288"/>
                </a:lnTo>
                <a:lnTo>
                  <a:pt x="6007951" y="251421"/>
                </a:lnTo>
                <a:lnTo>
                  <a:pt x="6006833" y="250964"/>
                </a:lnTo>
                <a:lnTo>
                  <a:pt x="6004204" y="250964"/>
                </a:lnTo>
                <a:lnTo>
                  <a:pt x="6003087" y="251421"/>
                </a:lnTo>
                <a:lnTo>
                  <a:pt x="6001220" y="253288"/>
                </a:lnTo>
                <a:lnTo>
                  <a:pt x="6000750" y="254406"/>
                </a:lnTo>
                <a:lnTo>
                  <a:pt x="6000750" y="257035"/>
                </a:lnTo>
                <a:lnTo>
                  <a:pt x="6001220" y="258165"/>
                </a:lnTo>
                <a:lnTo>
                  <a:pt x="6003087" y="260019"/>
                </a:lnTo>
                <a:lnTo>
                  <a:pt x="6004204" y="260489"/>
                </a:lnTo>
                <a:lnTo>
                  <a:pt x="6006833" y="260489"/>
                </a:lnTo>
                <a:lnTo>
                  <a:pt x="6007951" y="260019"/>
                </a:lnTo>
                <a:lnTo>
                  <a:pt x="6009818" y="258165"/>
                </a:lnTo>
                <a:lnTo>
                  <a:pt x="6010275" y="257035"/>
                </a:lnTo>
                <a:lnTo>
                  <a:pt x="6010275" y="254406"/>
                </a:lnTo>
                <a:close/>
              </a:path>
              <a:path w="7200900" h="3057525">
                <a:moveTo>
                  <a:pt x="6057900" y="2488222"/>
                </a:moveTo>
                <a:lnTo>
                  <a:pt x="6057443" y="2487104"/>
                </a:lnTo>
                <a:lnTo>
                  <a:pt x="6055576" y="2485237"/>
                </a:lnTo>
                <a:lnTo>
                  <a:pt x="6054458" y="2484780"/>
                </a:lnTo>
                <a:lnTo>
                  <a:pt x="6051829" y="2484780"/>
                </a:lnTo>
                <a:lnTo>
                  <a:pt x="6050699" y="2485237"/>
                </a:lnTo>
                <a:lnTo>
                  <a:pt x="6048845" y="2487104"/>
                </a:lnTo>
                <a:lnTo>
                  <a:pt x="6048375" y="2488222"/>
                </a:lnTo>
                <a:lnTo>
                  <a:pt x="6048375" y="2490851"/>
                </a:lnTo>
                <a:lnTo>
                  <a:pt x="6048845" y="2491981"/>
                </a:lnTo>
                <a:lnTo>
                  <a:pt x="6050699" y="2493835"/>
                </a:lnTo>
                <a:lnTo>
                  <a:pt x="6051829" y="2494305"/>
                </a:lnTo>
                <a:lnTo>
                  <a:pt x="6054458" y="2494305"/>
                </a:lnTo>
                <a:lnTo>
                  <a:pt x="6055576" y="2493835"/>
                </a:lnTo>
                <a:lnTo>
                  <a:pt x="6057443" y="2491981"/>
                </a:lnTo>
                <a:lnTo>
                  <a:pt x="6057900" y="2490851"/>
                </a:lnTo>
                <a:lnTo>
                  <a:pt x="6057900" y="2488222"/>
                </a:lnTo>
                <a:close/>
              </a:path>
              <a:path w="7200900" h="3057525">
                <a:moveTo>
                  <a:pt x="6057900" y="1929765"/>
                </a:moveTo>
                <a:lnTo>
                  <a:pt x="6057443" y="1928647"/>
                </a:lnTo>
                <a:lnTo>
                  <a:pt x="6055576" y="1926793"/>
                </a:lnTo>
                <a:lnTo>
                  <a:pt x="6054458" y="1926323"/>
                </a:lnTo>
                <a:lnTo>
                  <a:pt x="6051829" y="1926323"/>
                </a:lnTo>
                <a:lnTo>
                  <a:pt x="6050699" y="1926793"/>
                </a:lnTo>
                <a:lnTo>
                  <a:pt x="6048845" y="1928647"/>
                </a:lnTo>
                <a:lnTo>
                  <a:pt x="6048375" y="1929765"/>
                </a:lnTo>
                <a:lnTo>
                  <a:pt x="6048375" y="1932406"/>
                </a:lnTo>
                <a:lnTo>
                  <a:pt x="6048845" y="1933524"/>
                </a:lnTo>
                <a:lnTo>
                  <a:pt x="6050699" y="1935378"/>
                </a:lnTo>
                <a:lnTo>
                  <a:pt x="6051829" y="1935848"/>
                </a:lnTo>
                <a:lnTo>
                  <a:pt x="6054458" y="1935848"/>
                </a:lnTo>
                <a:lnTo>
                  <a:pt x="6055576" y="1935378"/>
                </a:lnTo>
                <a:lnTo>
                  <a:pt x="6057443" y="1933524"/>
                </a:lnTo>
                <a:lnTo>
                  <a:pt x="6057900" y="1932406"/>
                </a:lnTo>
                <a:lnTo>
                  <a:pt x="6057900" y="1929765"/>
                </a:lnTo>
                <a:close/>
              </a:path>
              <a:path w="7200900" h="3057525">
                <a:moveTo>
                  <a:pt x="6057900" y="1371320"/>
                </a:moveTo>
                <a:lnTo>
                  <a:pt x="6057443" y="1370190"/>
                </a:lnTo>
                <a:lnTo>
                  <a:pt x="6055576" y="1368336"/>
                </a:lnTo>
                <a:lnTo>
                  <a:pt x="6054458" y="1367866"/>
                </a:lnTo>
                <a:lnTo>
                  <a:pt x="6051829" y="1367866"/>
                </a:lnTo>
                <a:lnTo>
                  <a:pt x="6050699" y="1368336"/>
                </a:lnTo>
                <a:lnTo>
                  <a:pt x="6048845" y="1370190"/>
                </a:lnTo>
                <a:lnTo>
                  <a:pt x="6048375" y="1371320"/>
                </a:lnTo>
                <a:lnTo>
                  <a:pt x="6048375" y="1373949"/>
                </a:lnTo>
                <a:lnTo>
                  <a:pt x="6048845" y="1375067"/>
                </a:lnTo>
                <a:lnTo>
                  <a:pt x="6050699" y="1376934"/>
                </a:lnTo>
                <a:lnTo>
                  <a:pt x="6051829" y="1377391"/>
                </a:lnTo>
                <a:lnTo>
                  <a:pt x="6054458" y="1377391"/>
                </a:lnTo>
                <a:lnTo>
                  <a:pt x="6055576" y="1376934"/>
                </a:lnTo>
                <a:lnTo>
                  <a:pt x="6057443" y="1375067"/>
                </a:lnTo>
                <a:lnTo>
                  <a:pt x="6057900" y="1373949"/>
                </a:lnTo>
                <a:lnTo>
                  <a:pt x="6057900" y="1371320"/>
                </a:lnTo>
                <a:close/>
              </a:path>
              <a:path w="7200900" h="3057525">
                <a:moveTo>
                  <a:pt x="6057900" y="812863"/>
                </a:moveTo>
                <a:lnTo>
                  <a:pt x="6057443" y="811745"/>
                </a:lnTo>
                <a:lnTo>
                  <a:pt x="6055576" y="809879"/>
                </a:lnTo>
                <a:lnTo>
                  <a:pt x="6054458" y="809421"/>
                </a:lnTo>
                <a:lnTo>
                  <a:pt x="6051829" y="809421"/>
                </a:lnTo>
                <a:lnTo>
                  <a:pt x="6050699" y="809879"/>
                </a:lnTo>
                <a:lnTo>
                  <a:pt x="6048845" y="811745"/>
                </a:lnTo>
                <a:lnTo>
                  <a:pt x="6048375" y="812863"/>
                </a:lnTo>
                <a:lnTo>
                  <a:pt x="6048375" y="815492"/>
                </a:lnTo>
                <a:lnTo>
                  <a:pt x="6048845" y="816622"/>
                </a:lnTo>
                <a:lnTo>
                  <a:pt x="6050699" y="818476"/>
                </a:lnTo>
                <a:lnTo>
                  <a:pt x="6051829" y="818946"/>
                </a:lnTo>
                <a:lnTo>
                  <a:pt x="6054458" y="818946"/>
                </a:lnTo>
                <a:lnTo>
                  <a:pt x="6055576" y="818476"/>
                </a:lnTo>
                <a:lnTo>
                  <a:pt x="6057443" y="816622"/>
                </a:lnTo>
                <a:lnTo>
                  <a:pt x="6057900" y="815492"/>
                </a:lnTo>
                <a:lnTo>
                  <a:pt x="6057900" y="812863"/>
                </a:lnTo>
                <a:close/>
              </a:path>
              <a:path w="7200900" h="3057525">
                <a:moveTo>
                  <a:pt x="6057900" y="254406"/>
                </a:moveTo>
                <a:lnTo>
                  <a:pt x="6057443" y="253288"/>
                </a:lnTo>
                <a:lnTo>
                  <a:pt x="6055576" y="251421"/>
                </a:lnTo>
                <a:lnTo>
                  <a:pt x="6054458" y="250964"/>
                </a:lnTo>
                <a:lnTo>
                  <a:pt x="6051829" y="250964"/>
                </a:lnTo>
                <a:lnTo>
                  <a:pt x="6050699" y="251421"/>
                </a:lnTo>
                <a:lnTo>
                  <a:pt x="6048845" y="253288"/>
                </a:lnTo>
                <a:lnTo>
                  <a:pt x="6048375" y="254406"/>
                </a:lnTo>
                <a:lnTo>
                  <a:pt x="6048375" y="257035"/>
                </a:lnTo>
                <a:lnTo>
                  <a:pt x="6048845" y="258165"/>
                </a:lnTo>
                <a:lnTo>
                  <a:pt x="6050699" y="260019"/>
                </a:lnTo>
                <a:lnTo>
                  <a:pt x="6051829" y="260489"/>
                </a:lnTo>
                <a:lnTo>
                  <a:pt x="6054458" y="260489"/>
                </a:lnTo>
                <a:lnTo>
                  <a:pt x="6055576" y="260019"/>
                </a:lnTo>
                <a:lnTo>
                  <a:pt x="6057443" y="258165"/>
                </a:lnTo>
                <a:lnTo>
                  <a:pt x="6057900" y="257035"/>
                </a:lnTo>
                <a:lnTo>
                  <a:pt x="6057900" y="254406"/>
                </a:lnTo>
                <a:close/>
              </a:path>
              <a:path w="7200900" h="3057525">
                <a:moveTo>
                  <a:pt x="6105525" y="2488222"/>
                </a:moveTo>
                <a:lnTo>
                  <a:pt x="6105068" y="2487104"/>
                </a:lnTo>
                <a:lnTo>
                  <a:pt x="6103201" y="2485237"/>
                </a:lnTo>
                <a:lnTo>
                  <a:pt x="6102083" y="2484780"/>
                </a:lnTo>
                <a:lnTo>
                  <a:pt x="6099454" y="2484780"/>
                </a:lnTo>
                <a:lnTo>
                  <a:pt x="6098324" y="2485237"/>
                </a:lnTo>
                <a:lnTo>
                  <a:pt x="6096470" y="2487104"/>
                </a:lnTo>
                <a:lnTo>
                  <a:pt x="6096000" y="2488222"/>
                </a:lnTo>
                <a:lnTo>
                  <a:pt x="6096000" y="2490851"/>
                </a:lnTo>
                <a:lnTo>
                  <a:pt x="6096470" y="2491981"/>
                </a:lnTo>
                <a:lnTo>
                  <a:pt x="6098324" y="2493835"/>
                </a:lnTo>
                <a:lnTo>
                  <a:pt x="6099454" y="2494305"/>
                </a:lnTo>
                <a:lnTo>
                  <a:pt x="6102083" y="2494305"/>
                </a:lnTo>
                <a:lnTo>
                  <a:pt x="6103201" y="2493835"/>
                </a:lnTo>
                <a:lnTo>
                  <a:pt x="6105068" y="2491981"/>
                </a:lnTo>
                <a:lnTo>
                  <a:pt x="6105525" y="2490851"/>
                </a:lnTo>
                <a:lnTo>
                  <a:pt x="6105525" y="2488222"/>
                </a:lnTo>
                <a:close/>
              </a:path>
              <a:path w="7200900" h="3057525">
                <a:moveTo>
                  <a:pt x="6105525" y="1929765"/>
                </a:moveTo>
                <a:lnTo>
                  <a:pt x="6105068" y="1928647"/>
                </a:lnTo>
                <a:lnTo>
                  <a:pt x="6103201" y="1926793"/>
                </a:lnTo>
                <a:lnTo>
                  <a:pt x="6102083" y="1926323"/>
                </a:lnTo>
                <a:lnTo>
                  <a:pt x="6099454" y="1926323"/>
                </a:lnTo>
                <a:lnTo>
                  <a:pt x="6098324" y="1926793"/>
                </a:lnTo>
                <a:lnTo>
                  <a:pt x="6096470" y="1928647"/>
                </a:lnTo>
                <a:lnTo>
                  <a:pt x="6096000" y="1929765"/>
                </a:lnTo>
                <a:lnTo>
                  <a:pt x="6096000" y="1932406"/>
                </a:lnTo>
                <a:lnTo>
                  <a:pt x="6096470" y="1933524"/>
                </a:lnTo>
                <a:lnTo>
                  <a:pt x="6098324" y="1935378"/>
                </a:lnTo>
                <a:lnTo>
                  <a:pt x="6099454" y="1935848"/>
                </a:lnTo>
                <a:lnTo>
                  <a:pt x="6102083" y="1935848"/>
                </a:lnTo>
                <a:lnTo>
                  <a:pt x="6103201" y="1935378"/>
                </a:lnTo>
                <a:lnTo>
                  <a:pt x="6105068" y="1933524"/>
                </a:lnTo>
                <a:lnTo>
                  <a:pt x="6105525" y="1932406"/>
                </a:lnTo>
                <a:lnTo>
                  <a:pt x="6105525" y="1929765"/>
                </a:lnTo>
                <a:close/>
              </a:path>
              <a:path w="7200900" h="3057525">
                <a:moveTo>
                  <a:pt x="6105525" y="1371320"/>
                </a:moveTo>
                <a:lnTo>
                  <a:pt x="6105068" y="1370190"/>
                </a:lnTo>
                <a:lnTo>
                  <a:pt x="6103201" y="1368336"/>
                </a:lnTo>
                <a:lnTo>
                  <a:pt x="6102083" y="1367866"/>
                </a:lnTo>
                <a:lnTo>
                  <a:pt x="6099454" y="1367866"/>
                </a:lnTo>
                <a:lnTo>
                  <a:pt x="6098324" y="1368336"/>
                </a:lnTo>
                <a:lnTo>
                  <a:pt x="6096470" y="1370190"/>
                </a:lnTo>
                <a:lnTo>
                  <a:pt x="6096000" y="1371320"/>
                </a:lnTo>
                <a:lnTo>
                  <a:pt x="6096000" y="1373949"/>
                </a:lnTo>
                <a:lnTo>
                  <a:pt x="6096470" y="1375067"/>
                </a:lnTo>
                <a:lnTo>
                  <a:pt x="6098324" y="1376934"/>
                </a:lnTo>
                <a:lnTo>
                  <a:pt x="6099454" y="1377391"/>
                </a:lnTo>
                <a:lnTo>
                  <a:pt x="6102083" y="1377391"/>
                </a:lnTo>
                <a:lnTo>
                  <a:pt x="6103201" y="1376934"/>
                </a:lnTo>
                <a:lnTo>
                  <a:pt x="6105068" y="1375067"/>
                </a:lnTo>
                <a:lnTo>
                  <a:pt x="6105525" y="1373949"/>
                </a:lnTo>
                <a:lnTo>
                  <a:pt x="6105525" y="1371320"/>
                </a:lnTo>
                <a:close/>
              </a:path>
              <a:path w="7200900" h="3057525">
                <a:moveTo>
                  <a:pt x="6105525" y="812863"/>
                </a:moveTo>
                <a:lnTo>
                  <a:pt x="6105068" y="811745"/>
                </a:lnTo>
                <a:lnTo>
                  <a:pt x="6103201" y="809879"/>
                </a:lnTo>
                <a:lnTo>
                  <a:pt x="6102083" y="809421"/>
                </a:lnTo>
                <a:lnTo>
                  <a:pt x="6099454" y="809421"/>
                </a:lnTo>
                <a:lnTo>
                  <a:pt x="6098324" y="809879"/>
                </a:lnTo>
                <a:lnTo>
                  <a:pt x="6096470" y="811745"/>
                </a:lnTo>
                <a:lnTo>
                  <a:pt x="6096000" y="812863"/>
                </a:lnTo>
                <a:lnTo>
                  <a:pt x="6096000" y="815492"/>
                </a:lnTo>
                <a:lnTo>
                  <a:pt x="6096470" y="816622"/>
                </a:lnTo>
                <a:lnTo>
                  <a:pt x="6098324" y="818476"/>
                </a:lnTo>
                <a:lnTo>
                  <a:pt x="6099454" y="818946"/>
                </a:lnTo>
                <a:lnTo>
                  <a:pt x="6102083" y="818946"/>
                </a:lnTo>
                <a:lnTo>
                  <a:pt x="6103201" y="818476"/>
                </a:lnTo>
                <a:lnTo>
                  <a:pt x="6105068" y="816622"/>
                </a:lnTo>
                <a:lnTo>
                  <a:pt x="6105525" y="815492"/>
                </a:lnTo>
                <a:lnTo>
                  <a:pt x="6105525" y="812863"/>
                </a:lnTo>
                <a:close/>
              </a:path>
              <a:path w="7200900" h="3057525">
                <a:moveTo>
                  <a:pt x="6105525" y="254406"/>
                </a:moveTo>
                <a:lnTo>
                  <a:pt x="6105068" y="253288"/>
                </a:lnTo>
                <a:lnTo>
                  <a:pt x="6103201" y="251421"/>
                </a:lnTo>
                <a:lnTo>
                  <a:pt x="6102083" y="250964"/>
                </a:lnTo>
                <a:lnTo>
                  <a:pt x="6099454" y="250964"/>
                </a:lnTo>
                <a:lnTo>
                  <a:pt x="6098324" y="251421"/>
                </a:lnTo>
                <a:lnTo>
                  <a:pt x="6096470" y="253288"/>
                </a:lnTo>
                <a:lnTo>
                  <a:pt x="6096000" y="254406"/>
                </a:lnTo>
                <a:lnTo>
                  <a:pt x="6096000" y="257035"/>
                </a:lnTo>
                <a:lnTo>
                  <a:pt x="6096470" y="258165"/>
                </a:lnTo>
                <a:lnTo>
                  <a:pt x="6098324" y="260019"/>
                </a:lnTo>
                <a:lnTo>
                  <a:pt x="6099454" y="260489"/>
                </a:lnTo>
                <a:lnTo>
                  <a:pt x="6102083" y="260489"/>
                </a:lnTo>
                <a:lnTo>
                  <a:pt x="6103201" y="260019"/>
                </a:lnTo>
                <a:lnTo>
                  <a:pt x="6105068" y="258165"/>
                </a:lnTo>
                <a:lnTo>
                  <a:pt x="6105525" y="257035"/>
                </a:lnTo>
                <a:lnTo>
                  <a:pt x="6105525" y="254406"/>
                </a:lnTo>
                <a:close/>
              </a:path>
              <a:path w="7200900" h="3057525">
                <a:moveTo>
                  <a:pt x="6153150" y="2488222"/>
                </a:moveTo>
                <a:lnTo>
                  <a:pt x="6152693" y="2487104"/>
                </a:lnTo>
                <a:lnTo>
                  <a:pt x="6150826" y="2485237"/>
                </a:lnTo>
                <a:lnTo>
                  <a:pt x="6149708" y="2484780"/>
                </a:lnTo>
                <a:lnTo>
                  <a:pt x="6147079" y="2484780"/>
                </a:lnTo>
                <a:lnTo>
                  <a:pt x="6145949" y="2485237"/>
                </a:lnTo>
                <a:lnTo>
                  <a:pt x="6144095" y="2487104"/>
                </a:lnTo>
                <a:lnTo>
                  <a:pt x="6143625" y="2488222"/>
                </a:lnTo>
                <a:lnTo>
                  <a:pt x="6143625" y="2490851"/>
                </a:lnTo>
                <a:lnTo>
                  <a:pt x="6144095" y="2491981"/>
                </a:lnTo>
                <a:lnTo>
                  <a:pt x="6145949" y="2493835"/>
                </a:lnTo>
                <a:lnTo>
                  <a:pt x="6147079" y="2494305"/>
                </a:lnTo>
                <a:lnTo>
                  <a:pt x="6149708" y="2494305"/>
                </a:lnTo>
                <a:lnTo>
                  <a:pt x="6150826" y="2493835"/>
                </a:lnTo>
                <a:lnTo>
                  <a:pt x="6152693" y="2491981"/>
                </a:lnTo>
                <a:lnTo>
                  <a:pt x="6153150" y="2490851"/>
                </a:lnTo>
                <a:lnTo>
                  <a:pt x="6153150" y="2488222"/>
                </a:lnTo>
                <a:close/>
              </a:path>
              <a:path w="7200900" h="3057525">
                <a:moveTo>
                  <a:pt x="6153150" y="1929765"/>
                </a:moveTo>
                <a:lnTo>
                  <a:pt x="6152693" y="1928647"/>
                </a:lnTo>
                <a:lnTo>
                  <a:pt x="6150826" y="1926793"/>
                </a:lnTo>
                <a:lnTo>
                  <a:pt x="6149708" y="1926323"/>
                </a:lnTo>
                <a:lnTo>
                  <a:pt x="6147079" y="1926323"/>
                </a:lnTo>
                <a:lnTo>
                  <a:pt x="6145949" y="1926793"/>
                </a:lnTo>
                <a:lnTo>
                  <a:pt x="6144095" y="1928647"/>
                </a:lnTo>
                <a:lnTo>
                  <a:pt x="6143625" y="1929765"/>
                </a:lnTo>
                <a:lnTo>
                  <a:pt x="6143625" y="1932406"/>
                </a:lnTo>
                <a:lnTo>
                  <a:pt x="6144095" y="1933524"/>
                </a:lnTo>
                <a:lnTo>
                  <a:pt x="6145949" y="1935378"/>
                </a:lnTo>
                <a:lnTo>
                  <a:pt x="6147079" y="1935848"/>
                </a:lnTo>
                <a:lnTo>
                  <a:pt x="6149708" y="1935848"/>
                </a:lnTo>
                <a:lnTo>
                  <a:pt x="6150826" y="1935378"/>
                </a:lnTo>
                <a:lnTo>
                  <a:pt x="6152693" y="1933524"/>
                </a:lnTo>
                <a:lnTo>
                  <a:pt x="6153150" y="1932406"/>
                </a:lnTo>
                <a:lnTo>
                  <a:pt x="6153150" y="1929765"/>
                </a:lnTo>
                <a:close/>
              </a:path>
              <a:path w="7200900" h="3057525">
                <a:moveTo>
                  <a:pt x="6153150" y="1371320"/>
                </a:moveTo>
                <a:lnTo>
                  <a:pt x="6152693" y="1370190"/>
                </a:lnTo>
                <a:lnTo>
                  <a:pt x="6150826" y="1368336"/>
                </a:lnTo>
                <a:lnTo>
                  <a:pt x="6149708" y="1367866"/>
                </a:lnTo>
                <a:lnTo>
                  <a:pt x="6147079" y="1367866"/>
                </a:lnTo>
                <a:lnTo>
                  <a:pt x="6145949" y="1368336"/>
                </a:lnTo>
                <a:lnTo>
                  <a:pt x="6144095" y="1370190"/>
                </a:lnTo>
                <a:lnTo>
                  <a:pt x="6143625" y="1371320"/>
                </a:lnTo>
                <a:lnTo>
                  <a:pt x="6143625" y="1373949"/>
                </a:lnTo>
                <a:lnTo>
                  <a:pt x="6144095" y="1375067"/>
                </a:lnTo>
                <a:lnTo>
                  <a:pt x="6145949" y="1376934"/>
                </a:lnTo>
                <a:lnTo>
                  <a:pt x="6147079" y="1377391"/>
                </a:lnTo>
                <a:lnTo>
                  <a:pt x="6149708" y="1377391"/>
                </a:lnTo>
                <a:lnTo>
                  <a:pt x="6150826" y="1376934"/>
                </a:lnTo>
                <a:lnTo>
                  <a:pt x="6152693" y="1375067"/>
                </a:lnTo>
                <a:lnTo>
                  <a:pt x="6153150" y="1373949"/>
                </a:lnTo>
                <a:lnTo>
                  <a:pt x="6153150" y="1371320"/>
                </a:lnTo>
                <a:close/>
              </a:path>
              <a:path w="7200900" h="3057525">
                <a:moveTo>
                  <a:pt x="6153150" y="812863"/>
                </a:moveTo>
                <a:lnTo>
                  <a:pt x="6152693" y="811745"/>
                </a:lnTo>
                <a:lnTo>
                  <a:pt x="6150826" y="809879"/>
                </a:lnTo>
                <a:lnTo>
                  <a:pt x="6149708" y="809421"/>
                </a:lnTo>
                <a:lnTo>
                  <a:pt x="6147079" y="809421"/>
                </a:lnTo>
                <a:lnTo>
                  <a:pt x="6145949" y="809879"/>
                </a:lnTo>
                <a:lnTo>
                  <a:pt x="6144095" y="811745"/>
                </a:lnTo>
                <a:lnTo>
                  <a:pt x="6143625" y="812863"/>
                </a:lnTo>
                <a:lnTo>
                  <a:pt x="6143625" y="815492"/>
                </a:lnTo>
                <a:lnTo>
                  <a:pt x="6144095" y="816622"/>
                </a:lnTo>
                <a:lnTo>
                  <a:pt x="6145949" y="818476"/>
                </a:lnTo>
                <a:lnTo>
                  <a:pt x="6147079" y="818946"/>
                </a:lnTo>
                <a:lnTo>
                  <a:pt x="6149708" y="818946"/>
                </a:lnTo>
                <a:lnTo>
                  <a:pt x="6150826" y="818476"/>
                </a:lnTo>
                <a:lnTo>
                  <a:pt x="6152693" y="816622"/>
                </a:lnTo>
                <a:lnTo>
                  <a:pt x="6153150" y="815492"/>
                </a:lnTo>
                <a:lnTo>
                  <a:pt x="6153150" y="812863"/>
                </a:lnTo>
                <a:close/>
              </a:path>
              <a:path w="7200900" h="3057525">
                <a:moveTo>
                  <a:pt x="6153150" y="254406"/>
                </a:moveTo>
                <a:lnTo>
                  <a:pt x="6152693" y="253288"/>
                </a:lnTo>
                <a:lnTo>
                  <a:pt x="6150826" y="251421"/>
                </a:lnTo>
                <a:lnTo>
                  <a:pt x="6149708" y="250964"/>
                </a:lnTo>
                <a:lnTo>
                  <a:pt x="6147079" y="250964"/>
                </a:lnTo>
                <a:lnTo>
                  <a:pt x="6145949" y="251421"/>
                </a:lnTo>
                <a:lnTo>
                  <a:pt x="6144095" y="253288"/>
                </a:lnTo>
                <a:lnTo>
                  <a:pt x="6143625" y="254406"/>
                </a:lnTo>
                <a:lnTo>
                  <a:pt x="6143625" y="257035"/>
                </a:lnTo>
                <a:lnTo>
                  <a:pt x="6144095" y="258165"/>
                </a:lnTo>
                <a:lnTo>
                  <a:pt x="6145949" y="260019"/>
                </a:lnTo>
                <a:lnTo>
                  <a:pt x="6147079" y="260489"/>
                </a:lnTo>
                <a:lnTo>
                  <a:pt x="6149708" y="260489"/>
                </a:lnTo>
                <a:lnTo>
                  <a:pt x="6150826" y="260019"/>
                </a:lnTo>
                <a:lnTo>
                  <a:pt x="6152693" y="258165"/>
                </a:lnTo>
                <a:lnTo>
                  <a:pt x="6153150" y="257035"/>
                </a:lnTo>
                <a:lnTo>
                  <a:pt x="6153150" y="254406"/>
                </a:lnTo>
                <a:close/>
              </a:path>
              <a:path w="7200900" h="3057525">
                <a:moveTo>
                  <a:pt x="6200775" y="2488222"/>
                </a:moveTo>
                <a:lnTo>
                  <a:pt x="6200318" y="2487104"/>
                </a:lnTo>
                <a:lnTo>
                  <a:pt x="6198451" y="2485237"/>
                </a:lnTo>
                <a:lnTo>
                  <a:pt x="6197333" y="2484780"/>
                </a:lnTo>
                <a:lnTo>
                  <a:pt x="6194704" y="2484780"/>
                </a:lnTo>
                <a:lnTo>
                  <a:pt x="6193574" y="2485237"/>
                </a:lnTo>
                <a:lnTo>
                  <a:pt x="6191720" y="2487104"/>
                </a:lnTo>
                <a:lnTo>
                  <a:pt x="6191250" y="2488222"/>
                </a:lnTo>
                <a:lnTo>
                  <a:pt x="6191250" y="2490851"/>
                </a:lnTo>
                <a:lnTo>
                  <a:pt x="6191720" y="2491981"/>
                </a:lnTo>
                <a:lnTo>
                  <a:pt x="6193574" y="2493835"/>
                </a:lnTo>
                <a:lnTo>
                  <a:pt x="6194704" y="2494305"/>
                </a:lnTo>
                <a:lnTo>
                  <a:pt x="6197333" y="2494305"/>
                </a:lnTo>
                <a:lnTo>
                  <a:pt x="6198451" y="2493835"/>
                </a:lnTo>
                <a:lnTo>
                  <a:pt x="6200318" y="2491981"/>
                </a:lnTo>
                <a:lnTo>
                  <a:pt x="6200775" y="2490851"/>
                </a:lnTo>
                <a:lnTo>
                  <a:pt x="6200775" y="2488222"/>
                </a:lnTo>
                <a:close/>
              </a:path>
              <a:path w="7200900" h="3057525">
                <a:moveTo>
                  <a:pt x="6200775" y="1929765"/>
                </a:moveTo>
                <a:lnTo>
                  <a:pt x="6200318" y="1928647"/>
                </a:lnTo>
                <a:lnTo>
                  <a:pt x="6198451" y="1926793"/>
                </a:lnTo>
                <a:lnTo>
                  <a:pt x="6197333" y="1926323"/>
                </a:lnTo>
                <a:lnTo>
                  <a:pt x="6194704" y="1926323"/>
                </a:lnTo>
                <a:lnTo>
                  <a:pt x="6193574" y="1926793"/>
                </a:lnTo>
                <a:lnTo>
                  <a:pt x="6191720" y="1928647"/>
                </a:lnTo>
                <a:lnTo>
                  <a:pt x="6191250" y="1929765"/>
                </a:lnTo>
                <a:lnTo>
                  <a:pt x="6191250" y="1932406"/>
                </a:lnTo>
                <a:lnTo>
                  <a:pt x="6191720" y="1933524"/>
                </a:lnTo>
                <a:lnTo>
                  <a:pt x="6193574" y="1935378"/>
                </a:lnTo>
                <a:lnTo>
                  <a:pt x="6194704" y="1935848"/>
                </a:lnTo>
                <a:lnTo>
                  <a:pt x="6197333" y="1935848"/>
                </a:lnTo>
                <a:lnTo>
                  <a:pt x="6198451" y="1935378"/>
                </a:lnTo>
                <a:lnTo>
                  <a:pt x="6200318" y="1933524"/>
                </a:lnTo>
                <a:lnTo>
                  <a:pt x="6200775" y="1932406"/>
                </a:lnTo>
                <a:lnTo>
                  <a:pt x="6200775" y="1929765"/>
                </a:lnTo>
                <a:close/>
              </a:path>
              <a:path w="7200900" h="3057525">
                <a:moveTo>
                  <a:pt x="6200775" y="1371320"/>
                </a:moveTo>
                <a:lnTo>
                  <a:pt x="6200318" y="1370190"/>
                </a:lnTo>
                <a:lnTo>
                  <a:pt x="6198451" y="1368336"/>
                </a:lnTo>
                <a:lnTo>
                  <a:pt x="6197333" y="1367866"/>
                </a:lnTo>
                <a:lnTo>
                  <a:pt x="6194704" y="1367866"/>
                </a:lnTo>
                <a:lnTo>
                  <a:pt x="6193574" y="1368336"/>
                </a:lnTo>
                <a:lnTo>
                  <a:pt x="6191720" y="1370190"/>
                </a:lnTo>
                <a:lnTo>
                  <a:pt x="6191250" y="1371320"/>
                </a:lnTo>
                <a:lnTo>
                  <a:pt x="6191250" y="1373949"/>
                </a:lnTo>
                <a:lnTo>
                  <a:pt x="6191720" y="1375067"/>
                </a:lnTo>
                <a:lnTo>
                  <a:pt x="6193574" y="1376934"/>
                </a:lnTo>
                <a:lnTo>
                  <a:pt x="6194704" y="1377391"/>
                </a:lnTo>
                <a:lnTo>
                  <a:pt x="6197333" y="1377391"/>
                </a:lnTo>
                <a:lnTo>
                  <a:pt x="6198451" y="1376934"/>
                </a:lnTo>
                <a:lnTo>
                  <a:pt x="6200318" y="1375067"/>
                </a:lnTo>
                <a:lnTo>
                  <a:pt x="6200775" y="1373949"/>
                </a:lnTo>
                <a:lnTo>
                  <a:pt x="6200775" y="1371320"/>
                </a:lnTo>
                <a:close/>
              </a:path>
              <a:path w="7200900" h="3057525">
                <a:moveTo>
                  <a:pt x="6200775" y="812863"/>
                </a:moveTo>
                <a:lnTo>
                  <a:pt x="6200318" y="811745"/>
                </a:lnTo>
                <a:lnTo>
                  <a:pt x="6198451" y="809879"/>
                </a:lnTo>
                <a:lnTo>
                  <a:pt x="6197333" y="809421"/>
                </a:lnTo>
                <a:lnTo>
                  <a:pt x="6194704" y="809421"/>
                </a:lnTo>
                <a:lnTo>
                  <a:pt x="6193574" y="809879"/>
                </a:lnTo>
                <a:lnTo>
                  <a:pt x="6191720" y="811745"/>
                </a:lnTo>
                <a:lnTo>
                  <a:pt x="6191250" y="812863"/>
                </a:lnTo>
                <a:lnTo>
                  <a:pt x="6191250" y="815492"/>
                </a:lnTo>
                <a:lnTo>
                  <a:pt x="6191720" y="816622"/>
                </a:lnTo>
                <a:lnTo>
                  <a:pt x="6193574" y="818476"/>
                </a:lnTo>
                <a:lnTo>
                  <a:pt x="6194704" y="818946"/>
                </a:lnTo>
                <a:lnTo>
                  <a:pt x="6197333" y="818946"/>
                </a:lnTo>
                <a:lnTo>
                  <a:pt x="6198451" y="818476"/>
                </a:lnTo>
                <a:lnTo>
                  <a:pt x="6200318" y="816622"/>
                </a:lnTo>
                <a:lnTo>
                  <a:pt x="6200775" y="815492"/>
                </a:lnTo>
                <a:lnTo>
                  <a:pt x="6200775" y="812863"/>
                </a:lnTo>
                <a:close/>
              </a:path>
              <a:path w="7200900" h="3057525">
                <a:moveTo>
                  <a:pt x="6200775" y="254406"/>
                </a:moveTo>
                <a:lnTo>
                  <a:pt x="6200318" y="253288"/>
                </a:lnTo>
                <a:lnTo>
                  <a:pt x="6198451" y="251421"/>
                </a:lnTo>
                <a:lnTo>
                  <a:pt x="6197333" y="250964"/>
                </a:lnTo>
                <a:lnTo>
                  <a:pt x="6194704" y="250964"/>
                </a:lnTo>
                <a:lnTo>
                  <a:pt x="6193574" y="251421"/>
                </a:lnTo>
                <a:lnTo>
                  <a:pt x="6191720" y="253288"/>
                </a:lnTo>
                <a:lnTo>
                  <a:pt x="6191250" y="254406"/>
                </a:lnTo>
                <a:lnTo>
                  <a:pt x="6191250" y="257035"/>
                </a:lnTo>
                <a:lnTo>
                  <a:pt x="6191720" y="258165"/>
                </a:lnTo>
                <a:lnTo>
                  <a:pt x="6193574" y="260019"/>
                </a:lnTo>
                <a:lnTo>
                  <a:pt x="6194704" y="260489"/>
                </a:lnTo>
                <a:lnTo>
                  <a:pt x="6197333" y="260489"/>
                </a:lnTo>
                <a:lnTo>
                  <a:pt x="6198451" y="260019"/>
                </a:lnTo>
                <a:lnTo>
                  <a:pt x="6200318" y="258165"/>
                </a:lnTo>
                <a:lnTo>
                  <a:pt x="6200775" y="257035"/>
                </a:lnTo>
                <a:lnTo>
                  <a:pt x="6200775" y="254406"/>
                </a:lnTo>
                <a:close/>
              </a:path>
              <a:path w="7200900" h="3057525">
                <a:moveTo>
                  <a:pt x="6248400" y="2488222"/>
                </a:moveTo>
                <a:lnTo>
                  <a:pt x="6247943" y="2487104"/>
                </a:lnTo>
                <a:lnTo>
                  <a:pt x="6246076" y="2485237"/>
                </a:lnTo>
                <a:lnTo>
                  <a:pt x="6244958" y="2484780"/>
                </a:lnTo>
                <a:lnTo>
                  <a:pt x="6242329" y="2484780"/>
                </a:lnTo>
                <a:lnTo>
                  <a:pt x="6241199" y="2485237"/>
                </a:lnTo>
                <a:lnTo>
                  <a:pt x="6239345" y="2487104"/>
                </a:lnTo>
                <a:lnTo>
                  <a:pt x="6238875" y="2488222"/>
                </a:lnTo>
                <a:lnTo>
                  <a:pt x="6238875" y="2490851"/>
                </a:lnTo>
                <a:lnTo>
                  <a:pt x="6239345" y="2491981"/>
                </a:lnTo>
                <a:lnTo>
                  <a:pt x="6241199" y="2493835"/>
                </a:lnTo>
                <a:lnTo>
                  <a:pt x="6242329" y="2494305"/>
                </a:lnTo>
                <a:lnTo>
                  <a:pt x="6244958" y="2494305"/>
                </a:lnTo>
                <a:lnTo>
                  <a:pt x="6246076" y="2493835"/>
                </a:lnTo>
                <a:lnTo>
                  <a:pt x="6247943" y="2491981"/>
                </a:lnTo>
                <a:lnTo>
                  <a:pt x="6248400" y="2490851"/>
                </a:lnTo>
                <a:lnTo>
                  <a:pt x="6248400" y="2488222"/>
                </a:lnTo>
                <a:close/>
              </a:path>
              <a:path w="7200900" h="3057525">
                <a:moveTo>
                  <a:pt x="6248400" y="1929765"/>
                </a:moveTo>
                <a:lnTo>
                  <a:pt x="6247943" y="1928647"/>
                </a:lnTo>
                <a:lnTo>
                  <a:pt x="6246076" y="1926793"/>
                </a:lnTo>
                <a:lnTo>
                  <a:pt x="6244958" y="1926323"/>
                </a:lnTo>
                <a:lnTo>
                  <a:pt x="6242329" y="1926323"/>
                </a:lnTo>
                <a:lnTo>
                  <a:pt x="6241199" y="1926793"/>
                </a:lnTo>
                <a:lnTo>
                  <a:pt x="6239345" y="1928647"/>
                </a:lnTo>
                <a:lnTo>
                  <a:pt x="6238875" y="1929765"/>
                </a:lnTo>
                <a:lnTo>
                  <a:pt x="6238875" y="1932406"/>
                </a:lnTo>
                <a:lnTo>
                  <a:pt x="6239345" y="1933524"/>
                </a:lnTo>
                <a:lnTo>
                  <a:pt x="6241199" y="1935378"/>
                </a:lnTo>
                <a:lnTo>
                  <a:pt x="6242329" y="1935848"/>
                </a:lnTo>
                <a:lnTo>
                  <a:pt x="6244958" y="1935848"/>
                </a:lnTo>
                <a:lnTo>
                  <a:pt x="6246076" y="1935378"/>
                </a:lnTo>
                <a:lnTo>
                  <a:pt x="6247943" y="1933524"/>
                </a:lnTo>
                <a:lnTo>
                  <a:pt x="6248400" y="1932406"/>
                </a:lnTo>
                <a:lnTo>
                  <a:pt x="6248400" y="1929765"/>
                </a:lnTo>
                <a:close/>
              </a:path>
              <a:path w="7200900" h="3057525">
                <a:moveTo>
                  <a:pt x="6248400" y="1371320"/>
                </a:moveTo>
                <a:lnTo>
                  <a:pt x="6247943" y="1370190"/>
                </a:lnTo>
                <a:lnTo>
                  <a:pt x="6246076" y="1368336"/>
                </a:lnTo>
                <a:lnTo>
                  <a:pt x="6244958" y="1367866"/>
                </a:lnTo>
                <a:lnTo>
                  <a:pt x="6242329" y="1367866"/>
                </a:lnTo>
                <a:lnTo>
                  <a:pt x="6241199" y="1368336"/>
                </a:lnTo>
                <a:lnTo>
                  <a:pt x="6239345" y="1370190"/>
                </a:lnTo>
                <a:lnTo>
                  <a:pt x="6238875" y="1371320"/>
                </a:lnTo>
                <a:lnTo>
                  <a:pt x="6238875" y="1373949"/>
                </a:lnTo>
                <a:lnTo>
                  <a:pt x="6239345" y="1375067"/>
                </a:lnTo>
                <a:lnTo>
                  <a:pt x="6241199" y="1376934"/>
                </a:lnTo>
                <a:lnTo>
                  <a:pt x="6242329" y="1377391"/>
                </a:lnTo>
                <a:lnTo>
                  <a:pt x="6244958" y="1377391"/>
                </a:lnTo>
                <a:lnTo>
                  <a:pt x="6246076" y="1376934"/>
                </a:lnTo>
                <a:lnTo>
                  <a:pt x="6247943" y="1375067"/>
                </a:lnTo>
                <a:lnTo>
                  <a:pt x="6248400" y="1373949"/>
                </a:lnTo>
                <a:lnTo>
                  <a:pt x="6248400" y="1371320"/>
                </a:lnTo>
                <a:close/>
              </a:path>
              <a:path w="7200900" h="3057525">
                <a:moveTo>
                  <a:pt x="6248400" y="812863"/>
                </a:moveTo>
                <a:lnTo>
                  <a:pt x="6247943" y="811745"/>
                </a:lnTo>
                <a:lnTo>
                  <a:pt x="6246076" y="809879"/>
                </a:lnTo>
                <a:lnTo>
                  <a:pt x="6244958" y="809421"/>
                </a:lnTo>
                <a:lnTo>
                  <a:pt x="6242329" y="809421"/>
                </a:lnTo>
                <a:lnTo>
                  <a:pt x="6241199" y="809879"/>
                </a:lnTo>
                <a:lnTo>
                  <a:pt x="6239345" y="811745"/>
                </a:lnTo>
                <a:lnTo>
                  <a:pt x="6238875" y="812863"/>
                </a:lnTo>
                <a:lnTo>
                  <a:pt x="6238875" y="815492"/>
                </a:lnTo>
                <a:lnTo>
                  <a:pt x="6239345" y="816622"/>
                </a:lnTo>
                <a:lnTo>
                  <a:pt x="6241199" y="818476"/>
                </a:lnTo>
                <a:lnTo>
                  <a:pt x="6242329" y="818946"/>
                </a:lnTo>
                <a:lnTo>
                  <a:pt x="6244958" y="818946"/>
                </a:lnTo>
                <a:lnTo>
                  <a:pt x="6246076" y="818476"/>
                </a:lnTo>
                <a:lnTo>
                  <a:pt x="6247943" y="816622"/>
                </a:lnTo>
                <a:lnTo>
                  <a:pt x="6248400" y="815492"/>
                </a:lnTo>
                <a:lnTo>
                  <a:pt x="6248400" y="812863"/>
                </a:lnTo>
                <a:close/>
              </a:path>
              <a:path w="7200900" h="3057525">
                <a:moveTo>
                  <a:pt x="6248400" y="254406"/>
                </a:moveTo>
                <a:lnTo>
                  <a:pt x="6247943" y="253288"/>
                </a:lnTo>
                <a:lnTo>
                  <a:pt x="6246076" y="251421"/>
                </a:lnTo>
                <a:lnTo>
                  <a:pt x="6244958" y="250964"/>
                </a:lnTo>
                <a:lnTo>
                  <a:pt x="6242329" y="250964"/>
                </a:lnTo>
                <a:lnTo>
                  <a:pt x="6241199" y="251421"/>
                </a:lnTo>
                <a:lnTo>
                  <a:pt x="6239345" y="253288"/>
                </a:lnTo>
                <a:lnTo>
                  <a:pt x="6238875" y="254406"/>
                </a:lnTo>
                <a:lnTo>
                  <a:pt x="6238875" y="257035"/>
                </a:lnTo>
                <a:lnTo>
                  <a:pt x="6239345" y="258165"/>
                </a:lnTo>
                <a:lnTo>
                  <a:pt x="6241199" y="260019"/>
                </a:lnTo>
                <a:lnTo>
                  <a:pt x="6242329" y="260489"/>
                </a:lnTo>
                <a:lnTo>
                  <a:pt x="6244958" y="260489"/>
                </a:lnTo>
                <a:lnTo>
                  <a:pt x="6246076" y="260019"/>
                </a:lnTo>
                <a:lnTo>
                  <a:pt x="6247943" y="258165"/>
                </a:lnTo>
                <a:lnTo>
                  <a:pt x="6248400" y="257035"/>
                </a:lnTo>
                <a:lnTo>
                  <a:pt x="6248400" y="254406"/>
                </a:lnTo>
                <a:close/>
              </a:path>
              <a:path w="7200900" h="3057525">
                <a:moveTo>
                  <a:pt x="6296025" y="2488222"/>
                </a:moveTo>
                <a:lnTo>
                  <a:pt x="6295568" y="2487104"/>
                </a:lnTo>
                <a:lnTo>
                  <a:pt x="6293701" y="2485237"/>
                </a:lnTo>
                <a:lnTo>
                  <a:pt x="6292583" y="2484780"/>
                </a:lnTo>
                <a:lnTo>
                  <a:pt x="6289954" y="2484780"/>
                </a:lnTo>
                <a:lnTo>
                  <a:pt x="6288824" y="2485237"/>
                </a:lnTo>
                <a:lnTo>
                  <a:pt x="6286970" y="2487104"/>
                </a:lnTo>
                <a:lnTo>
                  <a:pt x="6286500" y="2488222"/>
                </a:lnTo>
                <a:lnTo>
                  <a:pt x="6286500" y="2490851"/>
                </a:lnTo>
                <a:lnTo>
                  <a:pt x="6286970" y="2491981"/>
                </a:lnTo>
                <a:lnTo>
                  <a:pt x="6288824" y="2493835"/>
                </a:lnTo>
                <a:lnTo>
                  <a:pt x="6289954" y="2494305"/>
                </a:lnTo>
                <a:lnTo>
                  <a:pt x="6292583" y="2494305"/>
                </a:lnTo>
                <a:lnTo>
                  <a:pt x="6293701" y="2493835"/>
                </a:lnTo>
                <a:lnTo>
                  <a:pt x="6295568" y="2491981"/>
                </a:lnTo>
                <a:lnTo>
                  <a:pt x="6296025" y="2490851"/>
                </a:lnTo>
                <a:lnTo>
                  <a:pt x="6296025" y="2488222"/>
                </a:lnTo>
                <a:close/>
              </a:path>
              <a:path w="7200900" h="3057525">
                <a:moveTo>
                  <a:pt x="6296025" y="1929765"/>
                </a:moveTo>
                <a:lnTo>
                  <a:pt x="6295568" y="1928647"/>
                </a:lnTo>
                <a:lnTo>
                  <a:pt x="6293701" y="1926793"/>
                </a:lnTo>
                <a:lnTo>
                  <a:pt x="6292583" y="1926323"/>
                </a:lnTo>
                <a:lnTo>
                  <a:pt x="6289954" y="1926323"/>
                </a:lnTo>
                <a:lnTo>
                  <a:pt x="6288824" y="1926793"/>
                </a:lnTo>
                <a:lnTo>
                  <a:pt x="6286970" y="1928647"/>
                </a:lnTo>
                <a:lnTo>
                  <a:pt x="6286500" y="1929765"/>
                </a:lnTo>
                <a:lnTo>
                  <a:pt x="6286500" y="1932406"/>
                </a:lnTo>
                <a:lnTo>
                  <a:pt x="6286970" y="1933524"/>
                </a:lnTo>
                <a:lnTo>
                  <a:pt x="6288824" y="1935378"/>
                </a:lnTo>
                <a:lnTo>
                  <a:pt x="6289954" y="1935848"/>
                </a:lnTo>
                <a:lnTo>
                  <a:pt x="6292583" y="1935848"/>
                </a:lnTo>
                <a:lnTo>
                  <a:pt x="6293701" y="1935378"/>
                </a:lnTo>
                <a:lnTo>
                  <a:pt x="6295568" y="1933524"/>
                </a:lnTo>
                <a:lnTo>
                  <a:pt x="6296025" y="1932406"/>
                </a:lnTo>
                <a:lnTo>
                  <a:pt x="6296025" y="1929765"/>
                </a:lnTo>
                <a:close/>
              </a:path>
              <a:path w="7200900" h="3057525">
                <a:moveTo>
                  <a:pt x="6296025" y="1371320"/>
                </a:moveTo>
                <a:lnTo>
                  <a:pt x="6295568" y="1370190"/>
                </a:lnTo>
                <a:lnTo>
                  <a:pt x="6293701" y="1368336"/>
                </a:lnTo>
                <a:lnTo>
                  <a:pt x="6292583" y="1367866"/>
                </a:lnTo>
                <a:lnTo>
                  <a:pt x="6289954" y="1367866"/>
                </a:lnTo>
                <a:lnTo>
                  <a:pt x="6288824" y="1368336"/>
                </a:lnTo>
                <a:lnTo>
                  <a:pt x="6286970" y="1370190"/>
                </a:lnTo>
                <a:lnTo>
                  <a:pt x="6286500" y="1371320"/>
                </a:lnTo>
                <a:lnTo>
                  <a:pt x="6286500" y="1373949"/>
                </a:lnTo>
                <a:lnTo>
                  <a:pt x="6286970" y="1375067"/>
                </a:lnTo>
                <a:lnTo>
                  <a:pt x="6288824" y="1376934"/>
                </a:lnTo>
                <a:lnTo>
                  <a:pt x="6289954" y="1377391"/>
                </a:lnTo>
                <a:lnTo>
                  <a:pt x="6292583" y="1377391"/>
                </a:lnTo>
                <a:lnTo>
                  <a:pt x="6293701" y="1376934"/>
                </a:lnTo>
                <a:lnTo>
                  <a:pt x="6295568" y="1375067"/>
                </a:lnTo>
                <a:lnTo>
                  <a:pt x="6296025" y="1373949"/>
                </a:lnTo>
                <a:lnTo>
                  <a:pt x="6296025" y="1371320"/>
                </a:lnTo>
                <a:close/>
              </a:path>
              <a:path w="7200900" h="3057525">
                <a:moveTo>
                  <a:pt x="6296025" y="812863"/>
                </a:moveTo>
                <a:lnTo>
                  <a:pt x="6295568" y="811745"/>
                </a:lnTo>
                <a:lnTo>
                  <a:pt x="6293701" y="809879"/>
                </a:lnTo>
                <a:lnTo>
                  <a:pt x="6292583" y="809421"/>
                </a:lnTo>
                <a:lnTo>
                  <a:pt x="6289954" y="809421"/>
                </a:lnTo>
                <a:lnTo>
                  <a:pt x="6288824" y="809879"/>
                </a:lnTo>
                <a:lnTo>
                  <a:pt x="6286970" y="811745"/>
                </a:lnTo>
                <a:lnTo>
                  <a:pt x="6286500" y="812863"/>
                </a:lnTo>
                <a:lnTo>
                  <a:pt x="6286500" y="815492"/>
                </a:lnTo>
                <a:lnTo>
                  <a:pt x="6286970" y="816622"/>
                </a:lnTo>
                <a:lnTo>
                  <a:pt x="6288824" y="818476"/>
                </a:lnTo>
                <a:lnTo>
                  <a:pt x="6289954" y="818946"/>
                </a:lnTo>
                <a:lnTo>
                  <a:pt x="6292583" y="818946"/>
                </a:lnTo>
                <a:lnTo>
                  <a:pt x="6293701" y="818476"/>
                </a:lnTo>
                <a:lnTo>
                  <a:pt x="6295568" y="816622"/>
                </a:lnTo>
                <a:lnTo>
                  <a:pt x="6296025" y="815492"/>
                </a:lnTo>
                <a:lnTo>
                  <a:pt x="6296025" y="812863"/>
                </a:lnTo>
                <a:close/>
              </a:path>
              <a:path w="7200900" h="3057525">
                <a:moveTo>
                  <a:pt x="6296025" y="254406"/>
                </a:moveTo>
                <a:lnTo>
                  <a:pt x="6295568" y="253288"/>
                </a:lnTo>
                <a:lnTo>
                  <a:pt x="6293701" y="251421"/>
                </a:lnTo>
                <a:lnTo>
                  <a:pt x="6292583" y="250964"/>
                </a:lnTo>
                <a:lnTo>
                  <a:pt x="6289954" y="250964"/>
                </a:lnTo>
                <a:lnTo>
                  <a:pt x="6288824" y="251421"/>
                </a:lnTo>
                <a:lnTo>
                  <a:pt x="6286970" y="253288"/>
                </a:lnTo>
                <a:lnTo>
                  <a:pt x="6286500" y="254406"/>
                </a:lnTo>
                <a:lnTo>
                  <a:pt x="6286500" y="257035"/>
                </a:lnTo>
                <a:lnTo>
                  <a:pt x="6286970" y="258165"/>
                </a:lnTo>
                <a:lnTo>
                  <a:pt x="6288824" y="260019"/>
                </a:lnTo>
                <a:lnTo>
                  <a:pt x="6289954" y="260489"/>
                </a:lnTo>
                <a:lnTo>
                  <a:pt x="6292583" y="260489"/>
                </a:lnTo>
                <a:lnTo>
                  <a:pt x="6293701" y="260019"/>
                </a:lnTo>
                <a:lnTo>
                  <a:pt x="6295568" y="258165"/>
                </a:lnTo>
                <a:lnTo>
                  <a:pt x="6296025" y="257035"/>
                </a:lnTo>
                <a:lnTo>
                  <a:pt x="6296025" y="254406"/>
                </a:lnTo>
                <a:close/>
              </a:path>
              <a:path w="7200900" h="3057525">
                <a:moveTo>
                  <a:pt x="6343650" y="2488222"/>
                </a:moveTo>
                <a:lnTo>
                  <a:pt x="6343193" y="2487104"/>
                </a:lnTo>
                <a:lnTo>
                  <a:pt x="6341326" y="2485237"/>
                </a:lnTo>
                <a:lnTo>
                  <a:pt x="6340208" y="2484780"/>
                </a:lnTo>
                <a:lnTo>
                  <a:pt x="6337579" y="2484780"/>
                </a:lnTo>
                <a:lnTo>
                  <a:pt x="6336449" y="2485237"/>
                </a:lnTo>
                <a:lnTo>
                  <a:pt x="6334595" y="2487104"/>
                </a:lnTo>
                <a:lnTo>
                  <a:pt x="6334125" y="2488222"/>
                </a:lnTo>
                <a:lnTo>
                  <a:pt x="6334125" y="2490851"/>
                </a:lnTo>
                <a:lnTo>
                  <a:pt x="6334595" y="2491981"/>
                </a:lnTo>
                <a:lnTo>
                  <a:pt x="6336449" y="2493835"/>
                </a:lnTo>
                <a:lnTo>
                  <a:pt x="6337579" y="2494305"/>
                </a:lnTo>
                <a:lnTo>
                  <a:pt x="6340208" y="2494305"/>
                </a:lnTo>
                <a:lnTo>
                  <a:pt x="6341326" y="2493835"/>
                </a:lnTo>
                <a:lnTo>
                  <a:pt x="6343193" y="2491981"/>
                </a:lnTo>
                <a:lnTo>
                  <a:pt x="6343650" y="2490851"/>
                </a:lnTo>
                <a:lnTo>
                  <a:pt x="6343650" y="2488222"/>
                </a:lnTo>
                <a:close/>
              </a:path>
              <a:path w="7200900" h="3057525">
                <a:moveTo>
                  <a:pt x="6343650" y="1929765"/>
                </a:moveTo>
                <a:lnTo>
                  <a:pt x="6343193" y="1928647"/>
                </a:lnTo>
                <a:lnTo>
                  <a:pt x="6341326" y="1926793"/>
                </a:lnTo>
                <a:lnTo>
                  <a:pt x="6340208" y="1926323"/>
                </a:lnTo>
                <a:lnTo>
                  <a:pt x="6337579" y="1926323"/>
                </a:lnTo>
                <a:lnTo>
                  <a:pt x="6336449" y="1926793"/>
                </a:lnTo>
                <a:lnTo>
                  <a:pt x="6334595" y="1928647"/>
                </a:lnTo>
                <a:lnTo>
                  <a:pt x="6334125" y="1929765"/>
                </a:lnTo>
                <a:lnTo>
                  <a:pt x="6334125" y="1932406"/>
                </a:lnTo>
                <a:lnTo>
                  <a:pt x="6334595" y="1933524"/>
                </a:lnTo>
                <a:lnTo>
                  <a:pt x="6336449" y="1935378"/>
                </a:lnTo>
                <a:lnTo>
                  <a:pt x="6337579" y="1935848"/>
                </a:lnTo>
                <a:lnTo>
                  <a:pt x="6340208" y="1935848"/>
                </a:lnTo>
                <a:lnTo>
                  <a:pt x="6341326" y="1935378"/>
                </a:lnTo>
                <a:lnTo>
                  <a:pt x="6343193" y="1933524"/>
                </a:lnTo>
                <a:lnTo>
                  <a:pt x="6343650" y="1932406"/>
                </a:lnTo>
                <a:lnTo>
                  <a:pt x="6343650" y="1929765"/>
                </a:lnTo>
                <a:close/>
              </a:path>
              <a:path w="7200900" h="3057525">
                <a:moveTo>
                  <a:pt x="6343650" y="1371320"/>
                </a:moveTo>
                <a:lnTo>
                  <a:pt x="6343193" y="1370190"/>
                </a:lnTo>
                <a:lnTo>
                  <a:pt x="6341326" y="1368336"/>
                </a:lnTo>
                <a:lnTo>
                  <a:pt x="6340208" y="1367866"/>
                </a:lnTo>
                <a:lnTo>
                  <a:pt x="6337579" y="1367866"/>
                </a:lnTo>
                <a:lnTo>
                  <a:pt x="6336449" y="1368336"/>
                </a:lnTo>
                <a:lnTo>
                  <a:pt x="6334595" y="1370190"/>
                </a:lnTo>
                <a:lnTo>
                  <a:pt x="6334125" y="1371320"/>
                </a:lnTo>
                <a:lnTo>
                  <a:pt x="6334125" y="1373949"/>
                </a:lnTo>
                <a:lnTo>
                  <a:pt x="6334595" y="1375067"/>
                </a:lnTo>
                <a:lnTo>
                  <a:pt x="6336449" y="1376934"/>
                </a:lnTo>
                <a:lnTo>
                  <a:pt x="6337579" y="1377391"/>
                </a:lnTo>
                <a:lnTo>
                  <a:pt x="6340208" y="1377391"/>
                </a:lnTo>
                <a:lnTo>
                  <a:pt x="6341326" y="1376934"/>
                </a:lnTo>
                <a:lnTo>
                  <a:pt x="6343193" y="1375067"/>
                </a:lnTo>
                <a:lnTo>
                  <a:pt x="6343650" y="1373949"/>
                </a:lnTo>
                <a:lnTo>
                  <a:pt x="6343650" y="1371320"/>
                </a:lnTo>
                <a:close/>
              </a:path>
              <a:path w="7200900" h="3057525">
                <a:moveTo>
                  <a:pt x="6343650" y="812863"/>
                </a:moveTo>
                <a:lnTo>
                  <a:pt x="6343193" y="811745"/>
                </a:lnTo>
                <a:lnTo>
                  <a:pt x="6341326" y="809879"/>
                </a:lnTo>
                <a:lnTo>
                  <a:pt x="6340208" y="809421"/>
                </a:lnTo>
                <a:lnTo>
                  <a:pt x="6337579" y="809421"/>
                </a:lnTo>
                <a:lnTo>
                  <a:pt x="6336449" y="809879"/>
                </a:lnTo>
                <a:lnTo>
                  <a:pt x="6334595" y="811745"/>
                </a:lnTo>
                <a:lnTo>
                  <a:pt x="6334125" y="812863"/>
                </a:lnTo>
                <a:lnTo>
                  <a:pt x="6334125" y="815492"/>
                </a:lnTo>
                <a:lnTo>
                  <a:pt x="6334595" y="816622"/>
                </a:lnTo>
                <a:lnTo>
                  <a:pt x="6336449" y="818476"/>
                </a:lnTo>
                <a:lnTo>
                  <a:pt x="6337579" y="818946"/>
                </a:lnTo>
                <a:lnTo>
                  <a:pt x="6340208" y="818946"/>
                </a:lnTo>
                <a:lnTo>
                  <a:pt x="6341326" y="818476"/>
                </a:lnTo>
                <a:lnTo>
                  <a:pt x="6343193" y="816622"/>
                </a:lnTo>
                <a:lnTo>
                  <a:pt x="6343650" y="815492"/>
                </a:lnTo>
                <a:lnTo>
                  <a:pt x="6343650" y="812863"/>
                </a:lnTo>
                <a:close/>
              </a:path>
              <a:path w="7200900" h="3057525">
                <a:moveTo>
                  <a:pt x="6343650" y="254406"/>
                </a:moveTo>
                <a:lnTo>
                  <a:pt x="6343193" y="253288"/>
                </a:lnTo>
                <a:lnTo>
                  <a:pt x="6341326" y="251421"/>
                </a:lnTo>
                <a:lnTo>
                  <a:pt x="6340208" y="250964"/>
                </a:lnTo>
                <a:lnTo>
                  <a:pt x="6337579" y="250964"/>
                </a:lnTo>
                <a:lnTo>
                  <a:pt x="6336449" y="251421"/>
                </a:lnTo>
                <a:lnTo>
                  <a:pt x="6334595" y="253288"/>
                </a:lnTo>
                <a:lnTo>
                  <a:pt x="6334125" y="254406"/>
                </a:lnTo>
                <a:lnTo>
                  <a:pt x="6334125" y="257035"/>
                </a:lnTo>
                <a:lnTo>
                  <a:pt x="6334595" y="258165"/>
                </a:lnTo>
                <a:lnTo>
                  <a:pt x="6336449" y="260019"/>
                </a:lnTo>
                <a:lnTo>
                  <a:pt x="6337579" y="260489"/>
                </a:lnTo>
                <a:lnTo>
                  <a:pt x="6340208" y="260489"/>
                </a:lnTo>
                <a:lnTo>
                  <a:pt x="6341326" y="260019"/>
                </a:lnTo>
                <a:lnTo>
                  <a:pt x="6343193" y="258165"/>
                </a:lnTo>
                <a:lnTo>
                  <a:pt x="6343650" y="257035"/>
                </a:lnTo>
                <a:lnTo>
                  <a:pt x="6343650" y="254406"/>
                </a:lnTo>
                <a:close/>
              </a:path>
              <a:path w="7200900" h="3057525">
                <a:moveTo>
                  <a:pt x="6391275" y="2488222"/>
                </a:moveTo>
                <a:lnTo>
                  <a:pt x="6390818" y="2487104"/>
                </a:lnTo>
                <a:lnTo>
                  <a:pt x="6388951" y="2485237"/>
                </a:lnTo>
                <a:lnTo>
                  <a:pt x="6387833" y="2484780"/>
                </a:lnTo>
                <a:lnTo>
                  <a:pt x="6385204" y="2484780"/>
                </a:lnTo>
                <a:lnTo>
                  <a:pt x="6384074" y="2485237"/>
                </a:lnTo>
                <a:lnTo>
                  <a:pt x="6382220" y="2487104"/>
                </a:lnTo>
                <a:lnTo>
                  <a:pt x="6381750" y="2488222"/>
                </a:lnTo>
                <a:lnTo>
                  <a:pt x="6381750" y="2490851"/>
                </a:lnTo>
                <a:lnTo>
                  <a:pt x="6382220" y="2491981"/>
                </a:lnTo>
                <a:lnTo>
                  <a:pt x="6384074" y="2493835"/>
                </a:lnTo>
                <a:lnTo>
                  <a:pt x="6385204" y="2494305"/>
                </a:lnTo>
                <a:lnTo>
                  <a:pt x="6387833" y="2494305"/>
                </a:lnTo>
                <a:lnTo>
                  <a:pt x="6388951" y="2493835"/>
                </a:lnTo>
                <a:lnTo>
                  <a:pt x="6390818" y="2491981"/>
                </a:lnTo>
                <a:lnTo>
                  <a:pt x="6391275" y="2490851"/>
                </a:lnTo>
                <a:lnTo>
                  <a:pt x="6391275" y="2488222"/>
                </a:lnTo>
                <a:close/>
              </a:path>
              <a:path w="7200900" h="3057525">
                <a:moveTo>
                  <a:pt x="6391275" y="1929765"/>
                </a:moveTo>
                <a:lnTo>
                  <a:pt x="6390818" y="1928647"/>
                </a:lnTo>
                <a:lnTo>
                  <a:pt x="6388951" y="1926793"/>
                </a:lnTo>
                <a:lnTo>
                  <a:pt x="6387833" y="1926323"/>
                </a:lnTo>
                <a:lnTo>
                  <a:pt x="6385204" y="1926323"/>
                </a:lnTo>
                <a:lnTo>
                  <a:pt x="6384074" y="1926793"/>
                </a:lnTo>
                <a:lnTo>
                  <a:pt x="6382220" y="1928647"/>
                </a:lnTo>
                <a:lnTo>
                  <a:pt x="6381750" y="1929765"/>
                </a:lnTo>
                <a:lnTo>
                  <a:pt x="6381750" y="1932406"/>
                </a:lnTo>
                <a:lnTo>
                  <a:pt x="6382220" y="1933524"/>
                </a:lnTo>
                <a:lnTo>
                  <a:pt x="6384074" y="1935378"/>
                </a:lnTo>
                <a:lnTo>
                  <a:pt x="6385204" y="1935848"/>
                </a:lnTo>
                <a:lnTo>
                  <a:pt x="6387833" y="1935848"/>
                </a:lnTo>
                <a:lnTo>
                  <a:pt x="6388951" y="1935378"/>
                </a:lnTo>
                <a:lnTo>
                  <a:pt x="6390818" y="1933524"/>
                </a:lnTo>
                <a:lnTo>
                  <a:pt x="6391275" y="1932406"/>
                </a:lnTo>
                <a:lnTo>
                  <a:pt x="6391275" y="1929765"/>
                </a:lnTo>
                <a:close/>
              </a:path>
              <a:path w="7200900" h="3057525">
                <a:moveTo>
                  <a:pt x="6391275" y="1371320"/>
                </a:moveTo>
                <a:lnTo>
                  <a:pt x="6390818" y="1370190"/>
                </a:lnTo>
                <a:lnTo>
                  <a:pt x="6388951" y="1368336"/>
                </a:lnTo>
                <a:lnTo>
                  <a:pt x="6387833" y="1367866"/>
                </a:lnTo>
                <a:lnTo>
                  <a:pt x="6385204" y="1367866"/>
                </a:lnTo>
                <a:lnTo>
                  <a:pt x="6384074" y="1368336"/>
                </a:lnTo>
                <a:lnTo>
                  <a:pt x="6382220" y="1370190"/>
                </a:lnTo>
                <a:lnTo>
                  <a:pt x="6381750" y="1371320"/>
                </a:lnTo>
                <a:lnTo>
                  <a:pt x="6381750" y="1373949"/>
                </a:lnTo>
                <a:lnTo>
                  <a:pt x="6382220" y="1375067"/>
                </a:lnTo>
                <a:lnTo>
                  <a:pt x="6384074" y="1376934"/>
                </a:lnTo>
                <a:lnTo>
                  <a:pt x="6385204" y="1377391"/>
                </a:lnTo>
                <a:lnTo>
                  <a:pt x="6387833" y="1377391"/>
                </a:lnTo>
                <a:lnTo>
                  <a:pt x="6388951" y="1376934"/>
                </a:lnTo>
                <a:lnTo>
                  <a:pt x="6390818" y="1375067"/>
                </a:lnTo>
                <a:lnTo>
                  <a:pt x="6391275" y="1373949"/>
                </a:lnTo>
                <a:lnTo>
                  <a:pt x="6391275" y="1371320"/>
                </a:lnTo>
                <a:close/>
              </a:path>
              <a:path w="7200900" h="3057525">
                <a:moveTo>
                  <a:pt x="6391275" y="812863"/>
                </a:moveTo>
                <a:lnTo>
                  <a:pt x="6390818" y="811745"/>
                </a:lnTo>
                <a:lnTo>
                  <a:pt x="6388951" y="809879"/>
                </a:lnTo>
                <a:lnTo>
                  <a:pt x="6387833" y="809421"/>
                </a:lnTo>
                <a:lnTo>
                  <a:pt x="6385204" y="809421"/>
                </a:lnTo>
                <a:lnTo>
                  <a:pt x="6384074" y="809879"/>
                </a:lnTo>
                <a:lnTo>
                  <a:pt x="6382220" y="811745"/>
                </a:lnTo>
                <a:lnTo>
                  <a:pt x="6381750" y="812863"/>
                </a:lnTo>
                <a:lnTo>
                  <a:pt x="6381750" y="815492"/>
                </a:lnTo>
                <a:lnTo>
                  <a:pt x="6382220" y="816622"/>
                </a:lnTo>
                <a:lnTo>
                  <a:pt x="6384074" y="818476"/>
                </a:lnTo>
                <a:lnTo>
                  <a:pt x="6385204" y="818946"/>
                </a:lnTo>
                <a:lnTo>
                  <a:pt x="6387833" y="818946"/>
                </a:lnTo>
                <a:lnTo>
                  <a:pt x="6388951" y="818476"/>
                </a:lnTo>
                <a:lnTo>
                  <a:pt x="6390818" y="816622"/>
                </a:lnTo>
                <a:lnTo>
                  <a:pt x="6391275" y="815492"/>
                </a:lnTo>
                <a:lnTo>
                  <a:pt x="6391275" y="812863"/>
                </a:lnTo>
                <a:close/>
              </a:path>
              <a:path w="7200900" h="3057525">
                <a:moveTo>
                  <a:pt x="6391275" y="254406"/>
                </a:moveTo>
                <a:lnTo>
                  <a:pt x="6390818" y="253288"/>
                </a:lnTo>
                <a:lnTo>
                  <a:pt x="6388951" y="251421"/>
                </a:lnTo>
                <a:lnTo>
                  <a:pt x="6387833" y="250964"/>
                </a:lnTo>
                <a:lnTo>
                  <a:pt x="6385204" y="250964"/>
                </a:lnTo>
                <a:lnTo>
                  <a:pt x="6384074" y="251421"/>
                </a:lnTo>
                <a:lnTo>
                  <a:pt x="6382220" y="253288"/>
                </a:lnTo>
                <a:lnTo>
                  <a:pt x="6381750" y="254406"/>
                </a:lnTo>
                <a:lnTo>
                  <a:pt x="6381750" y="257035"/>
                </a:lnTo>
                <a:lnTo>
                  <a:pt x="6382220" y="258165"/>
                </a:lnTo>
                <a:lnTo>
                  <a:pt x="6384074" y="260019"/>
                </a:lnTo>
                <a:lnTo>
                  <a:pt x="6385204" y="260489"/>
                </a:lnTo>
                <a:lnTo>
                  <a:pt x="6387833" y="260489"/>
                </a:lnTo>
                <a:lnTo>
                  <a:pt x="6388951" y="260019"/>
                </a:lnTo>
                <a:lnTo>
                  <a:pt x="6390818" y="258165"/>
                </a:lnTo>
                <a:lnTo>
                  <a:pt x="6391275" y="257035"/>
                </a:lnTo>
                <a:lnTo>
                  <a:pt x="6391275" y="254406"/>
                </a:lnTo>
                <a:close/>
              </a:path>
              <a:path w="7200900" h="3057525">
                <a:moveTo>
                  <a:pt x="6438900" y="2488222"/>
                </a:moveTo>
                <a:lnTo>
                  <a:pt x="6438443" y="2487104"/>
                </a:lnTo>
                <a:lnTo>
                  <a:pt x="6436576" y="2485237"/>
                </a:lnTo>
                <a:lnTo>
                  <a:pt x="6435458" y="2484780"/>
                </a:lnTo>
                <a:lnTo>
                  <a:pt x="6432829" y="2484780"/>
                </a:lnTo>
                <a:lnTo>
                  <a:pt x="6431699" y="2485237"/>
                </a:lnTo>
                <a:lnTo>
                  <a:pt x="6429845" y="2487104"/>
                </a:lnTo>
                <a:lnTo>
                  <a:pt x="6429375" y="2488222"/>
                </a:lnTo>
                <a:lnTo>
                  <a:pt x="6429375" y="2490851"/>
                </a:lnTo>
                <a:lnTo>
                  <a:pt x="6429845" y="2491981"/>
                </a:lnTo>
                <a:lnTo>
                  <a:pt x="6431699" y="2493835"/>
                </a:lnTo>
                <a:lnTo>
                  <a:pt x="6432829" y="2494305"/>
                </a:lnTo>
                <a:lnTo>
                  <a:pt x="6435458" y="2494305"/>
                </a:lnTo>
                <a:lnTo>
                  <a:pt x="6436576" y="2493835"/>
                </a:lnTo>
                <a:lnTo>
                  <a:pt x="6438443" y="2491981"/>
                </a:lnTo>
                <a:lnTo>
                  <a:pt x="6438900" y="2490851"/>
                </a:lnTo>
                <a:lnTo>
                  <a:pt x="6438900" y="2488222"/>
                </a:lnTo>
                <a:close/>
              </a:path>
              <a:path w="7200900" h="3057525">
                <a:moveTo>
                  <a:pt x="6438900" y="1929765"/>
                </a:moveTo>
                <a:lnTo>
                  <a:pt x="6438443" y="1928647"/>
                </a:lnTo>
                <a:lnTo>
                  <a:pt x="6436576" y="1926793"/>
                </a:lnTo>
                <a:lnTo>
                  <a:pt x="6435458" y="1926323"/>
                </a:lnTo>
                <a:lnTo>
                  <a:pt x="6432829" y="1926323"/>
                </a:lnTo>
                <a:lnTo>
                  <a:pt x="6431699" y="1926793"/>
                </a:lnTo>
                <a:lnTo>
                  <a:pt x="6429845" y="1928647"/>
                </a:lnTo>
                <a:lnTo>
                  <a:pt x="6429375" y="1929765"/>
                </a:lnTo>
                <a:lnTo>
                  <a:pt x="6429375" y="1932406"/>
                </a:lnTo>
                <a:lnTo>
                  <a:pt x="6429845" y="1933524"/>
                </a:lnTo>
                <a:lnTo>
                  <a:pt x="6431699" y="1935378"/>
                </a:lnTo>
                <a:lnTo>
                  <a:pt x="6432829" y="1935848"/>
                </a:lnTo>
                <a:lnTo>
                  <a:pt x="6435458" y="1935848"/>
                </a:lnTo>
                <a:lnTo>
                  <a:pt x="6436576" y="1935378"/>
                </a:lnTo>
                <a:lnTo>
                  <a:pt x="6438443" y="1933524"/>
                </a:lnTo>
                <a:lnTo>
                  <a:pt x="6438900" y="1932406"/>
                </a:lnTo>
                <a:lnTo>
                  <a:pt x="6438900" y="1929765"/>
                </a:lnTo>
                <a:close/>
              </a:path>
              <a:path w="7200900" h="3057525">
                <a:moveTo>
                  <a:pt x="6438900" y="1371320"/>
                </a:moveTo>
                <a:lnTo>
                  <a:pt x="6438443" y="1370190"/>
                </a:lnTo>
                <a:lnTo>
                  <a:pt x="6436576" y="1368336"/>
                </a:lnTo>
                <a:lnTo>
                  <a:pt x="6435458" y="1367866"/>
                </a:lnTo>
                <a:lnTo>
                  <a:pt x="6432829" y="1367866"/>
                </a:lnTo>
                <a:lnTo>
                  <a:pt x="6431699" y="1368336"/>
                </a:lnTo>
                <a:lnTo>
                  <a:pt x="6429845" y="1370190"/>
                </a:lnTo>
                <a:lnTo>
                  <a:pt x="6429375" y="1371320"/>
                </a:lnTo>
                <a:lnTo>
                  <a:pt x="6429375" y="1373949"/>
                </a:lnTo>
                <a:lnTo>
                  <a:pt x="6429845" y="1375067"/>
                </a:lnTo>
                <a:lnTo>
                  <a:pt x="6431699" y="1376934"/>
                </a:lnTo>
                <a:lnTo>
                  <a:pt x="6432829" y="1377391"/>
                </a:lnTo>
                <a:lnTo>
                  <a:pt x="6435458" y="1377391"/>
                </a:lnTo>
                <a:lnTo>
                  <a:pt x="6436576" y="1376934"/>
                </a:lnTo>
                <a:lnTo>
                  <a:pt x="6438443" y="1375067"/>
                </a:lnTo>
                <a:lnTo>
                  <a:pt x="6438900" y="1373949"/>
                </a:lnTo>
                <a:lnTo>
                  <a:pt x="6438900" y="1371320"/>
                </a:lnTo>
                <a:close/>
              </a:path>
              <a:path w="7200900" h="3057525">
                <a:moveTo>
                  <a:pt x="6438900" y="812863"/>
                </a:moveTo>
                <a:lnTo>
                  <a:pt x="6438443" y="811745"/>
                </a:lnTo>
                <a:lnTo>
                  <a:pt x="6436576" y="809879"/>
                </a:lnTo>
                <a:lnTo>
                  <a:pt x="6435458" y="809421"/>
                </a:lnTo>
                <a:lnTo>
                  <a:pt x="6432829" y="809421"/>
                </a:lnTo>
                <a:lnTo>
                  <a:pt x="6431699" y="809879"/>
                </a:lnTo>
                <a:lnTo>
                  <a:pt x="6429845" y="811745"/>
                </a:lnTo>
                <a:lnTo>
                  <a:pt x="6429375" y="812863"/>
                </a:lnTo>
                <a:lnTo>
                  <a:pt x="6429375" y="815492"/>
                </a:lnTo>
                <a:lnTo>
                  <a:pt x="6429845" y="816622"/>
                </a:lnTo>
                <a:lnTo>
                  <a:pt x="6431699" y="818476"/>
                </a:lnTo>
                <a:lnTo>
                  <a:pt x="6432829" y="818946"/>
                </a:lnTo>
                <a:lnTo>
                  <a:pt x="6435458" y="818946"/>
                </a:lnTo>
                <a:lnTo>
                  <a:pt x="6436576" y="818476"/>
                </a:lnTo>
                <a:lnTo>
                  <a:pt x="6438443" y="816622"/>
                </a:lnTo>
                <a:lnTo>
                  <a:pt x="6438900" y="815492"/>
                </a:lnTo>
                <a:lnTo>
                  <a:pt x="6438900" y="812863"/>
                </a:lnTo>
                <a:close/>
              </a:path>
              <a:path w="7200900" h="3057525">
                <a:moveTo>
                  <a:pt x="6438900" y="254406"/>
                </a:moveTo>
                <a:lnTo>
                  <a:pt x="6438443" y="253288"/>
                </a:lnTo>
                <a:lnTo>
                  <a:pt x="6436576" y="251421"/>
                </a:lnTo>
                <a:lnTo>
                  <a:pt x="6435458" y="250964"/>
                </a:lnTo>
                <a:lnTo>
                  <a:pt x="6432829" y="250964"/>
                </a:lnTo>
                <a:lnTo>
                  <a:pt x="6431699" y="251421"/>
                </a:lnTo>
                <a:lnTo>
                  <a:pt x="6429845" y="253288"/>
                </a:lnTo>
                <a:lnTo>
                  <a:pt x="6429375" y="254406"/>
                </a:lnTo>
                <a:lnTo>
                  <a:pt x="6429375" y="257035"/>
                </a:lnTo>
                <a:lnTo>
                  <a:pt x="6429845" y="258165"/>
                </a:lnTo>
                <a:lnTo>
                  <a:pt x="6431699" y="260019"/>
                </a:lnTo>
                <a:lnTo>
                  <a:pt x="6432829" y="260489"/>
                </a:lnTo>
                <a:lnTo>
                  <a:pt x="6435458" y="260489"/>
                </a:lnTo>
                <a:lnTo>
                  <a:pt x="6436576" y="260019"/>
                </a:lnTo>
                <a:lnTo>
                  <a:pt x="6438443" y="258165"/>
                </a:lnTo>
                <a:lnTo>
                  <a:pt x="6438900" y="257035"/>
                </a:lnTo>
                <a:lnTo>
                  <a:pt x="6438900" y="254406"/>
                </a:lnTo>
                <a:close/>
              </a:path>
              <a:path w="7200900" h="3057525">
                <a:moveTo>
                  <a:pt x="6486525" y="2488222"/>
                </a:moveTo>
                <a:lnTo>
                  <a:pt x="6486068" y="2487104"/>
                </a:lnTo>
                <a:lnTo>
                  <a:pt x="6484201" y="2485237"/>
                </a:lnTo>
                <a:lnTo>
                  <a:pt x="6483083" y="2484780"/>
                </a:lnTo>
                <a:lnTo>
                  <a:pt x="6480454" y="2484780"/>
                </a:lnTo>
                <a:lnTo>
                  <a:pt x="6479324" y="2485237"/>
                </a:lnTo>
                <a:lnTo>
                  <a:pt x="6477470" y="2487104"/>
                </a:lnTo>
                <a:lnTo>
                  <a:pt x="6477000" y="2488222"/>
                </a:lnTo>
                <a:lnTo>
                  <a:pt x="6477000" y="2490851"/>
                </a:lnTo>
                <a:lnTo>
                  <a:pt x="6477470" y="2491981"/>
                </a:lnTo>
                <a:lnTo>
                  <a:pt x="6479324" y="2493835"/>
                </a:lnTo>
                <a:lnTo>
                  <a:pt x="6480454" y="2494305"/>
                </a:lnTo>
                <a:lnTo>
                  <a:pt x="6483083" y="2494305"/>
                </a:lnTo>
                <a:lnTo>
                  <a:pt x="6484201" y="2493835"/>
                </a:lnTo>
                <a:lnTo>
                  <a:pt x="6486068" y="2491981"/>
                </a:lnTo>
                <a:lnTo>
                  <a:pt x="6486525" y="2490851"/>
                </a:lnTo>
                <a:lnTo>
                  <a:pt x="6486525" y="2488222"/>
                </a:lnTo>
                <a:close/>
              </a:path>
              <a:path w="7200900" h="3057525">
                <a:moveTo>
                  <a:pt x="6486525" y="1929765"/>
                </a:moveTo>
                <a:lnTo>
                  <a:pt x="6486068" y="1928647"/>
                </a:lnTo>
                <a:lnTo>
                  <a:pt x="6484201" y="1926793"/>
                </a:lnTo>
                <a:lnTo>
                  <a:pt x="6483083" y="1926323"/>
                </a:lnTo>
                <a:lnTo>
                  <a:pt x="6480454" y="1926323"/>
                </a:lnTo>
                <a:lnTo>
                  <a:pt x="6479324" y="1926793"/>
                </a:lnTo>
                <a:lnTo>
                  <a:pt x="6477470" y="1928647"/>
                </a:lnTo>
                <a:lnTo>
                  <a:pt x="6477000" y="1929765"/>
                </a:lnTo>
                <a:lnTo>
                  <a:pt x="6477000" y="1932406"/>
                </a:lnTo>
                <a:lnTo>
                  <a:pt x="6477470" y="1933524"/>
                </a:lnTo>
                <a:lnTo>
                  <a:pt x="6479324" y="1935378"/>
                </a:lnTo>
                <a:lnTo>
                  <a:pt x="6480454" y="1935848"/>
                </a:lnTo>
                <a:lnTo>
                  <a:pt x="6483083" y="1935848"/>
                </a:lnTo>
                <a:lnTo>
                  <a:pt x="6484201" y="1935378"/>
                </a:lnTo>
                <a:lnTo>
                  <a:pt x="6486068" y="1933524"/>
                </a:lnTo>
                <a:lnTo>
                  <a:pt x="6486525" y="1932406"/>
                </a:lnTo>
                <a:lnTo>
                  <a:pt x="6486525" y="1929765"/>
                </a:lnTo>
                <a:close/>
              </a:path>
              <a:path w="7200900" h="3057525">
                <a:moveTo>
                  <a:pt x="6486525" y="1371320"/>
                </a:moveTo>
                <a:lnTo>
                  <a:pt x="6486068" y="1370190"/>
                </a:lnTo>
                <a:lnTo>
                  <a:pt x="6484201" y="1368336"/>
                </a:lnTo>
                <a:lnTo>
                  <a:pt x="6483083" y="1367866"/>
                </a:lnTo>
                <a:lnTo>
                  <a:pt x="6480454" y="1367866"/>
                </a:lnTo>
                <a:lnTo>
                  <a:pt x="6479324" y="1368336"/>
                </a:lnTo>
                <a:lnTo>
                  <a:pt x="6477470" y="1370190"/>
                </a:lnTo>
                <a:lnTo>
                  <a:pt x="6477000" y="1371320"/>
                </a:lnTo>
                <a:lnTo>
                  <a:pt x="6477000" y="1373949"/>
                </a:lnTo>
                <a:lnTo>
                  <a:pt x="6477470" y="1375067"/>
                </a:lnTo>
                <a:lnTo>
                  <a:pt x="6479324" y="1376934"/>
                </a:lnTo>
                <a:lnTo>
                  <a:pt x="6480454" y="1377391"/>
                </a:lnTo>
                <a:lnTo>
                  <a:pt x="6483083" y="1377391"/>
                </a:lnTo>
                <a:lnTo>
                  <a:pt x="6484201" y="1376934"/>
                </a:lnTo>
                <a:lnTo>
                  <a:pt x="6486068" y="1375067"/>
                </a:lnTo>
                <a:lnTo>
                  <a:pt x="6486525" y="1373949"/>
                </a:lnTo>
                <a:lnTo>
                  <a:pt x="6486525" y="1371320"/>
                </a:lnTo>
                <a:close/>
              </a:path>
              <a:path w="7200900" h="3057525">
                <a:moveTo>
                  <a:pt x="6486525" y="812863"/>
                </a:moveTo>
                <a:lnTo>
                  <a:pt x="6486068" y="811745"/>
                </a:lnTo>
                <a:lnTo>
                  <a:pt x="6484201" y="809879"/>
                </a:lnTo>
                <a:lnTo>
                  <a:pt x="6483083" y="809421"/>
                </a:lnTo>
                <a:lnTo>
                  <a:pt x="6480454" y="809421"/>
                </a:lnTo>
                <a:lnTo>
                  <a:pt x="6479324" y="809879"/>
                </a:lnTo>
                <a:lnTo>
                  <a:pt x="6477470" y="811745"/>
                </a:lnTo>
                <a:lnTo>
                  <a:pt x="6477000" y="812863"/>
                </a:lnTo>
                <a:lnTo>
                  <a:pt x="6477000" y="815492"/>
                </a:lnTo>
                <a:lnTo>
                  <a:pt x="6477470" y="816622"/>
                </a:lnTo>
                <a:lnTo>
                  <a:pt x="6479324" y="818476"/>
                </a:lnTo>
                <a:lnTo>
                  <a:pt x="6480454" y="818946"/>
                </a:lnTo>
                <a:lnTo>
                  <a:pt x="6483083" y="818946"/>
                </a:lnTo>
                <a:lnTo>
                  <a:pt x="6484201" y="818476"/>
                </a:lnTo>
                <a:lnTo>
                  <a:pt x="6486068" y="816622"/>
                </a:lnTo>
                <a:lnTo>
                  <a:pt x="6486525" y="815492"/>
                </a:lnTo>
                <a:lnTo>
                  <a:pt x="6486525" y="812863"/>
                </a:lnTo>
                <a:close/>
              </a:path>
              <a:path w="7200900" h="3057525">
                <a:moveTo>
                  <a:pt x="6486525" y="254406"/>
                </a:moveTo>
                <a:lnTo>
                  <a:pt x="6486068" y="253288"/>
                </a:lnTo>
                <a:lnTo>
                  <a:pt x="6484201" y="251421"/>
                </a:lnTo>
                <a:lnTo>
                  <a:pt x="6483083" y="250964"/>
                </a:lnTo>
                <a:lnTo>
                  <a:pt x="6480454" y="250964"/>
                </a:lnTo>
                <a:lnTo>
                  <a:pt x="6479324" y="251421"/>
                </a:lnTo>
                <a:lnTo>
                  <a:pt x="6477470" y="253288"/>
                </a:lnTo>
                <a:lnTo>
                  <a:pt x="6477000" y="254406"/>
                </a:lnTo>
                <a:lnTo>
                  <a:pt x="6477000" y="257035"/>
                </a:lnTo>
                <a:lnTo>
                  <a:pt x="6477470" y="258165"/>
                </a:lnTo>
                <a:lnTo>
                  <a:pt x="6479324" y="260019"/>
                </a:lnTo>
                <a:lnTo>
                  <a:pt x="6480454" y="260489"/>
                </a:lnTo>
                <a:lnTo>
                  <a:pt x="6483083" y="260489"/>
                </a:lnTo>
                <a:lnTo>
                  <a:pt x="6484201" y="260019"/>
                </a:lnTo>
                <a:lnTo>
                  <a:pt x="6486068" y="258165"/>
                </a:lnTo>
                <a:lnTo>
                  <a:pt x="6486525" y="257035"/>
                </a:lnTo>
                <a:lnTo>
                  <a:pt x="6486525" y="254406"/>
                </a:lnTo>
                <a:close/>
              </a:path>
              <a:path w="7200900" h="3057525">
                <a:moveTo>
                  <a:pt x="6534150" y="2488222"/>
                </a:moveTo>
                <a:lnTo>
                  <a:pt x="6533693" y="2487104"/>
                </a:lnTo>
                <a:lnTo>
                  <a:pt x="6531826" y="2485237"/>
                </a:lnTo>
                <a:lnTo>
                  <a:pt x="6530708" y="2484780"/>
                </a:lnTo>
                <a:lnTo>
                  <a:pt x="6528079" y="2484780"/>
                </a:lnTo>
                <a:lnTo>
                  <a:pt x="6526962" y="2485237"/>
                </a:lnTo>
                <a:lnTo>
                  <a:pt x="6525095" y="2487104"/>
                </a:lnTo>
                <a:lnTo>
                  <a:pt x="6524625" y="2488222"/>
                </a:lnTo>
                <a:lnTo>
                  <a:pt x="6524625" y="2490851"/>
                </a:lnTo>
                <a:lnTo>
                  <a:pt x="6525095" y="2491981"/>
                </a:lnTo>
                <a:lnTo>
                  <a:pt x="6526962" y="2493835"/>
                </a:lnTo>
                <a:lnTo>
                  <a:pt x="6528079" y="2494305"/>
                </a:lnTo>
                <a:lnTo>
                  <a:pt x="6530708" y="2494305"/>
                </a:lnTo>
                <a:lnTo>
                  <a:pt x="6531826" y="2493835"/>
                </a:lnTo>
                <a:lnTo>
                  <a:pt x="6533693" y="2491981"/>
                </a:lnTo>
                <a:lnTo>
                  <a:pt x="6534150" y="2490851"/>
                </a:lnTo>
                <a:lnTo>
                  <a:pt x="6534150" y="2488222"/>
                </a:lnTo>
                <a:close/>
              </a:path>
              <a:path w="7200900" h="3057525">
                <a:moveTo>
                  <a:pt x="6534150" y="1929765"/>
                </a:moveTo>
                <a:lnTo>
                  <a:pt x="6533693" y="1928647"/>
                </a:lnTo>
                <a:lnTo>
                  <a:pt x="6531826" y="1926793"/>
                </a:lnTo>
                <a:lnTo>
                  <a:pt x="6530708" y="1926323"/>
                </a:lnTo>
                <a:lnTo>
                  <a:pt x="6528079" y="1926323"/>
                </a:lnTo>
                <a:lnTo>
                  <a:pt x="6526962" y="1926793"/>
                </a:lnTo>
                <a:lnTo>
                  <a:pt x="6525095" y="1928647"/>
                </a:lnTo>
                <a:lnTo>
                  <a:pt x="6524625" y="1929765"/>
                </a:lnTo>
                <a:lnTo>
                  <a:pt x="6524625" y="1932406"/>
                </a:lnTo>
                <a:lnTo>
                  <a:pt x="6525095" y="1933524"/>
                </a:lnTo>
                <a:lnTo>
                  <a:pt x="6526962" y="1935378"/>
                </a:lnTo>
                <a:lnTo>
                  <a:pt x="6528079" y="1935848"/>
                </a:lnTo>
                <a:lnTo>
                  <a:pt x="6530708" y="1935848"/>
                </a:lnTo>
                <a:lnTo>
                  <a:pt x="6531826" y="1935378"/>
                </a:lnTo>
                <a:lnTo>
                  <a:pt x="6533693" y="1933524"/>
                </a:lnTo>
                <a:lnTo>
                  <a:pt x="6534150" y="1932406"/>
                </a:lnTo>
                <a:lnTo>
                  <a:pt x="6534150" y="1929765"/>
                </a:lnTo>
                <a:close/>
              </a:path>
              <a:path w="7200900" h="3057525">
                <a:moveTo>
                  <a:pt x="6534150" y="1371320"/>
                </a:moveTo>
                <a:lnTo>
                  <a:pt x="6533693" y="1370190"/>
                </a:lnTo>
                <a:lnTo>
                  <a:pt x="6531826" y="1368336"/>
                </a:lnTo>
                <a:lnTo>
                  <a:pt x="6530708" y="1367866"/>
                </a:lnTo>
                <a:lnTo>
                  <a:pt x="6528079" y="1367866"/>
                </a:lnTo>
                <a:lnTo>
                  <a:pt x="6526962" y="1368336"/>
                </a:lnTo>
                <a:lnTo>
                  <a:pt x="6525095" y="1370190"/>
                </a:lnTo>
                <a:lnTo>
                  <a:pt x="6524625" y="1371320"/>
                </a:lnTo>
                <a:lnTo>
                  <a:pt x="6524625" y="1373949"/>
                </a:lnTo>
                <a:lnTo>
                  <a:pt x="6525095" y="1375067"/>
                </a:lnTo>
                <a:lnTo>
                  <a:pt x="6526962" y="1376934"/>
                </a:lnTo>
                <a:lnTo>
                  <a:pt x="6528079" y="1377391"/>
                </a:lnTo>
                <a:lnTo>
                  <a:pt x="6530708" y="1377391"/>
                </a:lnTo>
                <a:lnTo>
                  <a:pt x="6531826" y="1376934"/>
                </a:lnTo>
                <a:lnTo>
                  <a:pt x="6533693" y="1375067"/>
                </a:lnTo>
                <a:lnTo>
                  <a:pt x="6534150" y="1373949"/>
                </a:lnTo>
                <a:lnTo>
                  <a:pt x="6534150" y="1371320"/>
                </a:lnTo>
                <a:close/>
              </a:path>
              <a:path w="7200900" h="3057525">
                <a:moveTo>
                  <a:pt x="6534150" y="812863"/>
                </a:moveTo>
                <a:lnTo>
                  <a:pt x="6533693" y="811745"/>
                </a:lnTo>
                <a:lnTo>
                  <a:pt x="6531826" y="809879"/>
                </a:lnTo>
                <a:lnTo>
                  <a:pt x="6530708" y="809421"/>
                </a:lnTo>
                <a:lnTo>
                  <a:pt x="6528079" y="809421"/>
                </a:lnTo>
                <a:lnTo>
                  <a:pt x="6526962" y="809879"/>
                </a:lnTo>
                <a:lnTo>
                  <a:pt x="6525095" y="811745"/>
                </a:lnTo>
                <a:lnTo>
                  <a:pt x="6524625" y="812863"/>
                </a:lnTo>
                <a:lnTo>
                  <a:pt x="6524625" y="815492"/>
                </a:lnTo>
                <a:lnTo>
                  <a:pt x="6525095" y="816622"/>
                </a:lnTo>
                <a:lnTo>
                  <a:pt x="6526962" y="818476"/>
                </a:lnTo>
                <a:lnTo>
                  <a:pt x="6528079" y="818946"/>
                </a:lnTo>
                <a:lnTo>
                  <a:pt x="6530708" y="818946"/>
                </a:lnTo>
                <a:lnTo>
                  <a:pt x="6531826" y="818476"/>
                </a:lnTo>
                <a:lnTo>
                  <a:pt x="6533693" y="816622"/>
                </a:lnTo>
                <a:lnTo>
                  <a:pt x="6534150" y="815492"/>
                </a:lnTo>
                <a:lnTo>
                  <a:pt x="6534150" y="812863"/>
                </a:lnTo>
                <a:close/>
              </a:path>
              <a:path w="7200900" h="3057525">
                <a:moveTo>
                  <a:pt x="6534150" y="254406"/>
                </a:moveTo>
                <a:lnTo>
                  <a:pt x="6533693" y="253288"/>
                </a:lnTo>
                <a:lnTo>
                  <a:pt x="6531826" y="251421"/>
                </a:lnTo>
                <a:lnTo>
                  <a:pt x="6530708" y="250964"/>
                </a:lnTo>
                <a:lnTo>
                  <a:pt x="6528079" y="250964"/>
                </a:lnTo>
                <a:lnTo>
                  <a:pt x="6526962" y="251421"/>
                </a:lnTo>
                <a:lnTo>
                  <a:pt x="6525095" y="253288"/>
                </a:lnTo>
                <a:lnTo>
                  <a:pt x="6524625" y="254406"/>
                </a:lnTo>
                <a:lnTo>
                  <a:pt x="6524625" y="257035"/>
                </a:lnTo>
                <a:lnTo>
                  <a:pt x="6525095" y="258165"/>
                </a:lnTo>
                <a:lnTo>
                  <a:pt x="6526962" y="260019"/>
                </a:lnTo>
                <a:lnTo>
                  <a:pt x="6528079" y="260489"/>
                </a:lnTo>
                <a:lnTo>
                  <a:pt x="6530708" y="260489"/>
                </a:lnTo>
                <a:lnTo>
                  <a:pt x="6531826" y="260019"/>
                </a:lnTo>
                <a:lnTo>
                  <a:pt x="6533693" y="258165"/>
                </a:lnTo>
                <a:lnTo>
                  <a:pt x="6534150" y="257035"/>
                </a:lnTo>
                <a:lnTo>
                  <a:pt x="6534150" y="254406"/>
                </a:lnTo>
                <a:close/>
              </a:path>
              <a:path w="7200900" h="3057525">
                <a:moveTo>
                  <a:pt x="6581775" y="2488222"/>
                </a:moveTo>
                <a:lnTo>
                  <a:pt x="6581318" y="2487104"/>
                </a:lnTo>
                <a:lnTo>
                  <a:pt x="6579451" y="2485237"/>
                </a:lnTo>
                <a:lnTo>
                  <a:pt x="6578333" y="2484780"/>
                </a:lnTo>
                <a:lnTo>
                  <a:pt x="6575704" y="2484780"/>
                </a:lnTo>
                <a:lnTo>
                  <a:pt x="6574574" y="2485237"/>
                </a:lnTo>
                <a:lnTo>
                  <a:pt x="6572720" y="2487104"/>
                </a:lnTo>
                <a:lnTo>
                  <a:pt x="6572250" y="2488222"/>
                </a:lnTo>
                <a:lnTo>
                  <a:pt x="6572250" y="2490851"/>
                </a:lnTo>
                <a:lnTo>
                  <a:pt x="6572720" y="2491981"/>
                </a:lnTo>
                <a:lnTo>
                  <a:pt x="6574574" y="2493835"/>
                </a:lnTo>
                <a:lnTo>
                  <a:pt x="6575704" y="2494305"/>
                </a:lnTo>
                <a:lnTo>
                  <a:pt x="6578333" y="2494305"/>
                </a:lnTo>
                <a:lnTo>
                  <a:pt x="6579451" y="2493835"/>
                </a:lnTo>
                <a:lnTo>
                  <a:pt x="6581318" y="2491981"/>
                </a:lnTo>
                <a:lnTo>
                  <a:pt x="6581775" y="2490851"/>
                </a:lnTo>
                <a:lnTo>
                  <a:pt x="6581775" y="2488222"/>
                </a:lnTo>
                <a:close/>
              </a:path>
              <a:path w="7200900" h="3057525">
                <a:moveTo>
                  <a:pt x="6581775" y="1929765"/>
                </a:moveTo>
                <a:lnTo>
                  <a:pt x="6581318" y="1928647"/>
                </a:lnTo>
                <a:lnTo>
                  <a:pt x="6579451" y="1926793"/>
                </a:lnTo>
                <a:lnTo>
                  <a:pt x="6578333" y="1926323"/>
                </a:lnTo>
                <a:lnTo>
                  <a:pt x="6575704" y="1926323"/>
                </a:lnTo>
                <a:lnTo>
                  <a:pt x="6574574" y="1926793"/>
                </a:lnTo>
                <a:lnTo>
                  <a:pt x="6572720" y="1928647"/>
                </a:lnTo>
                <a:lnTo>
                  <a:pt x="6572250" y="1929765"/>
                </a:lnTo>
                <a:lnTo>
                  <a:pt x="6572250" y="1932406"/>
                </a:lnTo>
                <a:lnTo>
                  <a:pt x="6572720" y="1933524"/>
                </a:lnTo>
                <a:lnTo>
                  <a:pt x="6574574" y="1935378"/>
                </a:lnTo>
                <a:lnTo>
                  <a:pt x="6575704" y="1935848"/>
                </a:lnTo>
                <a:lnTo>
                  <a:pt x="6578333" y="1935848"/>
                </a:lnTo>
                <a:lnTo>
                  <a:pt x="6579451" y="1935378"/>
                </a:lnTo>
                <a:lnTo>
                  <a:pt x="6581318" y="1933524"/>
                </a:lnTo>
                <a:lnTo>
                  <a:pt x="6581775" y="1932406"/>
                </a:lnTo>
                <a:lnTo>
                  <a:pt x="6581775" y="1929765"/>
                </a:lnTo>
                <a:close/>
              </a:path>
              <a:path w="7200900" h="3057525">
                <a:moveTo>
                  <a:pt x="6581775" y="1371320"/>
                </a:moveTo>
                <a:lnTo>
                  <a:pt x="6581318" y="1370190"/>
                </a:lnTo>
                <a:lnTo>
                  <a:pt x="6579451" y="1368336"/>
                </a:lnTo>
                <a:lnTo>
                  <a:pt x="6578333" y="1367866"/>
                </a:lnTo>
                <a:lnTo>
                  <a:pt x="6575704" y="1367866"/>
                </a:lnTo>
                <a:lnTo>
                  <a:pt x="6574574" y="1368336"/>
                </a:lnTo>
                <a:lnTo>
                  <a:pt x="6572720" y="1370190"/>
                </a:lnTo>
                <a:lnTo>
                  <a:pt x="6572250" y="1371320"/>
                </a:lnTo>
                <a:lnTo>
                  <a:pt x="6572250" y="1373949"/>
                </a:lnTo>
                <a:lnTo>
                  <a:pt x="6572720" y="1375067"/>
                </a:lnTo>
                <a:lnTo>
                  <a:pt x="6574574" y="1376934"/>
                </a:lnTo>
                <a:lnTo>
                  <a:pt x="6575704" y="1377391"/>
                </a:lnTo>
                <a:lnTo>
                  <a:pt x="6578333" y="1377391"/>
                </a:lnTo>
                <a:lnTo>
                  <a:pt x="6579451" y="1376934"/>
                </a:lnTo>
                <a:lnTo>
                  <a:pt x="6581318" y="1375067"/>
                </a:lnTo>
                <a:lnTo>
                  <a:pt x="6581775" y="1373949"/>
                </a:lnTo>
                <a:lnTo>
                  <a:pt x="6581775" y="1371320"/>
                </a:lnTo>
                <a:close/>
              </a:path>
              <a:path w="7200900" h="3057525">
                <a:moveTo>
                  <a:pt x="6581775" y="812863"/>
                </a:moveTo>
                <a:lnTo>
                  <a:pt x="6581318" y="811745"/>
                </a:lnTo>
                <a:lnTo>
                  <a:pt x="6579451" y="809879"/>
                </a:lnTo>
                <a:lnTo>
                  <a:pt x="6578333" y="809421"/>
                </a:lnTo>
                <a:lnTo>
                  <a:pt x="6575704" y="809421"/>
                </a:lnTo>
                <a:lnTo>
                  <a:pt x="6574574" y="809879"/>
                </a:lnTo>
                <a:lnTo>
                  <a:pt x="6572720" y="811745"/>
                </a:lnTo>
                <a:lnTo>
                  <a:pt x="6572250" y="812863"/>
                </a:lnTo>
                <a:lnTo>
                  <a:pt x="6572250" y="815492"/>
                </a:lnTo>
                <a:lnTo>
                  <a:pt x="6572720" y="816622"/>
                </a:lnTo>
                <a:lnTo>
                  <a:pt x="6574574" y="818476"/>
                </a:lnTo>
                <a:lnTo>
                  <a:pt x="6575704" y="818946"/>
                </a:lnTo>
                <a:lnTo>
                  <a:pt x="6578333" y="818946"/>
                </a:lnTo>
                <a:lnTo>
                  <a:pt x="6579451" y="818476"/>
                </a:lnTo>
                <a:lnTo>
                  <a:pt x="6581318" y="816622"/>
                </a:lnTo>
                <a:lnTo>
                  <a:pt x="6581775" y="815492"/>
                </a:lnTo>
                <a:lnTo>
                  <a:pt x="6581775" y="812863"/>
                </a:lnTo>
                <a:close/>
              </a:path>
              <a:path w="7200900" h="3057525">
                <a:moveTo>
                  <a:pt x="6581775" y="254406"/>
                </a:moveTo>
                <a:lnTo>
                  <a:pt x="6581318" y="253288"/>
                </a:lnTo>
                <a:lnTo>
                  <a:pt x="6579451" y="251421"/>
                </a:lnTo>
                <a:lnTo>
                  <a:pt x="6578333" y="250964"/>
                </a:lnTo>
                <a:lnTo>
                  <a:pt x="6575704" y="250964"/>
                </a:lnTo>
                <a:lnTo>
                  <a:pt x="6574574" y="251421"/>
                </a:lnTo>
                <a:lnTo>
                  <a:pt x="6572720" y="253288"/>
                </a:lnTo>
                <a:lnTo>
                  <a:pt x="6572250" y="254406"/>
                </a:lnTo>
                <a:lnTo>
                  <a:pt x="6572250" y="257035"/>
                </a:lnTo>
                <a:lnTo>
                  <a:pt x="6572720" y="258165"/>
                </a:lnTo>
                <a:lnTo>
                  <a:pt x="6574574" y="260019"/>
                </a:lnTo>
                <a:lnTo>
                  <a:pt x="6575704" y="260489"/>
                </a:lnTo>
                <a:lnTo>
                  <a:pt x="6578333" y="260489"/>
                </a:lnTo>
                <a:lnTo>
                  <a:pt x="6579451" y="260019"/>
                </a:lnTo>
                <a:lnTo>
                  <a:pt x="6581318" y="258165"/>
                </a:lnTo>
                <a:lnTo>
                  <a:pt x="6581775" y="257035"/>
                </a:lnTo>
                <a:lnTo>
                  <a:pt x="6581775" y="254406"/>
                </a:lnTo>
                <a:close/>
              </a:path>
              <a:path w="7200900" h="3057525">
                <a:moveTo>
                  <a:pt x="6629400" y="2488222"/>
                </a:moveTo>
                <a:lnTo>
                  <a:pt x="6628943" y="2487104"/>
                </a:lnTo>
                <a:lnTo>
                  <a:pt x="6627076" y="2485237"/>
                </a:lnTo>
                <a:lnTo>
                  <a:pt x="6625958" y="2484780"/>
                </a:lnTo>
                <a:lnTo>
                  <a:pt x="6623329" y="2484780"/>
                </a:lnTo>
                <a:lnTo>
                  <a:pt x="6622199" y="2485237"/>
                </a:lnTo>
                <a:lnTo>
                  <a:pt x="6620345" y="2487104"/>
                </a:lnTo>
                <a:lnTo>
                  <a:pt x="6619875" y="2488222"/>
                </a:lnTo>
                <a:lnTo>
                  <a:pt x="6619875" y="2490851"/>
                </a:lnTo>
                <a:lnTo>
                  <a:pt x="6620345" y="2491981"/>
                </a:lnTo>
                <a:lnTo>
                  <a:pt x="6622199" y="2493835"/>
                </a:lnTo>
                <a:lnTo>
                  <a:pt x="6623329" y="2494305"/>
                </a:lnTo>
                <a:lnTo>
                  <a:pt x="6625958" y="2494305"/>
                </a:lnTo>
                <a:lnTo>
                  <a:pt x="6627076" y="2493835"/>
                </a:lnTo>
                <a:lnTo>
                  <a:pt x="6628943" y="2491981"/>
                </a:lnTo>
                <a:lnTo>
                  <a:pt x="6629400" y="2490851"/>
                </a:lnTo>
                <a:lnTo>
                  <a:pt x="6629400" y="2488222"/>
                </a:lnTo>
                <a:close/>
              </a:path>
              <a:path w="7200900" h="3057525">
                <a:moveTo>
                  <a:pt x="6629400" y="1929765"/>
                </a:moveTo>
                <a:lnTo>
                  <a:pt x="6628943" y="1928647"/>
                </a:lnTo>
                <a:lnTo>
                  <a:pt x="6627076" y="1926793"/>
                </a:lnTo>
                <a:lnTo>
                  <a:pt x="6625958" y="1926323"/>
                </a:lnTo>
                <a:lnTo>
                  <a:pt x="6623329" y="1926323"/>
                </a:lnTo>
                <a:lnTo>
                  <a:pt x="6622199" y="1926793"/>
                </a:lnTo>
                <a:lnTo>
                  <a:pt x="6620345" y="1928647"/>
                </a:lnTo>
                <a:lnTo>
                  <a:pt x="6619875" y="1929765"/>
                </a:lnTo>
                <a:lnTo>
                  <a:pt x="6619875" y="1932406"/>
                </a:lnTo>
                <a:lnTo>
                  <a:pt x="6620345" y="1933524"/>
                </a:lnTo>
                <a:lnTo>
                  <a:pt x="6622199" y="1935378"/>
                </a:lnTo>
                <a:lnTo>
                  <a:pt x="6623329" y="1935848"/>
                </a:lnTo>
                <a:lnTo>
                  <a:pt x="6625958" y="1935848"/>
                </a:lnTo>
                <a:lnTo>
                  <a:pt x="6627076" y="1935378"/>
                </a:lnTo>
                <a:lnTo>
                  <a:pt x="6628943" y="1933524"/>
                </a:lnTo>
                <a:lnTo>
                  <a:pt x="6629400" y="1932406"/>
                </a:lnTo>
                <a:lnTo>
                  <a:pt x="6629400" y="1929765"/>
                </a:lnTo>
                <a:close/>
              </a:path>
              <a:path w="7200900" h="3057525">
                <a:moveTo>
                  <a:pt x="6629400" y="1371320"/>
                </a:moveTo>
                <a:lnTo>
                  <a:pt x="6628943" y="1370190"/>
                </a:lnTo>
                <a:lnTo>
                  <a:pt x="6627076" y="1368336"/>
                </a:lnTo>
                <a:lnTo>
                  <a:pt x="6625958" y="1367866"/>
                </a:lnTo>
                <a:lnTo>
                  <a:pt x="6623329" y="1367866"/>
                </a:lnTo>
                <a:lnTo>
                  <a:pt x="6622199" y="1368336"/>
                </a:lnTo>
                <a:lnTo>
                  <a:pt x="6620345" y="1370190"/>
                </a:lnTo>
                <a:lnTo>
                  <a:pt x="6619875" y="1371320"/>
                </a:lnTo>
                <a:lnTo>
                  <a:pt x="6619875" y="1373949"/>
                </a:lnTo>
                <a:lnTo>
                  <a:pt x="6620345" y="1375067"/>
                </a:lnTo>
                <a:lnTo>
                  <a:pt x="6622199" y="1376934"/>
                </a:lnTo>
                <a:lnTo>
                  <a:pt x="6623329" y="1377391"/>
                </a:lnTo>
                <a:lnTo>
                  <a:pt x="6625958" y="1377391"/>
                </a:lnTo>
                <a:lnTo>
                  <a:pt x="6627076" y="1376934"/>
                </a:lnTo>
                <a:lnTo>
                  <a:pt x="6628943" y="1375067"/>
                </a:lnTo>
                <a:lnTo>
                  <a:pt x="6629400" y="1373949"/>
                </a:lnTo>
                <a:lnTo>
                  <a:pt x="6629400" y="1371320"/>
                </a:lnTo>
                <a:close/>
              </a:path>
              <a:path w="7200900" h="3057525">
                <a:moveTo>
                  <a:pt x="6629400" y="812863"/>
                </a:moveTo>
                <a:lnTo>
                  <a:pt x="6628943" y="811745"/>
                </a:lnTo>
                <a:lnTo>
                  <a:pt x="6627076" y="809879"/>
                </a:lnTo>
                <a:lnTo>
                  <a:pt x="6625958" y="809421"/>
                </a:lnTo>
                <a:lnTo>
                  <a:pt x="6623329" y="809421"/>
                </a:lnTo>
                <a:lnTo>
                  <a:pt x="6622199" y="809879"/>
                </a:lnTo>
                <a:lnTo>
                  <a:pt x="6620345" y="811745"/>
                </a:lnTo>
                <a:lnTo>
                  <a:pt x="6619875" y="812863"/>
                </a:lnTo>
                <a:lnTo>
                  <a:pt x="6619875" y="815492"/>
                </a:lnTo>
                <a:lnTo>
                  <a:pt x="6620345" y="816622"/>
                </a:lnTo>
                <a:lnTo>
                  <a:pt x="6622199" y="818476"/>
                </a:lnTo>
                <a:lnTo>
                  <a:pt x="6623329" y="818946"/>
                </a:lnTo>
                <a:lnTo>
                  <a:pt x="6625958" y="818946"/>
                </a:lnTo>
                <a:lnTo>
                  <a:pt x="6627076" y="818476"/>
                </a:lnTo>
                <a:lnTo>
                  <a:pt x="6628943" y="816622"/>
                </a:lnTo>
                <a:lnTo>
                  <a:pt x="6629400" y="815492"/>
                </a:lnTo>
                <a:lnTo>
                  <a:pt x="6629400" y="812863"/>
                </a:lnTo>
                <a:close/>
              </a:path>
              <a:path w="7200900" h="3057525">
                <a:moveTo>
                  <a:pt x="6629400" y="254406"/>
                </a:moveTo>
                <a:lnTo>
                  <a:pt x="6628943" y="253288"/>
                </a:lnTo>
                <a:lnTo>
                  <a:pt x="6627076" y="251421"/>
                </a:lnTo>
                <a:lnTo>
                  <a:pt x="6625958" y="250964"/>
                </a:lnTo>
                <a:lnTo>
                  <a:pt x="6623329" y="250964"/>
                </a:lnTo>
                <a:lnTo>
                  <a:pt x="6622199" y="251421"/>
                </a:lnTo>
                <a:lnTo>
                  <a:pt x="6620345" y="253288"/>
                </a:lnTo>
                <a:lnTo>
                  <a:pt x="6619875" y="254406"/>
                </a:lnTo>
                <a:lnTo>
                  <a:pt x="6619875" y="257035"/>
                </a:lnTo>
                <a:lnTo>
                  <a:pt x="6620345" y="258165"/>
                </a:lnTo>
                <a:lnTo>
                  <a:pt x="6622199" y="260019"/>
                </a:lnTo>
                <a:lnTo>
                  <a:pt x="6623329" y="260489"/>
                </a:lnTo>
                <a:lnTo>
                  <a:pt x="6625958" y="260489"/>
                </a:lnTo>
                <a:lnTo>
                  <a:pt x="6627076" y="260019"/>
                </a:lnTo>
                <a:lnTo>
                  <a:pt x="6628943" y="258165"/>
                </a:lnTo>
                <a:lnTo>
                  <a:pt x="6629400" y="257035"/>
                </a:lnTo>
                <a:lnTo>
                  <a:pt x="6629400" y="254406"/>
                </a:lnTo>
                <a:close/>
              </a:path>
              <a:path w="7200900" h="3057525">
                <a:moveTo>
                  <a:pt x="6677025" y="2488222"/>
                </a:moveTo>
                <a:lnTo>
                  <a:pt x="6676568" y="2487104"/>
                </a:lnTo>
                <a:lnTo>
                  <a:pt x="6674701" y="2485237"/>
                </a:lnTo>
                <a:lnTo>
                  <a:pt x="6673583" y="2484780"/>
                </a:lnTo>
                <a:lnTo>
                  <a:pt x="6670954" y="2484780"/>
                </a:lnTo>
                <a:lnTo>
                  <a:pt x="6669824" y="2485237"/>
                </a:lnTo>
                <a:lnTo>
                  <a:pt x="6667970" y="2487104"/>
                </a:lnTo>
                <a:lnTo>
                  <a:pt x="6667500" y="2488222"/>
                </a:lnTo>
                <a:lnTo>
                  <a:pt x="6667500" y="2490851"/>
                </a:lnTo>
                <a:lnTo>
                  <a:pt x="6667970" y="2491981"/>
                </a:lnTo>
                <a:lnTo>
                  <a:pt x="6669824" y="2493835"/>
                </a:lnTo>
                <a:lnTo>
                  <a:pt x="6670954" y="2494305"/>
                </a:lnTo>
                <a:lnTo>
                  <a:pt x="6673583" y="2494305"/>
                </a:lnTo>
                <a:lnTo>
                  <a:pt x="6674701" y="2493835"/>
                </a:lnTo>
                <a:lnTo>
                  <a:pt x="6676568" y="2491981"/>
                </a:lnTo>
                <a:lnTo>
                  <a:pt x="6677025" y="2490851"/>
                </a:lnTo>
                <a:lnTo>
                  <a:pt x="6677025" y="2488222"/>
                </a:lnTo>
                <a:close/>
              </a:path>
              <a:path w="7200900" h="3057525">
                <a:moveTo>
                  <a:pt x="6677025" y="1929765"/>
                </a:moveTo>
                <a:lnTo>
                  <a:pt x="6676568" y="1928647"/>
                </a:lnTo>
                <a:lnTo>
                  <a:pt x="6674701" y="1926793"/>
                </a:lnTo>
                <a:lnTo>
                  <a:pt x="6673583" y="1926323"/>
                </a:lnTo>
                <a:lnTo>
                  <a:pt x="6670954" y="1926323"/>
                </a:lnTo>
                <a:lnTo>
                  <a:pt x="6669824" y="1926793"/>
                </a:lnTo>
                <a:lnTo>
                  <a:pt x="6667970" y="1928647"/>
                </a:lnTo>
                <a:lnTo>
                  <a:pt x="6667500" y="1929765"/>
                </a:lnTo>
                <a:lnTo>
                  <a:pt x="6667500" y="1932406"/>
                </a:lnTo>
                <a:lnTo>
                  <a:pt x="6667970" y="1933524"/>
                </a:lnTo>
                <a:lnTo>
                  <a:pt x="6669824" y="1935378"/>
                </a:lnTo>
                <a:lnTo>
                  <a:pt x="6670954" y="1935848"/>
                </a:lnTo>
                <a:lnTo>
                  <a:pt x="6673583" y="1935848"/>
                </a:lnTo>
                <a:lnTo>
                  <a:pt x="6674701" y="1935378"/>
                </a:lnTo>
                <a:lnTo>
                  <a:pt x="6676568" y="1933524"/>
                </a:lnTo>
                <a:lnTo>
                  <a:pt x="6677025" y="1932406"/>
                </a:lnTo>
                <a:lnTo>
                  <a:pt x="6677025" y="1929765"/>
                </a:lnTo>
                <a:close/>
              </a:path>
              <a:path w="7200900" h="3057525">
                <a:moveTo>
                  <a:pt x="6677025" y="1371320"/>
                </a:moveTo>
                <a:lnTo>
                  <a:pt x="6676568" y="1370190"/>
                </a:lnTo>
                <a:lnTo>
                  <a:pt x="6674701" y="1368336"/>
                </a:lnTo>
                <a:lnTo>
                  <a:pt x="6673583" y="1367866"/>
                </a:lnTo>
                <a:lnTo>
                  <a:pt x="6670954" y="1367866"/>
                </a:lnTo>
                <a:lnTo>
                  <a:pt x="6669824" y="1368336"/>
                </a:lnTo>
                <a:lnTo>
                  <a:pt x="6667970" y="1370190"/>
                </a:lnTo>
                <a:lnTo>
                  <a:pt x="6667500" y="1371320"/>
                </a:lnTo>
                <a:lnTo>
                  <a:pt x="6667500" y="1373949"/>
                </a:lnTo>
                <a:lnTo>
                  <a:pt x="6667970" y="1375067"/>
                </a:lnTo>
                <a:lnTo>
                  <a:pt x="6669824" y="1376934"/>
                </a:lnTo>
                <a:lnTo>
                  <a:pt x="6670954" y="1377391"/>
                </a:lnTo>
                <a:lnTo>
                  <a:pt x="6673583" y="1377391"/>
                </a:lnTo>
                <a:lnTo>
                  <a:pt x="6674701" y="1376934"/>
                </a:lnTo>
                <a:lnTo>
                  <a:pt x="6676568" y="1375067"/>
                </a:lnTo>
                <a:lnTo>
                  <a:pt x="6677025" y="1373949"/>
                </a:lnTo>
                <a:lnTo>
                  <a:pt x="6677025" y="1371320"/>
                </a:lnTo>
                <a:close/>
              </a:path>
              <a:path w="7200900" h="3057525">
                <a:moveTo>
                  <a:pt x="6677025" y="812863"/>
                </a:moveTo>
                <a:lnTo>
                  <a:pt x="6676568" y="811745"/>
                </a:lnTo>
                <a:lnTo>
                  <a:pt x="6674701" y="809879"/>
                </a:lnTo>
                <a:lnTo>
                  <a:pt x="6673583" y="809421"/>
                </a:lnTo>
                <a:lnTo>
                  <a:pt x="6670954" y="809421"/>
                </a:lnTo>
                <a:lnTo>
                  <a:pt x="6669824" y="809879"/>
                </a:lnTo>
                <a:lnTo>
                  <a:pt x="6667970" y="811745"/>
                </a:lnTo>
                <a:lnTo>
                  <a:pt x="6667500" y="812863"/>
                </a:lnTo>
                <a:lnTo>
                  <a:pt x="6667500" y="815492"/>
                </a:lnTo>
                <a:lnTo>
                  <a:pt x="6667970" y="816622"/>
                </a:lnTo>
                <a:lnTo>
                  <a:pt x="6669824" y="818476"/>
                </a:lnTo>
                <a:lnTo>
                  <a:pt x="6670954" y="818946"/>
                </a:lnTo>
                <a:lnTo>
                  <a:pt x="6673583" y="818946"/>
                </a:lnTo>
                <a:lnTo>
                  <a:pt x="6674701" y="818476"/>
                </a:lnTo>
                <a:lnTo>
                  <a:pt x="6676568" y="816622"/>
                </a:lnTo>
                <a:lnTo>
                  <a:pt x="6677025" y="815492"/>
                </a:lnTo>
                <a:lnTo>
                  <a:pt x="6677025" y="812863"/>
                </a:lnTo>
                <a:close/>
              </a:path>
              <a:path w="7200900" h="3057525">
                <a:moveTo>
                  <a:pt x="6677025" y="254406"/>
                </a:moveTo>
                <a:lnTo>
                  <a:pt x="6676568" y="253288"/>
                </a:lnTo>
                <a:lnTo>
                  <a:pt x="6674701" y="251421"/>
                </a:lnTo>
                <a:lnTo>
                  <a:pt x="6673583" y="250964"/>
                </a:lnTo>
                <a:lnTo>
                  <a:pt x="6670954" y="250964"/>
                </a:lnTo>
                <a:lnTo>
                  <a:pt x="6669824" y="251421"/>
                </a:lnTo>
                <a:lnTo>
                  <a:pt x="6667970" y="253288"/>
                </a:lnTo>
                <a:lnTo>
                  <a:pt x="6667500" y="254406"/>
                </a:lnTo>
                <a:lnTo>
                  <a:pt x="6667500" y="257035"/>
                </a:lnTo>
                <a:lnTo>
                  <a:pt x="6667970" y="258165"/>
                </a:lnTo>
                <a:lnTo>
                  <a:pt x="6669824" y="260019"/>
                </a:lnTo>
                <a:lnTo>
                  <a:pt x="6670954" y="260489"/>
                </a:lnTo>
                <a:lnTo>
                  <a:pt x="6673583" y="260489"/>
                </a:lnTo>
                <a:lnTo>
                  <a:pt x="6674701" y="260019"/>
                </a:lnTo>
                <a:lnTo>
                  <a:pt x="6676568" y="258165"/>
                </a:lnTo>
                <a:lnTo>
                  <a:pt x="6677025" y="257035"/>
                </a:lnTo>
                <a:lnTo>
                  <a:pt x="6677025" y="254406"/>
                </a:lnTo>
                <a:close/>
              </a:path>
              <a:path w="7200900" h="3057525">
                <a:moveTo>
                  <a:pt x="6724650" y="2488222"/>
                </a:moveTo>
                <a:lnTo>
                  <a:pt x="6724193" y="2487104"/>
                </a:lnTo>
                <a:lnTo>
                  <a:pt x="6722326" y="2485237"/>
                </a:lnTo>
                <a:lnTo>
                  <a:pt x="6721208" y="2484780"/>
                </a:lnTo>
                <a:lnTo>
                  <a:pt x="6718579" y="2484780"/>
                </a:lnTo>
                <a:lnTo>
                  <a:pt x="6717449" y="2485237"/>
                </a:lnTo>
                <a:lnTo>
                  <a:pt x="6715595" y="2487104"/>
                </a:lnTo>
                <a:lnTo>
                  <a:pt x="6715125" y="2488222"/>
                </a:lnTo>
                <a:lnTo>
                  <a:pt x="6715125" y="2490851"/>
                </a:lnTo>
                <a:lnTo>
                  <a:pt x="6715595" y="2491981"/>
                </a:lnTo>
                <a:lnTo>
                  <a:pt x="6717449" y="2493835"/>
                </a:lnTo>
                <a:lnTo>
                  <a:pt x="6718579" y="2494305"/>
                </a:lnTo>
                <a:lnTo>
                  <a:pt x="6721208" y="2494305"/>
                </a:lnTo>
                <a:lnTo>
                  <a:pt x="6722326" y="2493835"/>
                </a:lnTo>
                <a:lnTo>
                  <a:pt x="6724193" y="2491981"/>
                </a:lnTo>
                <a:lnTo>
                  <a:pt x="6724650" y="2490851"/>
                </a:lnTo>
                <a:lnTo>
                  <a:pt x="6724650" y="2488222"/>
                </a:lnTo>
                <a:close/>
              </a:path>
              <a:path w="7200900" h="3057525">
                <a:moveTo>
                  <a:pt x="6724650" y="1929765"/>
                </a:moveTo>
                <a:lnTo>
                  <a:pt x="6724193" y="1928647"/>
                </a:lnTo>
                <a:lnTo>
                  <a:pt x="6722326" y="1926793"/>
                </a:lnTo>
                <a:lnTo>
                  <a:pt x="6721208" y="1926323"/>
                </a:lnTo>
                <a:lnTo>
                  <a:pt x="6718579" y="1926323"/>
                </a:lnTo>
                <a:lnTo>
                  <a:pt x="6717449" y="1926793"/>
                </a:lnTo>
                <a:lnTo>
                  <a:pt x="6715595" y="1928647"/>
                </a:lnTo>
                <a:lnTo>
                  <a:pt x="6715125" y="1929765"/>
                </a:lnTo>
                <a:lnTo>
                  <a:pt x="6715125" y="1932406"/>
                </a:lnTo>
                <a:lnTo>
                  <a:pt x="6715595" y="1933524"/>
                </a:lnTo>
                <a:lnTo>
                  <a:pt x="6717449" y="1935378"/>
                </a:lnTo>
                <a:lnTo>
                  <a:pt x="6718579" y="1935848"/>
                </a:lnTo>
                <a:lnTo>
                  <a:pt x="6721208" y="1935848"/>
                </a:lnTo>
                <a:lnTo>
                  <a:pt x="6722326" y="1935378"/>
                </a:lnTo>
                <a:lnTo>
                  <a:pt x="6724193" y="1933524"/>
                </a:lnTo>
                <a:lnTo>
                  <a:pt x="6724650" y="1932406"/>
                </a:lnTo>
                <a:lnTo>
                  <a:pt x="6724650" y="1929765"/>
                </a:lnTo>
                <a:close/>
              </a:path>
              <a:path w="7200900" h="3057525">
                <a:moveTo>
                  <a:pt x="6724650" y="1371320"/>
                </a:moveTo>
                <a:lnTo>
                  <a:pt x="6724193" y="1370190"/>
                </a:lnTo>
                <a:lnTo>
                  <a:pt x="6722326" y="1368336"/>
                </a:lnTo>
                <a:lnTo>
                  <a:pt x="6721208" y="1367866"/>
                </a:lnTo>
                <a:lnTo>
                  <a:pt x="6718579" y="1367866"/>
                </a:lnTo>
                <a:lnTo>
                  <a:pt x="6717449" y="1368336"/>
                </a:lnTo>
                <a:lnTo>
                  <a:pt x="6715595" y="1370190"/>
                </a:lnTo>
                <a:lnTo>
                  <a:pt x="6715125" y="1371320"/>
                </a:lnTo>
                <a:lnTo>
                  <a:pt x="6715125" y="1373949"/>
                </a:lnTo>
                <a:lnTo>
                  <a:pt x="6715595" y="1375067"/>
                </a:lnTo>
                <a:lnTo>
                  <a:pt x="6717449" y="1376934"/>
                </a:lnTo>
                <a:lnTo>
                  <a:pt x="6718579" y="1377391"/>
                </a:lnTo>
                <a:lnTo>
                  <a:pt x="6721208" y="1377391"/>
                </a:lnTo>
                <a:lnTo>
                  <a:pt x="6722326" y="1376934"/>
                </a:lnTo>
                <a:lnTo>
                  <a:pt x="6724193" y="1375067"/>
                </a:lnTo>
                <a:lnTo>
                  <a:pt x="6724650" y="1373949"/>
                </a:lnTo>
                <a:lnTo>
                  <a:pt x="6724650" y="1371320"/>
                </a:lnTo>
                <a:close/>
              </a:path>
              <a:path w="7200900" h="3057525">
                <a:moveTo>
                  <a:pt x="6724650" y="812863"/>
                </a:moveTo>
                <a:lnTo>
                  <a:pt x="6724193" y="811745"/>
                </a:lnTo>
                <a:lnTo>
                  <a:pt x="6722326" y="809879"/>
                </a:lnTo>
                <a:lnTo>
                  <a:pt x="6721208" y="809421"/>
                </a:lnTo>
                <a:lnTo>
                  <a:pt x="6718579" y="809421"/>
                </a:lnTo>
                <a:lnTo>
                  <a:pt x="6717449" y="809879"/>
                </a:lnTo>
                <a:lnTo>
                  <a:pt x="6715595" y="811745"/>
                </a:lnTo>
                <a:lnTo>
                  <a:pt x="6715125" y="812863"/>
                </a:lnTo>
                <a:lnTo>
                  <a:pt x="6715125" y="815492"/>
                </a:lnTo>
                <a:lnTo>
                  <a:pt x="6715595" y="816622"/>
                </a:lnTo>
                <a:lnTo>
                  <a:pt x="6717449" y="818476"/>
                </a:lnTo>
                <a:lnTo>
                  <a:pt x="6718579" y="818946"/>
                </a:lnTo>
                <a:lnTo>
                  <a:pt x="6721208" y="818946"/>
                </a:lnTo>
                <a:lnTo>
                  <a:pt x="6722326" y="818476"/>
                </a:lnTo>
                <a:lnTo>
                  <a:pt x="6724193" y="816622"/>
                </a:lnTo>
                <a:lnTo>
                  <a:pt x="6724650" y="815492"/>
                </a:lnTo>
                <a:lnTo>
                  <a:pt x="6724650" y="812863"/>
                </a:lnTo>
                <a:close/>
              </a:path>
              <a:path w="7200900" h="3057525">
                <a:moveTo>
                  <a:pt x="6724650" y="254406"/>
                </a:moveTo>
                <a:lnTo>
                  <a:pt x="6724193" y="253288"/>
                </a:lnTo>
                <a:lnTo>
                  <a:pt x="6722326" y="251421"/>
                </a:lnTo>
                <a:lnTo>
                  <a:pt x="6721208" y="250964"/>
                </a:lnTo>
                <a:lnTo>
                  <a:pt x="6718579" y="250964"/>
                </a:lnTo>
                <a:lnTo>
                  <a:pt x="6717449" y="251421"/>
                </a:lnTo>
                <a:lnTo>
                  <a:pt x="6715595" y="253288"/>
                </a:lnTo>
                <a:lnTo>
                  <a:pt x="6715125" y="254406"/>
                </a:lnTo>
                <a:lnTo>
                  <a:pt x="6715125" y="257035"/>
                </a:lnTo>
                <a:lnTo>
                  <a:pt x="6715595" y="258165"/>
                </a:lnTo>
                <a:lnTo>
                  <a:pt x="6717449" y="260019"/>
                </a:lnTo>
                <a:lnTo>
                  <a:pt x="6718579" y="260489"/>
                </a:lnTo>
                <a:lnTo>
                  <a:pt x="6721208" y="260489"/>
                </a:lnTo>
                <a:lnTo>
                  <a:pt x="6722326" y="260019"/>
                </a:lnTo>
                <a:lnTo>
                  <a:pt x="6724193" y="258165"/>
                </a:lnTo>
                <a:lnTo>
                  <a:pt x="6724650" y="257035"/>
                </a:lnTo>
                <a:lnTo>
                  <a:pt x="6724650" y="254406"/>
                </a:lnTo>
                <a:close/>
              </a:path>
              <a:path w="7200900" h="3057525">
                <a:moveTo>
                  <a:pt x="6772275" y="2488222"/>
                </a:moveTo>
                <a:lnTo>
                  <a:pt x="6771818" y="2487104"/>
                </a:lnTo>
                <a:lnTo>
                  <a:pt x="6769951" y="2485237"/>
                </a:lnTo>
                <a:lnTo>
                  <a:pt x="6768833" y="2484780"/>
                </a:lnTo>
                <a:lnTo>
                  <a:pt x="6766204" y="2484780"/>
                </a:lnTo>
                <a:lnTo>
                  <a:pt x="6765074" y="2485237"/>
                </a:lnTo>
                <a:lnTo>
                  <a:pt x="6763220" y="2487104"/>
                </a:lnTo>
                <a:lnTo>
                  <a:pt x="6762750" y="2488222"/>
                </a:lnTo>
                <a:lnTo>
                  <a:pt x="6762750" y="2490851"/>
                </a:lnTo>
                <a:lnTo>
                  <a:pt x="6763220" y="2491981"/>
                </a:lnTo>
                <a:lnTo>
                  <a:pt x="6765074" y="2493835"/>
                </a:lnTo>
                <a:lnTo>
                  <a:pt x="6766204" y="2494305"/>
                </a:lnTo>
                <a:lnTo>
                  <a:pt x="6768833" y="2494305"/>
                </a:lnTo>
                <a:lnTo>
                  <a:pt x="6769951" y="2493835"/>
                </a:lnTo>
                <a:lnTo>
                  <a:pt x="6771818" y="2491981"/>
                </a:lnTo>
                <a:lnTo>
                  <a:pt x="6772275" y="2490851"/>
                </a:lnTo>
                <a:lnTo>
                  <a:pt x="6772275" y="2488222"/>
                </a:lnTo>
                <a:close/>
              </a:path>
              <a:path w="7200900" h="3057525">
                <a:moveTo>
                  <a:pt x="6772275" y="1929765"/>
                </a:moveTo>
                <a:lnTo>
                  <a:pt x="6771818" y="1928647"/>
                </a:lnTo>
                <a:lnTo>
                  <a:pt x="6769951" y="1926793"/>
                </a:lnTo>
                <a:lnTo>
                  <a:pt x="6768833" y="1926323"/>
                </a:lnTo>
                <a:lnTo>
                  <a:pt x="6766204" y="1926323"/>
                </a:lnTo>
                <a:lnTo>
                  <a:pt x="6765074" y="1926793"/>
                </a:lnTo>
                <a:lnTo>
                  <a:pt x="6763220" y="1928647"/>
                </a:lnTo>
                <a:lnTo>
                  <a:pt x="6762750" y="1929765"/>
                </a:lnTo>
                <a:lnTo>
                  <a:pt x="6762750" y="1932406"/>
                </a:lnTo>
                <a:lnTo>
                  <a:pt x="6763220" y="1933524"/>
                </a:lnTo>
                <a:lnTo>
                  <a:pt x="6765074" y="1935378"/>
                </a:lnTo>
                <a:lnTo>
                  <a:pt x="6766204" y="1935848"/>
                </a:lnTo>
                <a:lnTo>
                  <a:pt x="6768833" y="1935848"/>
                </a:lnTo>
                <a:lnTo>
                  <a:pt x="6769951" y="1935378"/>
                </a:lnTo>
                <a:lnTo>
                  <a:pt x="6771818" y="1933524"/>
                </a:lnTo>
                <a:lnTo>
                  <a:pt x="6772275" y="1932406"/>
                </a:lnTo>
                <a:lnTo>
                  <a:pt x="6772275" y="1929765"/>
                </a:lnTo>
                <a:close/>
              </a:path>
              <a:path w="7200900" h="3057525">
                <a:moveTo>
                  <a:pt x="6772275" y="1371320"/>
                </a:moveTo>
                <a:lnTo>
                  <a:pt x="6771818" y="1370190"/>
                </a:lnTo>
                <a:lnTo>
                  <a:pt x="6769951" y="1368336"/>
                </a:lnTo>
                <a:lnTo>
                  <a:pt x="6768833" y="1367866"/>
                </a:lnTo>
                <a:lnTo>
                  <a:pt x="6766204" y="1367866"/>
                </a:lnTo>
                <a:lnTo>
                  <a:pt x="6765074" y="1368336"/>
                </a:lnTo>
                <a:lnTo>
                  <a:pt x="6763220" y="1370190"/>
                </a:lnTo>
                <a:lnTo>
                  <a:pt x="6762750" y="1371320"/>
                </a:lnTo>
                <a:lnTo>
                  <a:pt x="6762750" y="1373949"/>
                </a:lnTo>
                <a:lnTo>
                  <a:pt x="6763220" y="1375067"/>
                </a:lnTo>
                <a:lnTo>
                  <a:pt x="6765074" y="1376934"/>
                </a:lnTo>
                <a:lnTo>
                  <a:pt x="6766204" y="1377391"/>
                </a:lnTo>
                <a:lnTo>
                  <a:pt x="6768833" y="1377391"/>
                </a:lnTo>
                <a:lnTo>
                  <a:pt x="6769951" y="1376934"/>
                </a:lnTo>
                <a:lnTo>
                  <a:pt x="6771818" y="1375067"/>
                </a:lnTo>
                <a:lnTo>
                  <a:pt x="6772275" y="1373949"/>
                </a:lnTo>
                <a:lnTo>
                  <a:pt x="6772275" y="1371320"/>
                </a:lnTo>
                <a:close/>
              </a:path>
              <a:path w="7200900" h="3057525">
                <a:moveTo>
                  <a:pt x="6772275" y="812863"/>
                </a:moveTo>
                <a:lnTo>
                  <a:pt x="6771818" y="811745"/>
                </a:lnTo>
                <a:lnTo>
                  <a:pt x="6769951" y="809879"/>
                </a:lnTo>
                <a:lnTo>
                  <a:pt x="6768833" y="809421"/>
                </a:lnTo>
                <a:lnTo>
                  <a:pt x="6766204" y="809421"/>
                </a:lnTo>
                <a:lnTo>
                  <a:pt x="6765074" y="809879"/>
                </a:lnTo>
                <a:lnTo>
                  <a:pt x="6763220" y="811745"/>
                </a:lnTo>
                <a:lnTo>
                  <a:pt x="6762750" y="812863"/>
                </a:lnTo>
                <a:lnTo>
                  <a:pt x="6762750" y="815492"/>
                </a:lnTo>
                <a:lnTo>
                  <a:pt x="6763220" y="816622"/>
                </a:lnTo>
                <a:lnTo>
                  <a:pt x="6765074" y="818476"/>
                </a:lnTo>
                <a:lnTo>
                  <a:pt x="6766204" y="818946"/>
                </a:lnTo>
                <a:lnTo>
                  <a:pt x="6768833" y="818946"/>
                </a:lnTo>
                <a:lnTo>
                  <a:pt x="6769951" y="818476"/>
                </a:lnTo>
                <a:lnTo>
                  <a:pt x="6771818" y="816622"/>
                </a:lnTo>
                <a:lnTo>
                  <a:pt x="6772275" y="815492"/>
                </a:lnTo>
                <a:lnTo>
                  <a:pt x="6772275" y="812863"/>
                </a:lnTo>
                <a:close/>
              </a:path>
              <a:path w="7200900" h="3057525">
                <a:moveTo>
                  <a:pt x="6772275" y="254406"/>
                </a:moveTo>
                <a:lnTo>
                  <a:pt x="6771818" y="253288"/>
                </a:lnTo>
                <a:lnTo>
                  <a:pt x="6769951" y="251421"/>
                </a:lnTo>
                <a:lnTo>
                  <a:pt x="6768833" y="250964"/>
                </a:lnTo>
                <a:lnTo>
                  <a:pt x="6766204" y="250964"/>
                </a:lnTo>
                <a:lnTo>
                  <a:pt x="6765074" y="251421"/>
                </a:lnTo>
                <a:lnTo>
                  <a:pt x="6763220" y="253288"/>
                </a:lnTo>
                <a:lnTo>
                  <a:pt x="6762750" y="254406"/>
                </a:lnTo>
                <a:lnTo>
                  <a:pt x="6762750" y="257035"/>
                </a:lnTo>
                <a:lnTo>
                  <a:pt x="6763220" y="258165"/>
                </a:lnTo>
                <a:lnTo>
                  <a:pt x="6765074" y="260019"/>
                </a:lnTo>
                <a:lnTo>
                  <a:pt x="6766204" y="260489"/>
                </a:lnTo>
                <a:lnTo>
                  <a:pt x="6768833" y="260489"/>
                </a:lnTo>
                <a:lnTo>
                  <a:pt x="6769951" y="260019"/>
                </a:lnTo>
                <a:lnTo>
                  <a:pt x="6771818" y="258165"/>
                </a:lnTo>
                <a:lnTo>
                  <a:pt x="6772275" y="257035"/>
                </a:lnTo>
                <a:lnTo>
                  <a:pt x="6772275" y="254406"/>
                </a:lnTo>
                <a:close/>
              </a:path>
              <a:path w="7200900" h="3057525">
                <a:moveTo>
                  <a:pt x="6819900" y="2488222"/>
                </a:moveTo>
                <a:lnTo>
                  <a:pt x="6819443" y="2487104"/>
                </a:lnTo>
                <a:lnTo>
                  <a:pt x="6817576" y="2485237"/>
                </a:lnTo>
                <a:lnTo>
                  <a:pt x="6816458" y="2484780"/>
                </a:lnTo>
                <a:lnTo>
                  <a:pt x="6813829" y="2484780"/>
                </a:lnTo>
                <a:lnTo>
                  <a:pt x="6812699" y="2485237"/>
                </a:lnTo>
                <a:lnTo>
                  <a:pt x="6810845" y="2487104"/>
                </a:lnTo>
                <a:lnTo>
                  <a:pt x="6810375" y="2488222"/>
                </a:lnTo>
                <a:lnTo>
                  <a:pt x="6810375" y="2490851"/>
                </a:lnTo>
                <a:lnTo>
                  <a:pt x="6810845" y="2491981"/>
                </a:lnTo>
                <a:lnTo>
                  <a:pt x="6812699" y="2493835"/>
                </a:lnTo>
                <a:lnTo>
                  <a:pt x="6813829" y="2494305"/>
                </a:lnTo>
                <a:lnTo>
                  <a:pt x="6816458" y="2494305"/>
                </a:lnTo>
                <a:lnTo>
                  <a:pt x="6817576" y="2493835"/>
                </a:lnTo>
                <a:lnTo>
                  <a:pt x="6819443" y="2491981"/>
                </a:lnTo>
                <a:lnTo>
                  <a:pt x="6819900" y="2490851"/>
                </a:lnTo>
                <a:lnTo>
                  <a:pt x="6819900" y="2488222"/>
                </a:lnTo>
                <a:close/>
              </a:path>
              <a:path w="7200900" h="3057525">
                <a:moveTo>
                  <a:pt x="6819900" y="1929765"/>
                </a:moveTo>
                <a:lnTo>
                  <a:pt x="6819443" y="1928647"/>
                </a:lnTo>
                <a:lnTo>
                  <a:pt x="6817576" y="1926793"/>
                </a:lnTo>
                <a:lnTo>
                  <a:pt x="6816458" y="1926323"/>
                </a:lnTo>
                <a:lnTo>
                  <a:pt x="6813829" y="1926323"/>
                </a:lnTo>
                <a:lnTo>
                  <a:pt x="6812699" y="1926793"/>
                </a:lnTo>
                <a:lnTo>
                  <a:pt x="6810845" y="1928647"/>
                </a:lnTo>
                <a:lnTo>
                  <a:pt x="6810375" y="1929765"/>
                </a:lnTo>
                <a:lnTo>
                  <a:pt x="6810375" y="1932406"/>
                </a:lnTo>
                <a:lnTo>
                  <a:pt x="6810845" y="1933524"/>
                </a:lnTo>
                <a:lnTo>
                  <a:pt x="6812699" y="1935378"/>
                </a:lnTo>
                <a:lnTo>
                  <a:pt x="6813829" y="1935848"/>
                </a:lnTo>
                <a:lnTo>
                  <a:pt x="6816458" y="1935848"/>
                </a:lnTo>
                <a:lnTo>
                  <a:pt x="6817576" y="1935378"/>
                </a:lnTo>
                <a:lnTo>
                  <a:pt x="6819443" y="1933524"/>
                </a:lnTo>
                <a:lnTo>
                  <a:pt x="6819900" y="1932406"/>
                </a:lnTo>
                <a:lnTo>
                  <a:pt x="6819900" y="1929765"/>
                </a:lnTo>
                <a:close/>
              </a:path>
              <a:path w="7200900" h="3057525">
                <a:moveTo>
                  <a:pt x="6819900" y="1371320"/>
                </a:moveTo>
                <a:lnTo>
                  <a:pt x="6819443" y="1370190"/>
                </a:lnTo>
                <a:lnTo>
                  <a:pt x="6817576" y="1368336"/>
                </a:lnTo>
                <a:lnTo>
                  <a:pt x="6816458" y="1367866"/>
                </a:lnTo>
                <a:lnTo>
                  <a:pt x="6813829" y="1367866"/>
                </a:lnTo>
                <a:lnTo>
                  <a:pt x="6812699" y="1368336"/>
                </a:lnTo>
                <a:lnTo>
                  <a:pt x="6810845" y="1370190"/>
                </a:lnTo>
                <a:lnTo>
                  <a:pt x="6810375" y="1371320"/>
                </a:lnTo>
                <a:lnTo>
                  <a:pt x="6810375" y="1373949"/>
                </a:lnTo>
                <a:lnTo>
                  <a:pt x="6810845" y="1375067"/>
                </a:lnTo>
                <a:lnTo>
                  <a:pt x="6812699" y="1376934"/>
                </a:lnTo>
                <a:lnTo>
                  <a:pt x="6813829" y="1377391"/>
                </a:lnTo>
                <a:lnTo>
                  <a:pt x="6816458" y="1377391"/>
                </a:lnTo>
                <a:lnTo>
                  <a:pt x="6817576" y="1376934"/>
                </a:lnTo>
                <a:lnTo>
                  <a:pt x="6819443" y="1375067"/>
                </a:lnTo>
                <a:lnTo>
                  <a:pt x="6819900" y="1373949"/>
                </a:lnTo>
                <a:lnTo>
                  <a:pt x="6819900" y="1371320"/>
                </a:lnTo>
                <a:close/>
              </a:path>
              <a:path w="7200900" h="3057525">
                <a:moveTo>
                  <a:pt x="6819900" y="812863"/>
                </a:moveTo>
                <a:lnTo>
                  <a:pt x="6819443" y="811745"/>
                </a:lnTo>
                <a:lnTo>
                  <a:pt x="6817576" y="809879"/>
                </a:lnTo>
                <a:lnTo>
                  <a:pt x="6816458" y="809421"/>
                </a:lnTo>
                <a:lnTo>
                  <a:pt x="6813829" y="809421"/>
                </a:lnTo>
                <a:lnTo>
                  <a:pt x="6812699" y="809879"/>
                </a:lnTo>
                <a:lnTo>
                  <a:pt x="6810845" y="811745"/>
                </a:lnTo>
                <a:lnTo>
                  <a:pt x="6810375" y="812863"/>
                </a:lnTo>
                <a:lnTo>
                  <a:pt x="6810375" y="815492"/>
                </a:lnTo>
                <a:lnTo>
                  <a:pt x="6810845" y="816622"/>
                </a:lnTo>
                <a:lnTo>
                  <a:pt x="6812699" y="818476"/>
                </a:lnTo>
                <a:lnTo>
                  <a:pt x="6813829" y="818946"/>
                </a:lnTo>
                <a:lnTo>
                  <a:pt x="6816458" y="818946"/>
                </a:lnTo>
                <a:lnTo>
                  <a:pt x="6817576" y="818476"/>
                </a:lnTo>
                <a:lnTo>
                  <a:pt x="6819443" y="816622"/>
                </a:lnTo>
                <a:lnTo>
                  <a:pt x="6819900" y="815492"/>
                </a:lnTo>
                <a:lnTo>
                  <a:pt x="6819900" y="812863"/>
                </a:lnTo>
                <a:close/>
              </a:path>
              <a:path w="7200900" h="3057525">
                <a:moveTo>
                  <a:pt x="6819900" y="254406"/>
                </a:moveTo>
                <a:lnTo>
                  <a:pt x="6819443" y="253288"/>
                </a:lnTo>
                <a:lnTo>
                  <a:pt x="6817576" y="251421"/>
                </a:lnTo>
                <a:lnTo>
                  <a:pt x="6816458" y="250964"/>
                </a:lnTo>
                <a:lnTo>
                  <a:pt x="6813829" y="250964"/>
                </a:lnTo>
                <a:lnTo>
                  <a:pt x="6812699" y="251421"/>
                </a:lnTo>
                <a:lnTo>
                  <a:pt x="6810845" y="253288"/>
                </a:lnTo>
                <a:lnTo>
                  <a:pt x="6810375" y="254406"/>
                </a:lnTo>
                <a:lnTo>
                  <a:pt x="6810375" y="257035"/>
                </a:lnTo>
                <a:lnTo>
                  <a:pt x="6810845" y="258165"/>
                </a:lnTo>
                <a:lnTo>
                  <a:pt x="6812699" y="260019"/>
                </a:lnTo>
                <a:lnTo>
                  <a:pt x="6813829" y="260489"/>
                </a:lnTo>
                <a:lnTo>
                  <a:pt x="6816458" y="260489"/>
                </a:lnTo>
                <a:lnTo>
                  <a:pt x="6817576" y="260019"/>
                </a:lnTo>
                <a:lnTo>
                  <a:pt x="6819443" y="258165"/>
                </a:lnTo>
                <a:lnTo>
                  <a:pt x="6819900" y="257035"/>
                </a:lnTo>
                <a:lnTo>
                  <a:pt x="6819900" y="254406"/>
                </a:lnTo>
                <a:close/>
              </a:path>
              <a:path w="7200900" h="3057525">
                <a:moveTo>
                  <a:pt x="6867525" y="2488222"/>
                </a:moveTo>
                <a:lnTo>
                  <a:pt x="6867068" y="2487104"/>
                </a:lnTo>
                <a:lnTo>
                  <a:pt x="6865201" y="2485237"/>
                </a:lnTo>
                <a:lnTo>
                  <a:pt x="6864083" y="2484780"/>
                </a:lnTo>
                <a:lnTo>
                  <a:pt x="6861454" y="2484780"/>
                </a:lnTo>
                <a:lnTo>
                  <a:pt x="6860324" y="2485237"/>
                </a:lnTo>
                <a:lnTo>
                  <a:pt x="6858470" y="2487104"/>
                </a:lnTo>
                <a:lnTo>
                  <a:pt x="6858000" y="2488222"/>
                </a:lnTo>
                <a:lnTo>
                  <a:pt x="6858000" y="2490851"/>
                </a:lnTo>
                <a:lnTo>
                  <a:pt x="6858470" y="2491981"/>
                </a:lnTo>
                <a:lnTo>
                  <a:pt x="6860324" y="2493835"/>
                </a:lnTo>
                <a:lnTo>
                  <a:pt x="6861454" y="2494305"/>
                </a:lnTo>
                <a:lnTo>
                  <a:pt x="6864083" y="2494305"/>
                </a:lnTo>
                <a:lnTo>
                  <a:pt x="6865201" y="2493835"/>
                </a:lnTo>
                <a:lnTo>
                  <a:pt x="6867068" y="2491981"/>
                </a:lnTo>
                <a:lnTo>
                  <a:pt x="6867525" y="2490851"/>
                </a:lnTo>
                <a:lnTo>
                  <a:pt x="6867525" y="2488222"/>
                </a:lnTo>
                <a:close/>
              </a:path>
              <a:path w="7200900" h="3057525">
                <a:moveTo>
                  <a:pt x="6867525" y="1929765"/>
                </a:moveTo>
                <a:lnTo>
                  <a:pt x="6867068" y="1928647"/>
                </a:lnTo>
                <a:lnTo>
                  <a:pt x="6865201" y="1926793"/>
                </a:lnTo>
                <a:lnTo>
                  <a:pt x="6864083" y="1926323"/>
                </a:lnTo>
                <a:lnTo>
                  <a:pt x="6861454" y="1926323"/>
                </a:lnTo>
                <a:lnTo>
                  <a:pt x="6860324" y="1926793"/>
                </a:lnTo>
                <a:lnTo>
                  <a:pt x="6858470" y="1928647"/>
                </a:lnTo>
                <a:lnTo>
                  <a:pt x="6858000" y="1929765"/>
                </a:lnTo>
                <a:lnTo>
                  <a:pt x="6858000" y="1932406"/>
                </a:lnTo>
                <a:lnTo>
                  <a:pt x="6858470" y="1933524"/>
                </a:lnTo>
                <a:lnTo>
                  <a:pt x="6860324" y="1935378"/>
                </a:lnTo>
                <a:lnTo>
                  <a:pt x="6861454" y="1935848"/>
                </a:lnTo>
                <a:lnTo>
                  <a:pt x="6864083" y="1935848"/>
                </a:lnTo>
                <a:lnTo>
                  <a:pt x="6865201" y="1935378"/>
                </a:lnTo>
                <a:lnTo>
                  <a:pt x="6867068" y="1933524"/>
                </a:lnTo>
                <a:lnTo>
                  <a:pt x="6867525" y="1932406"/>
                </a:lnTo>
                <a:lnTo>
                  <a:pt x="6867525" y="1929765"/>
                </a:lnTo>
                <a:close/>
              </a:path>
              <a:path w="7200900" h="3057525">
                <a:moveTo>
                  <a:pt x="6867525" y="1371320"/>
                </a:moveTo>
                <a:lnTo>
                  <a:pt x="6867068" y="1370190"/>
                </a:lnTo>
                <a:lnTo>
                  <a:pt x="6865201" y="1368336"/>
                </a:lnTo>
                <a:lnTo>
                  <a:pt x="6864083" y="1367866"/>
                </a:lnTo>
                <a:lnTo>
                  <a:pt x="6861454" y="1367866"/>
                </a:lnTo>
                <a:lnTo>
                  <a:pt x="6860324" y="1368336"/>
                </a:lnTo>
                <a:lnTo>
                  <a:pt x="6858470" y="1370190"/>
                </a:lnTo>
                <a:lnTo>
                  <a:pt x="6858000" y="1371320"/>
                </a:lnTo>
                <a:lnTo>
                  <a:pt x="6858000" y="1373949"/>
                </a:lnTo>
                <a:lnTo>
                  <a:pt x="6858470" y="1375067"/>
                </a:lnTo>
                <a:lnTo>
                  <a:pt x="6860324" y="1376934"/>
                </a:lnTo>
                <a:lnTo>
                  <a:pt x="6861454" y="1377391"/>
                </a:lnTo>
                <a:lnTo>
                  <a:pt x="6864083" y="1377391"/>
                </a:lnTo>
                <a:lnTo>
                  <a:pt x="6865201" y="1376934"/>
                </a:lnTo>
                <a:lnTo>
                  <a:pt x="6867068" y="1375067"/>
                </a:lnTo>
                <a:lnTo>
                  <a:pt x="6867525" y="1373949"/>
                </a:lnTo>
                <a:lnTo>
                  <a:pt x="6867525" y="1371320"/>
                </a:lnTo>
                <a:close/>
              </a:path>
              <a:path w="7200900" h="3057525">
                <a:moveTo>
                  <a:pt x="6867525" y="812863"/>
                </a:moveTo>
                <a:lnTo>
                  <a:pt x="6867068" y="811745"/>
                </a:lnTo>
                <a:lnTo>
                  <a:pt x="6865201" y="809879"/>
                </a:lnTo>
                <a:lnTo>
                  <a:pt x="6864083" y="809421"/>
                </a:lnTo>
                <a:lnTo>
                  <a:pt x="6861454" y="809421"/>
                </a:lnTo>
                <a:lnTo>
                  <a:pt x="6860324" y="809879"/>
                </a:lnTo>
                <a:lnTo>
                  <a:pt x="6858470" y="811745"/>
                </a:lnTo>
                <a:lnTo>
                  <a:pt x="6858000" y="812863"/>
                </a:lnTo>
                <a:lnTo>
                  <a:pt x="6858000" y="815492"/>
                </a:lnTo>
                <a:lnTo>
                  <a:pt x="6858470" y="816622"/>
                </a:lnTo>
                <a:lnTo>
                  <a:pt x="6860324" y="818476"/>
                </a:lnTo>
                <a:lnTo>
                  <a:pt x="6861454" y="818946"/>
                </a:lnTo>
                <a:lnTo>
                  <a:pt x="6864083" y="818946"/>
                </a:lnTo>
                <a:lnTo>
                  <a:pt x="6865201" y="818476"/>
                </a:lnTo>
                <a:lnTo>
                  <a:pt x="6867068" y="816622"/>
                </a:lnTo>
                <a:lnTo>
                  <a:pt x="6867525" y="815492"/>
                </a:lnTo>
                <a:lnTo>
                  <a:pt x="6867525" y="812863"/>
                </a:lnTo>
                <a:close/>
              </a:path>
              <a:path w="7200900" h="3057525">
                <a:moveTo>
                  <a:pt x="6867525" y="254406"/>
                </a:moveTo>
                <a:lnTo>
                  <a:pt x="6867068" y="253288"/>
                </a:lnTo>
                <a:lnTo>
                  <a:pt x="6865201" y="251421"/>
                </a:lnTo>
                <a:lnTo>
                  <a:pt x="6864083" y="250964"/>
                </a:lnTo>
                <a:lnTo>
                  <a:pt x="6861454" y="250964"/>
                </a:lnTo>
                <a:lnTo>
                  <a:pt x="6860324" y="251421"/>
                </a:lnTo>
                <a:lnTo>
                  <a:pt x="6858470" y="253288"/>
                </a:lnTo>
                <a:lnTo>
                  <a:pt x="6858000" y="254406"/>
                </a:lnTo>
                <a:lnTo>
                  <a:pt x="6858000" y="257035"/>
                </a:lnTo>
                <a:lnTo>
                  <a:pt x="6858470" y="258165"/>
                </a:lnTo>
                <a:lnTo>
                  <a:pt x="6860324" y="260019"/>
                </a:lnTo>
                <a:lnTo>
                  <a:pt x="6861454" y="260489"/>
                </a:lnTo>
                <a:lnTo>
                  <a:pt x="6864083" y="260489"/>
                </a:lnTo>
                <a:lnTo>
                  <a:pt x="6865201" y="260019"/>
                </a:lnTo>
                <a:lnTo>
                  <a:pt x="6867068" y="258165"/>
                </a:lnTo>
                <a:lnTo>
                  <a:pt x="6867525" y="257035"/>
                </a:lnTo>
                <a:lnTo>
                  <a:pt x="6867525" y="254406"/>
                </a:lnTo>
                <a:close/>
              </a:path>
              <a:path w="7200900" h="3057525">
                <a:moveTo>
                  <a:pt x="6915150" y="2488222"/>
                </a:moveTo>
                <a:lnTo>
                  <a:pt x="6914693" y="2487104"/>
                </a:lnTo>
                <a:lnTo>
                  <a:pt x="6912826" y="2485237"/>
                </a:lnTo>
                <a:lnTo>
                  <a:pt x="6911708" y="2484780"/>
                </a:lnTo>
                <a:lnTo>
                  <a:pt x="6909079" y="2484780"/>
                </a:lnTo>
                <a:lnTo>
                  <a:pt x="6907949" y="2485237"/>
                </a:lnTo>
                <a:lnTo>
                  <a:pt x="6906095" y="2487104"/>
                </a:lnTo>
                <a:lnTo>
                  <a:pt x="6905625" y="2488222"/>
                </a:lnTo>
                <a:lnTo>
                  <a:pt x="6905625" y="2490851"/>
                </a:lnTo>
                <a:lnTo>
                  <a:pt x="6906095" y="2491981"/>
                </a:lnTo>
                <a:lnTo>
                  <a:pt x="6907949" y="2493835"/>
                </a:lnTo>
                <a:lnTo>
                  <a:pt x="6909079" y="2494305"/>
                </a:lnTo>
                <a:lnTo>
                  <a:pt x="6911708" y="2494305"/>
                </a:lnTo>
                <a:lnTo>
                  <a:pt x="6912826" y="2493835"/>
                </a:lnTo>
                <a:lnTo>
                  <a:pt x="6914693" y="2491981"/>
                </a:lnTo>
                <a:lnTo>
                  <a:pt x="6915150" y="2490851"/>
                </a:lnTo>
                <a:lnTo>
                  <a:pt x="6915150" y="2488222"/>
                </a:lnTo>
                <a:close/>
              </a:path>
              <a:path w="7200900" h="3057525">
                <a:moveTo>
                  <a:pt x="6915150" y="1929765"/>
                </a:moveTo>
                <a:lnTo>
                  <a:pt x="6914693" y="1928647"/>
                </a:lnTo>
                <a:lnTo>
                  <a:pt x="6912826" y="1926793"/>
                </a:lnTo>
                <a:lnTo>
                  <a:pt x="6911708" y="1926323"/>
                </a:lnTo>
                <a:lnTo>
                  <a:pt x="6909079" y="1926323"/>
                </a:lnTo>
                <a:lnTo>
                  <a:pt x="6907949" y="1926793"/>
                </a:lnTo>
                <a:lnTo>
                  <a:pt x="6906095" y="1928647"/>
                </a:lnTo>
                <a:lnTo>
                  <a:pt x="6905625" y="1929765"/>
                </a:lnTo>
                <a:lnTo>
                  <a:pt x="6905625" y="1932406"/>
                </a:lnTo>
                <a:lnTo>
                  <a:pt x="6906095" y="1933524"/>
                </a:lnTo>
                <a:lnTo>
                  <a:pt x="6907949" y="1935378"/>
                </a:lnTo>
                <a:lnTo>
                  <a:pt x="6909079" y="1935848"/>
                </a:lnTo>
                <a:lnTo>
                  <a:pt x="6911708" y="1935848"/>
                </a:lnTo>
                <a:lnTo>
                  <a:pt x="6912826" y="1935378"/>
                </a:lnTo>
                <a:lnTo>
                  <a:pt x="6914693" y="1933524"/>
                </a:lnTo>
                <a:lnTo>
                  <a:pt x="6915150" y="1932406"/>
                </a:lnTo>
                <a:lnTo>
                  <a:pt x="6915150" y="1929765"/>
                </a:lnTo>
                <a:close/>
              </a:path>
              <a:path w="7200900" h="3057525">
                <a:moveTo>
                  <a:pt x="6915150" y="1371320"/>
                </a:moveTo>
                <a:lnTo>
                  <a:pt x="6914693" y="1370190"/>
                </a:lnTo>
                <a:lnTo>
                  <a:pt x="6912826" y="1368336"/>
                </a:lnTo>
                <a:lnTo>
                  <a:pt x="6911708" y="1367866"/>
                </a:lnTo>
                <a:lnTo>
                  <a:pt x="6909079" y="1367866"/>
                </a:lnTo>
                <a:lnTo>
                  <a:pt x="6907949" y="1368336"/>
                </a:lnTo>
                <a:lnTo>
                  <a:pt x="6906095" y="1370190"/>
                </a:lnTo>
                <a:lnTo>
                  <a:pt x="6905625" y="1371320"/>
                </a:lnTo>
                <a:lnTo>
                  <a:pt x="6905625" y="1373949"/>
                </a:lnTo>
                <a:lnTo>
                  <a:pt x="6906095" y="1375067"/>
                </a:lnTo>
                <a:lnTo>
                  <a:pt x="6907949" y="1376934"/>
                </a:lnTo>
                <a:lnTo>
                  <a:pt x="6909079" y="1377391"/>
                </a:lnTo>
                <a:lnTo>
                  <a:pt x="6911708" y="1377391"/>
                </a:lnTo>
                <a:lnTo>
                  <a:pt x="6912826" y="1376934"/>
                </a:lnTo>
                <a:lnTo>
                  <a:pt x="6914693" y="1375067"/>
                </a:lnTo>
                <a:lnTo>
                  <a:pt x="6915150" y="1373949"/>
                </a:lnTo>
                <a:lnTo>
                  <a:pt x="6915150" y="1371320"/>
                </a:lnTo>
                <a:close/>
              </a:path>
              <a:path w="7200900" h="3057525">
                <a:moveTo>
                  <a:pt x="6915150" y="812863"/>
                </a:moveTo>
                <a:lnTo>
                  <a:pt x="6914693" y="811745"/>
                </a:lnTo>
                <a:lnTo>
                  <a:pt x="6912826" y="809879"/>
                </a:lnTo>
                <a:lnTo>
                  <a:pt x="6911708" y="809421"/>
                </a:lnTo>
                <a:lnTo>
                  <a:pt x="6909079" y="809421"/>
                </a:lnTo>
                <a:lnTo>
                  <a:pt x="6907949" y="809879"/>
                </a:lnTo>
                <a:lnTo>
                  <a:pt x="6906095" y="811745"/>
                </a:lnTo>
                <a:lnTo>
                  <a:pt x="6905625" y="812863"/>
                </a:lnTo>
                <a:lnTo>
                  <a:pt x="6905625" y="815492"/>
                </a:lnTo>
                <a:lnTo>
                  <a:pt x="6906095" y="816622"/>
                </a:lnTo>
                <a:lnTo>
                  <a:pt x="6907949" y="818476"/>
                </a:lnTo>
                <a:lnTo>
                  <a:pt x="6909079" y="818946"/>
                </a:lnTo>
                <a:lnTo>
                  <a:pt x="6911708" y="818946"/>
                </a:lnTo>
                <a:lnTo>
                  <a:pt x="6912826" y="818476"/>
                </a:lnTo>
                <a:lnTo>
                  <a:pt x="6914693" y="816622"/>
                </a:lnTo>
                <a:lnTo>
                  <a:pt x="6915150" y="815492"/>
                </a:lnTo>
                <a:lnTo>
                  <a:pt x="6915150" y="812863"/>
                </a:lnTo>
                <a:close/>
              </a:path>
              <a:path w="7200900" h="3057525">
                <a:moveTo>
                  <a:pt x="6915150" y="254406"/>
                </a:moveTo>
                <a:lnTo>
                  <a:pt x="6914693" y="253288"/>
                </a:lnTo>
                <a:lnTo>
                  <a:pt x="6912826" y="251421"/>
                </a:lnTo>
                <a:lnTo>
                  <a:pt x="6911708" y="250964"/>
                </a:lnTo>
                <a:lnTo>
                  <a:pt x="6909079" y="250964"/>
                </a:lnTo>
                <a:lnTo>
                  <a:pt x="6907949" y="251421"/>
                </a:lnTo>
                <a:lnTo>
                  <a:pt x="6906095" y="253288"/>
                </a:lnTo>
                <a:lnTo>
                  <a:pt x="6905625" y="254406"/>
                </a:lnTo>
                <a:lnTo>
                  <a:pt x="6905625" y="257035"/>
                </a:lnTo>
                <a:lnTo>
                  <a:pt x="6906095" y="258165"/>
                </a:lnTo>
                <a:lnTo>
                  <a:pt x="6907949" y="260019"/>
                </a:lnTo>
                <a:lnTo>
                  <a:pt x="6909079" y="260489"/>
                </a:lnTo>
                <a:lnTo>
                  <a:pt x="6911708" y="260489"/>
                </a:lnTo>
                <a:lnTo>
                  <a:pt x="6912826" y="260019"/>
                </a:lnTo>
                <a:lnTo>
                  <a:pt x="6914693" y="258165"/>
                </a:lnTo>
                <a:lnTo>
                  <a:pt x="6915150" y="257035"/>
                </a:lnTo>
                <a:lnTo>
                  <a:pt x="6915150" y="254406"/>
                </a:lnTo>
                <a:close/>
              </a:path>
              <a:path w="7200900" h="3057525">
                <a:moveTo>
                  <a:pt x="6962775" y="2488222"/>
                </a:moveTo>
                <a:lnTo>
                  <a:pt x="6962318" y="2487104"/>
                </a:lnTo>
                <a:lnTo>
                  <a:pt x="6960451" y="2485237"/>
                </a:lnTo>
                <a:lnTo>
                  <a:pt x="6959333" y="2484780"/>
                </a:lnTo>
                <a:lnTo>
                  <a:pt x="6956704" y="2484780"/>
                </a:lnTo>
                <a:lnTo>
                  <a:pt x="6955587" y="2485237"/>
                </a:lnTo>
                <a:lnTo>
                  <a:pt x="6953720" y="2487104"/>
                </a:lnTo>
                <a:lnTo>
                  <a:pt x="6953250" y="2488222"/>
                </a:lnTo>
                <a:lnTo>
                  <a:pt x="6953250" y="2490851"/>
                </a:lnTo>
                <a:lnTo>
                  <a:pt x="6953720" y="2491981"/>
                </a:lnTo>
                <a:lnTo>
                  <a:pt x="6955587" y="2493835"/>
                </a:lnTo>
                <a:lnTo>
                  <a:pt x="6956704" y="2494305"/>
                </a:lnTo>
                <a:lnTo>
                  <a:pt x="6959333" y="2494305"/>
                </a:lnTo>
                <a:lnTo>
                  <a:pt x="6960451" y="2493835"/>
                </a:lnTo>
                <a:lnTo>
                  <a:pt x="6962318" y="2491981"/>
                </a:lnTo>
                <a:lnTo>
                  <a:pt x="6962775" y="2490851"/>
                </a:lnTo>
                <a:lnTo>
                  <a:pt x="6962775" y="2488222"/>
                </a:lnTo>
                <a:close/>
              </a:path>
              <a:path w="7200900" h="3057525">
                <a:moveTo>
                  <a:pt x="6962775" y="1929765"/>
                </a:moveTo>
                <a:lnTo>
                  <a:pt x="6962318" y="1928647"/>
                </a:lnTo>
                <a:lnTo>
                  <a:pt x="6960451" y="1926793"/>
                </a:lnTo>
                <a:lnTo>
                  <a:pt x="6959333" y="1926323"/>
                </a:lnTo>
                <a:lnTo>
                  <a:pt x="6956704" y="1926323"/>
                </a:lnTo>
                <a:lnTo>
                  <a:pt x="6955587" y="1926793"/>
                </a:lnTo>
                <a:lnTo>
                  <a:pt x="6953720" y="1928647"/>
                </a:lnTo>
                <a:lnTo>
                  <a:pt x="6953250" y="1929765"/>
                </a:lnTo>
                <a:lnTo>
                  <a:pt x="6953250" y="1932406"/>
                </a:lnTo>
                <a:lnTo>
                  <a:pt x="6953720" y="1933524"/>
                </a:lnTo>
                <a:lnTo>
                  <a:pt x="6955587" y="1935378"/>
                </a:lnTo>
                <a:lnTo>
                  <a:pt x="6956704" y="1935848"/>
                </a:lnTo>
                <a:lnTo>
                  <a:pt x="6959333" y="1935848"/>
                </a:lnTo>
                <a:lnTo>
                  <a:pt x="6960451" y="1935378"/>
                </a:lnTo>
                <a:lnTo>
                  <a:pt x="6962318" y="1933524"/>
                </a:lnTo>
                <a:lnTo>
                  <a:pt x="6962775" y="1932406"/>
                </a:lnTo>
                <a:lnTo>
                  <a:pt x="6962775" y="1929765"/>
                </a:lnTo>
                <a:close/>
              </a:path>
              <a:path w="7200900" h="3057525">
                <a:moveTo>
                  <a:pt x="6962775" y="1371320"/>
                </a:moveTo>
                <a:lnTo>
                  <a:pt x="6962318" y="1370190"/>
                </a:lnTo>
                <a:lnTo>
                  <a:pt x="6960451" y="1368336"/>
                </a:lnTo>
                <a:lnTo>
                  <a:pt x="6959333" y="1367866"/>
                </a:lnTo>
                <a:lnTo>
                  <a:pt x="6956704" y="1367866"/>
                </a:lnTo>
                <a:lnTo>
                  <a:pt x="6955587" y="1368336"/>
                </a:lnTo>
                <a:lnTo>
                  <a:pt x="6953720" y="1370190"/>
                </a:lnTo>
                <a:lnTo>
                  <a:pt x="6953250" y="1371320"/>
                </a:lnTo>
                <a:lnTo>
                  <a:pt x="6953250" y="1373949"/>
                </a:lnTo>
                <a:lnTo>
                  <a:pt x="6953720" y="1375067"/>
                </a:lnTo>
                <a:lnTo>
                  <a:pt x="6955587" y="1376934"/>
                </a:lnTo>
                <a:lnTo>
                  <a:pt x="6956704" y="1377391"/>
                </a:lnTo>
                <a:lnTo>
                  <a:pt x="6959333" y="1377391"/>
                </a:lnTo>
                <a:lnTo>
                  <a:pt x="6960451" y="1376934"/>
                </a:lnTo>
                <a:lnTo>
                  <a:pt x="6962318" y="1375067"/>
                </a:lnTo>
                <a:lnTo>
                  <a:pt x="6962775" y="1373949"/>
                </a:lnTo>
                <a:lnTo>
                  <a:pt x="6962775" y="1371320"/>
                </a:lnTo>
                <a:close/>
              </a:path>
              <a:path w="7200900" h="3057525">
                <a:moveTo>
                  <a:pt x="6962775" y="812863"/>
                </a:moveTo>
                <a:lnTo>
                  <a:pt x="6962318" y="811745"/>
                </a:lnTo>
                <a:lnTo>
                  <a:pt x="6960451" y="809879"/>
                </a:lnTo>
                <a:lnTo>
                  <a:pt x="6959333" y="809421"/>
                </a:lnTo>
                <a:lnTo>
                  <a:pt x="6956704" y="809421"/>
                </a:lnTo>
                <a:lnTo>
                  <a:pt x="6955587" y="809879"/>
                </a:lnTo>
                <a:lnTo>
                  <a:pt x="6953720" y="811745"/>
                </a:lnTo>
                <a:lnTo>
                  <a:pt x="6953250" y="812863"/>
                </a:lnTo>
                <a:lnTo>
                  <a:pt x="6953250" y="815492"/>
                </a:lnTo>
                <a:lnTo>
                  <a:pt x="6953720" y="816622"/>
                </a:lnTo>
                <a:lnTo>
                  <a:pt x="6955587" y="818476"/>
                </a:lnTo>
                <a:lnTo>
                  <a:pt x="6956704" y="818946"/>
                </a:lnTo>
                <a:lnTo>
                  <a:pt x="6959333" y="818946"/>
                </a:lnTo>
                <a:lnTo>
                  <a:pt x="6960451" y="818476"/>
                </a:lnTo>
                <a:lnTo>
                  <a:pt x="6962318" y="816622"/>
                </a:lnTo>
                <a:lnTo>
                  <a:pt x="6962775" y="815492"/>
                </a:lnTo>
                <a:lnTo>
                  <a:pt x="6962775" y="812863"/>
                </a:lnTo>
                <a:close/>
              </a:path>
              <a:path w="7200900" h="3057525">
                <a:moveTo>
                  <a:pt x="6962775" y="254406"/>
                </a:moveTo>
                <a:lnTo>
                  <a:pt x="6962318" y="253288"/>
                </a:lnTo>
                <a:lnTo>
                  <a:pt x="6960451" y="251421"/>
                </a:lnTo>
                <a:lnTo>
                  <a:pt x="6959333" y="250964"/>
                </a:lnTo>
                <a:lnTo>
                  <a:pt x="6956704" y="250964"/>
                </a:lnTo>
                <a:lnTo>
                  <a:pt x="6955587" y="251421"/>
                </a:lnTo>
                <a:lnTo>
                  <a:pt x="6953720" y="253288"/>
                </a:lnTo>
                <a:lnTo>
                  <a:pt x="6953250" y="254406"/>
                </a:lnTo>
                <a:lnTo>
                  <a:pt x="6953250" y="257035"/>
                </a:lnTo>
                <a:lnTo>
                  <a:pt x="6953720" y="258165"/>
                </a:lnTo>
                <a:lnTo>
                  <a:pt x="6955587" y="260019"/>
                </a:lnTo>
                <a:lnTo>
                  <a:pt x="6956704" y="260489"/>
                </a:lnTo>
                <a:lnTo>
                  <a:pt x="6959333" y="260489"/>
                </a:lnTo>
                <a:lnTo>
                  <a:pt x="6960451" y="260019"/>
                </a:lnTo>
                <a:lnTo>
                  <a:pt x="6962318" y="258165"/>
                </a:lnTo>
                <a:lnTo>
                  <a:pt x="6962775" y="257035"/>
                </a:lnTo>
                <a:lnTo>
                  <a:pt x="6962775" y="254406"/>
                </a:lnTo>
                <a:close/>
              </a:path>
              <a:path w="7200900" h="3057525">
                <a:moveTo>
                  <a:pt x="7010400" y="2488222"/>
                </a:moveTo>
                <a:lnTo>
                  <a:pt x="7009943" y="2487104"/>
                </a:lnTo>
                <a:lnTo>
                  <a:pt x="7008076" y="2485237"/>
                </a:lnTo>
                <a:lnTo>
                  <a:pt x="7006958" y="2484780"/>
                </a:lnTo>
                <a:lnTo>
                  <a:pt x="7004329" y="2484780"/>
                </a:lnTo>
                <a:lnTo>
                  <a:pt x="7003199" y="2485237"/>
                </a:lnTo>
                <a:lnTo>
                  <a:pt x="7001345" y="2487104"/>
                </a:lnTo>
                <a:lnTo>
                  <a:pt x="7000875" y="2488222"/>
                </a:lnTo>
                <a:lnTo>
                  <a:pt x="7000875" y="2490851"/>
                </a:lnTo>
                <a:lnTo>
                  <a:pt x="7001345" y="2491981"/>
                </a:lnTo>
                <a:lnTo>
                  <a:pt x="7003199" y="2493835"/>
                </a:lnTo>
                <a:lnTo>
                  <a:pt x="7004329" y="2494305"/>
                </a:lnTo>
                <a:lnTo>
                  <a:pt x="7006958" y="2494305"/>
                </a:lnTo>
                <a:lnTo>
                  <a:pt x="7008076" y="2493835"/>
                </a:lnTo>
                <a:lnTo>
                  <a:pt x="7009943" y="2491981"/>
                </a:lnTo>
                <a:lnTo>
                  <a:pt x="7010400" y="2490851"/>
                </a:lnTo>
                <a:lnTo>
                  <a:pt x="7010400" y="2488222"/>
                </a:lnTo>
                <a:close/>
              </a:path>
              <a:path w="7200900" h="3057525">
                <a:moveTo>
                  <a:pt x="7010400" y="1929765"/>
                </a:moveTo>
                <a:lnTo>
                  <a:pt x="7009943" y="1928647"/>
                </a:lnTo>
                <a:lnTo>
                  <a:pt x="7008076" y="1926793"/>
                </a:lnTo>
                <a:lnTo>
                  <a:pt x="7006958" y="1926323"/>
                </a:lnTo>
                <a:lnTo>
                  <a:pt x="7004329" y="1926323"/>
                </a:lnTo>
                <a:lnTo>
                  <a:pt x="7003199" y="1926793"/>
                </a:lnTo>
                <a:lnTo>
                  <a:pt x="7001345" y="1928647"/>
                </a:lnTo>
                <a:lnTo>
                  <a:pt x="7000875" y="1929765"/>
                </a:lnTo>
                <a:lnTo>
                  <a:pt x="7000875" y="1932406"/>
                </a:lnTo>
                <a:lnTo>
                  <a:pt x="7001345" y="1933524"/>
                </a:lnTo>
                <a:lnTo>
                  <a:pt x="7003199" y="1935378"/>
                </a:lnTo>
                <a:lnTo>
                  <a:pt x="7004329" y="1935848"/>
                </a:lnTo>
                <a:lnTo>
                  <a:pt x="7006958" y="1935848"/>
                </a:lnTo>
                <a:lnTo>
                  <a:pt x="7008076" y="1935378"/>
                </a:lnTo>
                <a:lnTo>
                  <a:pt x="7009943" y="1933524"/>
                </a:lnTo>
                <a:lnTo>
                  <a:pt x="7010400" y="1932406"/>
                </a:lnTo>
                <a:lnTo>
                  <a:pt x="7010400" y="1929765"/>
                </a:lnTo>
                <a:close/>
              </a:path>
              <a:path w="7200900" h="3057525">
                <a:moveTo>
                  <a:pt x="7010400" y="1371320"/>
                </a:moveTo>
                <a:lnTo>
                  <a:pt x="7009943" y="1370190"/>
                </a:lnTo>
                <a:lnTo>
                  <a:pt x="7008076" y="1368336"/>
                </a:lnTo>
                <a:lnTo>
                  <a:pt x="7006958" y="1367866"/>
                </a:lnTo>
                <a:lnTo>
                  <a:pt x="7004329" y="1367866"/>
                </a:lnTo>
                <a:lnTo>
                  <a:pt x="7003199" y="1368336"/>
                </a:lnTo>
                <a:lnTo>
                  <a:pt x="7001345" y="1370190"/>
                </a:lnTo>
                <a:lnTo>
                  <a:pt x="7000875" y="1371320"/>
                </a:lnTo>
                <a:lnTo>
                  <a:pt x="7000875" y="1373949"/>
                </a:lnTo>
                <a:lnTo>
                  <a:pt x="7001345" y="1375067"/>
                </a:lnTo>
                <a:lnTo>
                  <a:pt x="7003199" y="1376934"/>
                </a:lnTo>
                <a:lnTo>
                  <a:pt x="7004329" y="1377391"/>
                </a:lnTo>
                <a:lnTo>
                  <a:pt x="7006958" y="1377391"/>
                </a:lnTo>
                <a:lnTo>
                  <a:pt x="7008076" y="1376934"/>
                </a:lnTo>
                <a:lnTo>
                  <a:pt x="7009943" y="1375067"/>
                </a:lnTo>
                <a:lnTo>
                  <a:pt x="7010400" y="1373949"/>
                </a:lnTo>
                <a:lnTo>
                  <a:pt x="7010400" y="1371320"/>
                </a:lnTo>
                <a:close/>
              </a:path>
              <a:path w="7200900" h="3057525">
                <a:moveTo>
                  <a:pt x="7010400" y="812863"/>
                </a:moveTo>
                <a:lnTo>
                  <a:pt x="7009943" y="811745"/>
                </a:lnTo>
                <a:lnTo>
                  <a:pt x="7008076" y="809879"/>
                </a:lnTo>
                <a:lnTo>
                  <a:pt x="7006958" y="809421"/>
                </a:lnTo>
                <a:lnTo>
                  <a:pt x="7004329" y="809421"/>
                </a:lnTo>
                <a:lnTo>
                  <a:pt x="7003199" y="809879"/>
                </a:lnTo>
                <a:lnTo>
                  <a:pt x="7001345" y="811745"/>
                </a:lnTo>
                <a:lnTo>
                  <a:pt x="7000875" y="812863"/>
                </a:lnTo>
                <a:lnTo>
                  <a:pt x="7000875" y="815492"/>
                </a:lnTo>
                <a:lnTo>
                  <a:pt x="7001345" y="816622"/>
                </a:lnTo>
                <a:lnTo>
                  <a:pt x="7003199" y="818476"/>
                </a:lnTo>
                <a:lnTo>
                  <a:pt x="7004329" y="818946"/>
                </a:lnTo>
                <a:lnTo>
                  <a:pt x="7006958" y="818946"/>
                </a:lnTo>
                <a:lnTo>
                  <a:pt x="7008076" y="818476"/>
                </a:lnTo>
                <a:lnTo>
                  <a:pt x="7009943" y="816622"/>
                </a:lnTo>
                <a:lnTo>
                  <a:pt x="7010400" y="815492"/>
                </a:lnTo>
                <a:lnTo>
                  <a:pt x="7010400" y="812863"/>
                </a:lnTo>
                <a:close/>
              </a:path>
              <a:path w="7200900" h="3057525">
                <a:moveTo>
                  <a:pt x="7010400" y="254406"/>
                </a:moveTo>
                <a:lnTo>
                  <a:pt x="7009943" y="253288"/>
                </a:lnTo>
                <a:lnTo>
                  <a:pt x="7008076" y="251421"/>
                </a:lnTo>
                <a:lnTo>
                  <a:pt x="7006958" y="250964"/>
                </a:lnTo>
                <a:lnTo>
                  <a:pt x="7004329" y="250964"/>
                </a:lnTo>
                <a:lnTo>
                  <a:pt x="7003199" y="251421"/>
                </a:lnTo>
                <a:lnTo>
                  <a:pt x="7001345" y="253288"/>
                </a:lnTo>
                <a:lnTo>
                  <a:pt x="7000875" y="254406"/>
                </a:lnTo>
                <a:lnTo>
                  <a:pt x="7000875" y="257035"/>
                </a:lnTo>
                <a:lnTo>
                  <a:pt x="7001345" y="258165"/>
                </a:lnTo>
                <a:lnTo>
                  <a:pt x="7003199" y="260019"/>
                </a:lnTo>
                <a:lnTo>
                  <a:pt x="7004329" y="260489"/>
                </a:lnTo>
                <a:lnTo>
                  <a:pt x="7006958" y="260489"/>
                </a:lnTo>
                <a:lnTo>
                  <a:pt x="7008076" y="260019"/>
                </a:lnTo>
                <a:lnTo>
                  <a:pt x="7009943" y="258165"/>
                </a:lnTo>
                <a:lnTo>
                  <a:pt x="7010400" y="257035"/>
                </a:lnTo>
                <a:lnTo>
                  <a:pt x="7010400" y="254406"/>
                </a:lnTo>
                <a:close/>
              </a:path>
              <a:path w="7200900" h="3057525">
                <a:moveTo>
                  <a:pt x="7058025" y="2488222"/>
                </a:moveTo>
                <a:lnTo>
                  <a:pt x="7057568" y="2487104"/>
                </a:lnTo>
                <a:lnTo>
                  <a:pt x="7055701" y="2485237"/>
                </a:lnTo>
                <a:lnTo>
                  <a:pt x="7054583" y="2484780"/>
                </a:lnTo>
                <a:lnTo>
                  <a:pt x="7051954" y="2484780"/>
                </a:lnTo>
                <a:lnTo>
                  <a:pt x="7050837" y="2485237"/>
                </a:lnTo>
                <a:lnTo>
                  <a:pt x="7048970" y="2487104"/>
                </a:lnTo>
                <a:lnTo>
                  <a:pt x="7048500" y="2488222"/>
                </a:lnTo>
                <a:lnTo>
                  <a:pt x="7048500" y="2490851"/>
                </a:lnTo>
                <a:lnTo>
                  <a:pt x="7048970" y="2491981"/>
                </a:lnTo>
                <a:lnTo>
                  <a:pt x="7050837" y="2493835"/>
                </a:lnTo>
                <a:lnTo>
                  <a:pt x="7051954" y="2494305"/>
                </a:lnTo>
                <a:lnTo>
                  <a:pt x="7054583" y="2494305"/>
                </a:lnTo>
                <a:lnTo>
                  <a:pt x="7055701" y="2493835"/>
                </a:lnTo>
                <a:lnTo>
                  <a:pt x="7057568" y="2491981"/>
                </a:lnTo>
                <a:lnTo>
                  <a:pt x="7058025" y="2490851"/>
                </a:lnTo>
                <a:lnTo>
                  <a:pt x="7058025" y="2488222"/>
                </a:lnTo>
                <a:close/>
              </a:path>
              <a:path w="7200900" h="3057525">
                <a:moveTo>
                  <a:pt x="7058025" y="1929765"/>
                </a:moveTo>
                <a:lnTo>
                  <a:pt x="7057568" y="1928647"/>
                </a:lnTo>
                <a:lnTo>
                  <a:pt x="7055701" y="1926793"/>
                </a:lnTo>
                <a:lnTo>
                  <a:pt x="7054583" y="1926323"/>
                </a:lnTo>
                <a:lnTo>
                  <a:pt x="7051954" y="1926323"/>
                </a:lnTo>
                <a:lnTo>
                  <a:pt x="7050837" y="1926793"/>
                </a:lnTo>
                <a:lnTo>
                  <a:pt x="7048970" y="1928647"/>
                </a:lnTo>
                <a:lnTo>
                  <a:pt x="7048500" y="1929765"/>
                </a:lnTo>
                <a:lnTo>
                  <a:pt x="7048500" y="1932406"/>
                </a:lnTo>
                <a:lnTo>
                  <a:pt x="7048970" y="1933524"/>
                </a:lnTo>
                <a:lnTo>
                  <a:pt x="7050837" y="1935378"/>
                </a:lnTo>
                <a:lnTo>
                  <a:pt x="7051954" y="1935848"/>
                </a:lnTo>
                <a:lnTo>
                  <a:pt x="7054583" y="1935848"/>
                </a:lnTo>
                <a:lnTo>
                  <a:pt x="7055701" y="1935378"/>
                </a:lnTo>
                <a:lnTo>
                  <a:pt x="7057568" y="1933524"/>
                </a:lnTo>
                <a:lnTo>
                  <a:pt x="7058025" y="1932406"/>
                </a:lnTo>
                <a:lnTo>
                  <a:pt x="7058025" y="1929765"/>
                </a:lnTo>
                <a:close/>
              </a:path>
              <a:path w="7200900" h="3057525">
                <a:moveTo>
                  <a:pt x="7058025" y="1371320"/>
                </a:moveTo>
                <a:lnTo>
                  <a:pt x="7057568" y="1370190"/>
                </a:lnTo>
                <a:lnTo>
                  <a:pt x="7055701" y="1368336"/>
                </a:lnTo>
                <a:lnTo>
                  <a:pt x="7054583" y="1367866"/>
                </a:lnTo>
                <a:lnTo>
                  <a:pt x="7051954" y="1367866"/>
                </a:lnTo>
                <a:lnTo>
                  <a:pt x="7050837" y="1368336"/>
                </a:lnTo>
                <a:lnTo>
                  <a:pt x="7048970" y="1370190"/>
                </a:lnTo>
                <a:lnTo>
                  <a:pt x="7048500" y="1371320"/>
                </a:lnTo>
                <a:lnTo>
                  <a:pt x="7048500" y="1373949"/>
                </a:lnTo>
                <a:lnTo>
                  <a:pt x="7048970" y="1375067"/>
                </a:lnTo>
                <a:lnTo>
                  <a:pt x="7050837" y="1376934"/>
                </a:lnTo>
                <a:lnTo>
                  <a:pt x="7051954" y="1377391"/>
                </a:lnTo>
                <a:lnTo>
                  <a:pt x="7054583" y="1377391"/>
                </a:lnTo>
                <a:lnTo>
                  <a:pt x="7055701" y="1376934"/>
                </a:lnTo>
                <a:lnTo>
                  <a:pt x="7057568" y="1375067"/>
                </a:lnTo>
                <a:lnTo>
                  <a:pt x="7058025" y="1373949"/>
                </a:lnTo>
                <a:lnTo>
                  <a:pt x="7058025" y="1371320"/>
                </a:lnTo>
                <a:close/>
              </a:path>
              <a:path w="7200900" h="3057525">
                <a:moveTo>
                  <a:pt x="7058025" y="812863"/>
                </a:moveTo>
                <a:lnTo>
                  <a:pt x="7057568" y="811745"/>
                </a:lnTo>
                <a:lnTo>
                  <a:pt x="7055701" y="809879"/>
                </a:lnTo>
                <a:lnTo>
                  <a:pt x="7054583" y="809421"/>
                </a:lnTo>
                <a:lnTo>
                  <a:pt x="7051954" y="809421"/>
                </a:lnTo>
                <a:lnTo>
                  <a:pt x="7050837" y="809879"/>
                </a:lnTo>
                <a:lnTo>
                  <a:pt x="7048970" y="811745"/>
                </a:lnTo>
                <a:lnTo>
                  <a:pt x="7048500" y="812863"/>
                </a:lnTo>
                <a:lnTo>
                  <a:pt x="7048500" y="815492"/>
                </a:lnTo>
                <a:lnTo>
                  <a:pt x="7048970" y="816622"/>
                </a:lnTo>
                <a:lnTo>
                  <a:pt x="7050837" y="818476"/>
                </a:lnTo>
                <a:lnTo>
                  <a:pt x="7051954" y="818946"/>
                </a:lnTo>
                <a:lnTo>
                  <a:pt x="7054583" y="818946"/>
                </a:lnTo>
                <a:lnTo>
                  <a:pt x="7055701" y="818476"/>
                </a:lnTo>
                <a:lnTo>
                  <a:pt x="7057568" y="816622"/>
                </a:lnTo>
                <a:lnTo>
                  <a:pt x="7058025" y="815492"/>
                </a:lnTo>
                <a:lnTo>
                  <a:pt x="7058025" y="812863"/>
                </a:lnTo>
                <a:close/>
              </a:path>
              <a:path w="7200900" h="3057525">
                <a:moveTo>
                  <a:pt x="7058025" y="254406"/>
                </a:moveTo>
                <a:lnTo>
                  <a:pt x="7057568" y="253288"/>
                </a:lnTo>
                <a:lnTo>
                  <a:pt x="7055701" y="251421"/>
                </a:lnTo>
                <a:lnTo>
                  <a:pt x="7054583" y="250964"/>
                </a:lnTo>
                <a:lnTo>
                  <a:pt x="7051954" y="250964"/>
                </a:lnTo>
                <a:lnTo>
                  <a:pt x="7050837" y="251421"/>
                </a:lnTo>
                <a:lnTo>
                  <a:pt x="7048970" y="253288"/>
                </a:lnTo>
                <a:lnTo>
                  <a:pt x="7048500" y="254406"/>
                </a:lnTo>
                <a:lnTo>
                  <a:pt x="7048500" y="257035"/>
                </a:lnTo>
                <a:lnTo>
                  <a:pt x="7048970" y="258165"/>
                </a:lnTo>
                <a:lnTo>
                  <a:pt x="7050837" y="260019"/>
                </a:lnTo>
                <a:lnTo>
                  <a:pt x="7051954" y="260489"/>
                </a:lnTo>
                <a:lnTo>
                  <a:pt x="7054583" y="260489"/>
                </a:lnTo>
                <a:lnTo>
                  <a:pt x="7055701" y="260019"/>
                </a:lnTo>
                <a:lnTo>
                  <a:pt x="7057568" y="258165"/>
                </a:lnTo>
                <a:lnTo>
                  <a:pt x="7058025" y="257035"/>
                </a:lnTo>
                <a:lnTo>
                  <a:pt x="7058025" y="254406"/>
                </a:lnTo>
                <a:close/>
              </a:path>
              <a:path w="7200900" h="3057525">
                <a:moveTo>
                  <a:pt x="7105650" y="2488222"/>
                </a:moveTo>
                <a:lnTo>
                  <a:pt x="7105193" y="2487104"/>
                </a:lnTo>
                <a:lnTo>
                  <a:pt x="7103326" y="2485237"/>
                </a:lnTo>
                <a:lnTo>
                  <a:pt x="7102208" y="2484780"/>
                </a:lnTo>
                <a:lnTo>
                  <a:pt x="7099579" y="2484780"/>
                </a:lnTo>
                <a:lnTo>
                  <a:pt x="7098449" y="2485237"/>
                </a:lnTo>
                <a:lnTo>
                  <a:pt x="7096595" y="2487104"/>
                </a:lnTo>
                <a:lnTo>
                  <a:pt x="7096125" y="2488222"/>
                </a:lnTo>
                <a:lnTo>
                  <a:pt x="7096125" y="2490851"/>
                </a:lnTo>
                <a:lnTo>
                  <a:pt x="7096595" y="2491981"/>
                </a:lnTo>
                <a:lnTo>
                  <a:pt x="7098449" y="2493835"/>
                </a:lnTo>
                <a:lnTo>
                  <a:pt x="7099579" y="2494305"/>
                </a:lnTo>
                <a:lnTo>
                  <a:pt x="7102208" y="2494305"/>
                </a:lnTo>
                <a:lnTo>
                  <a:pt x="7103326" y="2493835"/>
                </a:lnTo>
                <a:lnTo>
                  <a:pt x="7105193" y="2491981"/>
                </a:lnTo>
                <a:lnTo>
                  <a:pt x="7105650" y="2490851"/>
                </a:lnTo>
                <a:lnTo>
                  <a:pt x="7105650" y="2488222"/>
                </a:lnTo>
                <a:close/>
              </a:path>
              <a:path w="7200900" h="3057525">
                <a:moveTo>
                  <a:pt x="7105650" y="1929765"/>
                </a:moveTo>
                <a:lnTo>
                  <a:pt x="7105193" y="1928647"/>
                </a:lnTo>
                <a:lnTo>
                  <a:pt x="7103326" y="1926793"/>
                </a:lnTo>
                <a:lnTo>
                  <a:pt x="7102208" y="1926323"/>
                </a:lnTo>
                <a:lnTo>
                  <a:pt x="7099579" y="1926323"/>
                </a:lnTo>
                <a:lnTo>
                  <a:pt x="7098449" y="1926793"/>
                </a:lnTo>
                <a:lnTo>
                  <a:pt x="7096595" y="1928647"/>
                </a:lnTo>
                <a:lnTo>
                  <a:pt x="7096125" y="1929765"/>
                </a:lnTo>
                <a:lnTo>
                  <a:pt x="7096125" y="1932406"/>
                </a:lnTo>
                <a:lnTo>
                  <a:pt x="7096595" y="1933524"/>
                </a:lnTo>
                <a:lnTo>
                  <a:pt x="7098449" y="1935378"/>
                </a:lnTo>
                <a:lnTo>
                  <a:pt x="7099579" y="1935848"/>
                </a:lnTo>
                <a:lnTo>
                  <a:pt x="7102208" y="1935848"/>
                </a:lnTo>
                <a:lnTo>
                  <a:pt x="7103326" y="1935378"/>
                </a:lnTo>
                <a:lnTo>
                  <a:pt x="7105193" y="1933524"/>
                </a:lnTo>
                <a:lnTo>
                  <a:pt x="7105650" y="1932406"/>
                </a:lnTo>
                <a:lnTo>
                  <a:pt x="7105650" y="1929765"/>
                </a:lnTo>
                <a:close/>
              </a:path>
              <a:path w="7200900" h="3057525">
                <a:moveTo>
                  <a:pt x="7105650" y="1371320"/>
                </a:moveTo>
                <a:lnTo>
                  <a:pt x="7105193" y="1370190"/>
                </a:lnTo>
                <a:lnTo>
                  <a:pt x="7103326" y="1368336"/>
                </a:lnTo>
                <a:lnTo>
                  <a:pt x="7102208" y="1367866"/>
                </a:lnTo>
                <a:lnTo>
                  <a:pt x="7099579" y="1367866"/>
                </a:lnTo>
                <a:lnTo>
                  <a:pt x="7098449" y="1368336"/>
                </a:lnTo>
                <a:lnTo>
                  <a:pt x="7096595" y="1370190"/>
                </a:lnTo>
                <a:lnTo>
                  <a:pt x="7096125" y="1371320"/>
                </a:lnTo>
                <a:lnTo>
                  <a:pt x="7096125" y="1373949"/>
                </a:lnTo>
                <a:lnTo>
                  <a:pt x="7096595" y="1375067"/>
                </a:lnTo>
                <a:lnTo>
                  <a:pt x="7098449" y="1376934"/>
                </a:lnTo>
                <a:lnTo>
                  <a:pt x="7099579" y="1377391"/>
                </a:lnTo>
                <a:lnTo>
                  <a:pt x="7102208" y="1377391"/>
                </a:lnTo>
                <a:lnTo>
                  <a:pt x="7103326" y="1376934"/>
                </a:lnTo>
                <a:lnTo>
                  <a:pt x="7105193" y="1375067"/>
                </a:lnTo>
                <a:lnTo>
                  <a:pt x="7105650" y="1373949"/>
                </a:lnTo>
                <a:lnTo>
                  <a:pt x="7105650" y="1371320"/>
                </a:lnTo>
                <a:close/>
              </a:path>
              <a:path w="7200900" h="3057525">
                <a:moveTo>
                  <a:pt x="7105650" y="812863"/>
                </a:moveTo>
                <a:lnTo>
                  <a:pt x="7105193" y="811745"/>
                </a:lnTo>
                <a:lnTo>
                  <a:pt x="7103326" y="809879"/>
                </a:lnTo>
                <a:lnTo>
                  <a:pt x="7102208" y="809421"/>
                </a:lnTo>
                <a:lnTo>
                  <a:pt x="7099579" y="809421"/>
                </a:lnTo>
                <a:lnTo>
                  <a:pt x="7098449" y="809879"/>
                </a:lnTo>
                <a:lnTo>
                  <a:pt x="7096595" y="811745"/>
                </a:lnTo>
                <a:lnTo>
                  <a:pt x="7096125" y="812863"/>
                </a:lnTo>
                <a:lnTo>
                  <a:pt x="7096125" y="815492"/>
                </a:lnTo>
                <a:lnTo>
                  <a:pt x="7096595" y="816622"/>
                </a:lnTo>
                <a:lnTo>
                  <a:pt x="7098449" y="818476"/>
                </a:lnTo>
                <a:lnTo>
                  <a:pt x="7099579" y="818946"/>
                </a:lnTo>
                <a:lnTo>
                  <a:pt x="7102208" y="818946"/>
                </a:lnTo>
                <a:lnTo>
                  <a:pt x="7103326" y="818476"/>
                </a:lnTo>
                <a:lnTo>
                  <a:pt x="7105193" y="816622"/>
                </a:lnTo>
                <a:lnTo>
                  <a:pt x="7105650" y="815492"/>
                </a:lnTo>
                <a:lnTo>
                  <a:pt x="7105650" y="812863"/>
                </a:lnTo>
                <a:close/>
              </a:path>
              <a:path w="7200900" h="3057525">
                <a:moveTo>
                  <a:pt x="7105650" y="254406"/>
                </a:moveTo>
                <a:lnTo>
                  <a:pt x="7105193" y="253288"/>
                </a:lnTo>
                <a:lnTo>
                  <a:pt x="7103326" y="251421"/>
                </a:lnTo>
                <a:lnTo>
                  <a:pt x="7102208" y="250964"/>
                </a:lnTo>
                <a:lnTo>
                  <a:pt x="7099579" y="250964"/>
                </a:lnTo>
                <a:lnTo>
                  <a:pt x="7098449" y="251421"/>
                </a:lnTo>
                <a:lnTo>
                  <a:pt x="7096595" y="253288"/>
                </a:lnTo>
                <a:lnTo>
                  <a:pt x="7096125" y="254406"/>
                </a:lnTo>
                <a:lnTo>
                  <a:pt x="7096125" y="257035"/>
                </a:lnTo>
                <a:lnTo>
                  <a:pt x="7096595" y="258165"/>
                </a:lnTo>
                <a:lnTo>
                  <a:pt x="7098449" y="260019"/>
                </a:lnTo>
                <a:lnTo>
                  <a:pt x="7099579" y="260489"/>
                </a:lnTo>
                <a:lnTo>
                  <a:pt x="7102208" y="260489"/>
                </a:lnTo>
                <a:lnTo>
                  <a:pt x="7103326" y="260019"/>
                </a:lnTo>
                <a:lnTo>
                  <a:pt x="7105193" y="258165"/>
                </a:lnTo>
                <a:lnTo>
                  <a:pt x="7105650" y="257035"/>
                </a:lnTo>
                <a:lnTo>
                  <a:pt x="7105650" y="254406"/>
                </a:lnTo>
                <a:close/>
              </a:path>
              <a:path w="7200900" h="3057525">
                <a:moveTo>
                  <a:pt x="7153275" y="2488222"/>
                </a:moveTo>
                <a:lnTo>
                  <a:pt x="7152818" y="2487104"/>
                </a:lnTo>
                <a:lnTo>
                  <a:pt x="7150951" y="2485237"/>
                </a:lnTo>
                <a:lnTo>
                  <a:pt x="7149833" y="2484780"/>
                </a:lnTo>
                <a:lnTo>
                  <a:pt x="7147204" y="2484780"/>
                </a:lnTo>
                <a:lnTo>
                  <a:pt x="7146074" y="2485237"/>
                </a:lnTo>
                <a:lnTo>
                  <a:pt x="7144220" y="2487104"/>
                </a:lnTo>
                <a:lnTo>
                  <a:pt x="7143750" y="2488222"/>
                </a:lnTo>
                <a:lnTo>
                  <a:pt x="7143750" y="2490851"/>
                </a:lnTo>
                <a:lnTo>
                  <a:pt x="7144220" y="2491981"/>
                </a:lnTo>
                <a:lnTo>
                  <a:pt x="7146074" y="2493835"/>
                </a:lnTo>
                <a:lnTo>
                  <a:pt x="7147204" y="2494305"/>
                </a:lnTo>
                <a:lnTo>
                  <a:pt x="7149833" y="2494305"/>
                </a:lnTo>
                <a:lnTo>
                  <a:pt x="7150951" y="2493835"/>
                </a:lnTo>
                <a:lnTo>
                  <a:pt x="7152818" y="2491981"/>
                </a:lnTo>
                <a:lnTo>
                  <a:pt x="7153275" y="2490851"/>
                </a:lnTo>
                <a:lnTo>
                  <a:pt x="7153275" y="2488222"/>
                </a:lnTo>
                <a:close/>
              </a:path>
              <a:path w="7200900" h="3057525">
                <a:moveTo>
                  <a:pt x="7153275" y="1929765"/>
                </a:moveTo>
                <a:lnTo>
                  <a:pt x="7152818" y="1928647"/>
                </a:lnTo>
                <a:lnTo>
                  <a:pt x="7150951" y="1926793"/>
                </a:lnTo>
                <a:lnTo>
                  <a:pt x="7149833" y="1926323"/>
                </a:lnTo>
                <a:lnTo>
                  <a:pt x="7147204" y="1926323"/>
                </a:lnTo>
                <a:lnTo>
                  <a:pt x="7146074" y="1926793"/>
                </a:lnTo>
                <a:lnTo>
                  <a:pt x="7144220" y="1928647"/>
                </a:lnTo>
                <a:lnTo>
                  <a:pt x="7143750" y="1929765"/>
                </a:lnTo>
                <a:lnTo>
                  <a:pt x="7143750" y="1932406"/>
                </a:lnTo>
                <a:lnTo>
                  <a:pt x="7144220" y="1933524"/>
                </a:lnTo>
                <a:lnTo>
                  <a:pt x="7146074" y="1935378"/>
                </a:lnTo>
                <a:lnTo>
                  <a:pt x="7147204" y="1935848"/>
                </a:lnTo>
                <a:lnTo>
                  <a:pt x="7149833" y="1935848"/>
                </a:lnTo>
                <a:lnTo>
                  <a:pt x="7150951" y="1935378"/>
                </a:lnTo>
                <a:lnTo>
                  <a:pt x="7152818" y="1933524"/>
                </a:lnTo>
                <a:lnTo>
                  <a:pt x="7153275" y="1932406"/>
                </a:lnTo>
                <a:lnTo>
                  <a:pt x="7153275" y="1929765"/>
                </a:lnTo>
                <a:close/>
              </a:path>
              <a:path w="7200900" h="3057525">
                <a:moveTo>
                  <a:pt x="7153275" y="1371320"/>
                </a:moveTo>
                <a:lnTo>
                  <a:pt x="7152818" y="1370190"/>
                </a:lnTo>
                <a:lnTo>
                  <a:pt x="7150951" y="1368336"/>
                </a:lnTo>
                <a:lnTo>
                  <a:pt x="7149833" y="1367866"/>
                </a:lnTo>
                <a:lnTo>
                  <a:pt x="7147204" y="1367866"/>
                </a:lnTo>
                <a:lnTo>
                  <a:pt x="7146074" y="1368336"/>
                </a:lnTo>
                <a:lnTo>
                  <a:pt x="7144220" y="1370190"/>
                </a:lnTo>
                <a:lnTo>
                  <a:pt x="7143750" y="1371320"/>
                </a:lnTo>
                <a:lnTo>
                  <a:pt x="7143750" y="1373949"/>
                </a:lnTo>
                <a:lnTo>
                  <a:pt x="7144220" y="1375067"/>
                </a:lnTo>
                <a:lnTo>
                  <a:pt x="7146074" y="1376934"/>
                </a:lnTo>
                <a:lnTo>
                  <a:pt x="7147204" y="1377391"/>
                </a:lnTo>
                <a:lnTo>
                  <a:pt x="7149833" y="1377391"/>
                </a:lnTo>
                <a:lnTo>
                  <a:pt x="7150951" y="1376934"/>
                </a:lnTo>
                <a:lnTo>
                  <a:pt x="7152818" y="1375067"/>
                </a:lnTo>
                <a:lnTo>
                  <a:pt x="7153275" y="1373949"/>
                </a:lnTo>
                <a:lnTo>
                  <a:pt x="7153275" y="1371320"/>
                </a:lnTo>
                <a:close/>
              </a:path>
              <a:path w="7200900" h="3057525">
                <a:moveTo>
                  <a:pt x="7153275" y="812863"/>
                </a:moveTo>
                <a:lnTo>
                  <a:pt x="7152818" y="811745"/>
                </a:lnTo>
                <a:lnTo>
                  <a:pt x="7150951" y="809879"/>
                </a:lnTo>
                <a:lnTo>
                  <a:pt x="7149833" y="809421"/>
                </a:lnTo>
                <a:lnTo>
                  <a:pt x="7147204" y="809421"/>
                </a:lnTo>
                <a:lnTo>
                  <a:pt x="7146074" y="809879"/>
                </a:lnTo>
                <a:lnTo>
                  <a:pt x="7144220" y="811745"/>
                </a:lnTo>
                <a:lnTo>
                  <a:pt x="7143750" y="812863"/>
                </a:lnTo>
                <a:lnTo>
                  <a:pt x="7143750" y="815492"/>
                </a:lnTo>
                <a:lnTo>
                  <a:pt x="7144220" y="816622"/>
                </a:lnTo>
                <a:lnTo>
                  <a:pt x="7146074" y="818476"/>
                </a:lnTo>
                <a:lnTo>
                  <a:pt x="7147204" y="818946"/>
                </a:lnTo>
                <a:lnTo>
                  <a:pt x="7149833" y="818946"/>
                </a:lnTo>
                <a:lnTo>
                  <a:pt x="7150951" y="818476"/>
                </a:lnTo>
                <a:lnTo>
                  <a:pt x="7152818" y="816622"/>
                </a:lnTo>
                <a:lnTo>
                  <a:pt x="7153275" y="815492"/>
                </a:lnTo>
                <a:lnTo>
                  <a:pt x="7153275" y="812863"/>
                </a:lnTo>
                <a:close/>
              </a:path>
              <a:path w="7200900" h="3057525">
                <a:moveTo>
                  <a:pt x="7153275" y="254406"/>
                </a:moveTo>
                <a:lnTo>
                  <a:pt x="7152818" y="253288"/>
                </a:lnTo>
                <a:lnTo>
                  <a:pt x="7150951" y="251421"/>
                </a:lnTo>
                <a:lnTo>
                  <a:pt x="7149833" y="250964"/>
                </a:lnTo>
                <a:lnTo>
                  <a:pt x="7147204" y="250964"/>
                </a:lnTo>
                <a:lnTo>
                  <a:pt x="7146074" y="251421"/>
                </a:lnTo>
                <a:lnTo>
                  <a:pt x="7144220" y="253288"/>
                </a:lnTo>
                <a:lnTo>
                  <a:pt x="7143750" y="254406"/>
                </a:lnTo>
                <a:lnTo>
                  <a:pt x="7143750" y="257035"/>
                </a:lnTo>
                <a:lnTo>
                  <a:pt x="7144220" y="258165"/>
                </a:lnTo>
                <a:lnTo>
                  <a:pt x="7146074" y="260019"/>
                </a:lnTo>
                <a:lnTo>
                  <a:pt x="7147204" y="260489"/>
                </a:lnTo>
                <a:lnTo>
                  <a:pt x="7149833" y="260489"/>
                </a:lnTo>
                <a:lnTo>
                  <a:pt x="7150951" y="260019"/>
                </a:lnTo>
                <a:lnTo>
                  <a:pt x="7152818" y="258165"/>
                </a:lnTo>
                <a:lnTo>
                  <a:pt x="7153275" y="257035"/>
                </a:lnTo>
                <a:lnTo>
                  <a:pt x="7153275" y="254406"/>
                </a:lnTo>
                <a:close/>
              </a:path>
              <a:path w="7200900" h="3057525">
                <a:moveTo>
                  <a:pt x="7200900" y="2488222"/>
                </a:moveTo>
                <a:lnTo>
                  <a:pt x="7200443" y="2487104"/>
                </a:lnTo>
                <a:lnTo>
                  <a:pt x="7198576" y="2485237"/>
                </a:lnTo>
                <a:lnTo>
                  <a:pt x="7197458" y="2484780"/>
                </a:lnTo>
                <a:lnTo>
                  <a:pt x="7194829" y="2484780"/>
                </a:lnTo>
                <a:lnTo>
                  <a:pt x="7193699" y="2485237"/>
                </a:lnTo>
                <a:lnTo>
                  <a:pt x="7191845" y="2487104"/>
                </a:lnTo>
                <a:lnTo>
                  <a:pt x="7191375" y="2488222"/>
                </a:lnTo>
                <a:lnTo>
                  <a:pt x="7191375" y="2490851"/>
                </a:lnTo>
                <a:lnTo>
                  <a:pt x="7191845" y="2491981"/>
                </a:lnTo>
                <a:lnTo>
                  <a:pt x="7193699" y="2493835"/>
                </a:lnTo>
                <a:lnTo>
                  <a:pt x="7194829" y="2494305"/>
                </a:lnTo>
                <a:lnTo>
                  <a:pt x="7197458" y="2494305"/>
                </a:lnTo>
                <a:lnTo>
                  <a:pt x="7198576" y="2493835"/>
                </a:lnTo>
                <a:lnTo>
                  <a:pt x="7200443" y="2491981"/>
                </a:lnTo>
                <a:lnTo>
                  <a:pt x="7200900" y="2490851"/>
                </a:lnTo>
                <a:lnTo>
                  <a:pt x="7200900" y="2488222"/>
                </a:lnTo>
                <a:close/>
              </a:path>
              <a:path w="7200900" h="3057525">
                <a:moveTo>
                  <a:pt x="7200900" y="1929765"/>
                </a:moveTo>
                <a:lnTo>
                  <a:pt x="7200443" y="1928647"/>
                </a:lnTo>
                <a:lnTo>
                  <a:pt x="7198576" y="1926793"/>
                </a:lnTo>
                <a:lnTo>
                  <a:pt x="7197458" y="1926323"/>
                </a:lnTo>
                <a:lnTo>
                  <a:pt x="7194829" y="1926323"/>
                </a:lnTo>
                <a:lnTo>
                  <a:pt x="7193699" y="1926793"/>
                </a:lnTo>
                <a:lnTo>
                  <a:pt x="7191845" y="1928647"/>
                </a:lnTo>
                <a:lnTo>
                  <a:pt x="7191375" y="1929765"/>
                </a:lnTo>
                <a:lnTo>
                  <a:pt x="7191375" y="1932406"/>
                </a:lnTo>
                <a:lnTo>
                  <a:pt x="7191845" y="1933524"/>
                </a:lnTo>
                <a:lnTo>
                  <a:pt x="7193699" y="1935378"/>
                </a:lnTo>
                <a:lnTo>
                  <a:pt x="7194829" y="1935848"/>
                </a:lnTo>
                <a:lnTo>
                  <a:pt x="7197458" y="1935848"/>
                </a:lnTo>
                <a:lnTo>
                  <a:pt x="7198576" y="1935378"/>
                </a:lnTo>
                <a:lnTo>
                  <a:pt x="7200443" y="1933524"/>
                </a:lnTo>
                <a:lnTo>
                  <a:pt x="7200900" y="1932406"/>
                </a:lnTo>
                <a:lnTo>
                  <a:pt x="7200900" y="1929765"/>
                </a:lnTo>
                <a:close/>
              </a:path>
              <a:path w="7200900" h="3057525">
                <a:moveTo>
                  <a:pt x="7200900" y="1371320"/>
                </a:moveTo>
                <a:lnTo>
                  <a:pt x="7200443" y="1370190"/>
                </a:lnTo>
                <a:lnTo>
                  <a:pt x="7198576" y="1368336"/>
                </a:lnTo>
                <a:lnTo>
                  <a:pt x="7197458" y="1367866"/>
                </a:lnTo>
                <a:lnTo>
                  <a:pt x="7194829" y="1367866"/>
                </a:lnTo>
                <a:lnTo>
                  <a:pt x="7193699" y="1368336"/>
                </a:lnTo>
                <a:lnTo>
                  <a:pt x="7191845" y="1370190"/>
                </a:lnTo>
                <a:lnTo>
                  <a:pt x="7191375" y="1371320"/>
                </a:lnTo>
                <a:lnTo>
                  <a:pt x="7191375" y="1373949"/>
                </a:lnTo>
                <a:lnTo>
                  <a:pt x="7191845" y="1375067"/>
                </a:lnTo>
                <a:lnTo>
                  <a:pt x="7193699" y="1376934"/>
                </a:lnTo>
                <a:lnTo>
                  <a:pt x="7194829" y="1377391"/>
                </a:lnTo>
                <a:lnTo>
                  <a:pt x="7197458" y="1377391"/>
                </a:lnTo>
                <a:lnTo>
                  <a:pt x="7198576" y="1376934"/>
                </a:lnTo>
                <a:lnTo>
                  <a:pt x="7200443" y="1375067"/>
                </a:lnTo>
                <a:lnTo>
                  <a:pt x="7200900" y="1373949"/>
                </a:lnTo>
                <a:lnTo>
                  <a:pt x="7200900" y="1371320"/>
                </a:lnTo>
                <a:close/>
              </a:path>
              <a:path w="7200900" h="3057525">
                <a:moveTo>
                  <a:pt x="7200900" y="812863"/>
                </a:moveTo>
                <a:lnTo>
                  <a:pt x="7200443" y="811745"/>
                </a:lnTo>
                <a:lnTo>
                  <a:pt x="7198576" y="809879"/>
                </a:lnTo>
                <a:lnTo>
                  <a:pt x="7197458" y="809421"/>
                </a:lnTo>
                <a:lnTo>
                  <a:pt x="7194829" y="809421"/>
                </a:lnTo>
                <a:lnTo>
                  <a:pt x="7193699" y="809879"/>
                </a:lnTo>
                <a:lnTo>
                  <a:pt x="7191845" y="811745"/>
                </a:lnTo>
                <a:lnTo>
                  <a:pt x="7191375" y="812863"/>
                </a:lnTo>
                <a:lnTo>
                  <a:pt x="7191375" y="815492"/>
                </a:lnTo>
                <a:lnTo>
                  <a:pt x="7191845" y="816622"/>
                </a:lnTo>
                <a:lnTo>
                  <a:pt x="7193699" y="818476"/>
                </a:lnTo>
                <a:lnTo>
                  <a:pt x="7194829" y="818946"/>
                </a:lnTo>
                <a:lnTo>
                  <a:pt x="7197458" y="818946"/>
                </a:lnTo>
                <a:lnTo>
                  <a:pt x="7198576" y="818476"/>
                </a:lnTo>
                <a:lnTo>
                  <a:pt x="7200443" y="816622"/>
                </a:lnTo>
                <a:lnTo>
                  <a:pt x="7200900" y="815492"/>
                </a:lnTo>
                <a:lnTo>
                  <a:pt x="7200900" y="812863"/>
                </a:lnTo>
                <a:close/>
              </a:path>
              <a:path w="7200900" h="3057525">
                <a:moveTo>
                  <a:pt x="7200900" y="254406"/>
                </a:moveTo>
                <a:lnTo>
                  <a:pt x="7200443" y="253288"/>
                </a:lnTo>
                <a:lnTo>
                  <a:pt x="7198576" y="251421"/>
                </a:lnTo>
                <a:lnTo>
                  <a:pt x="7197458" y="250964"/>
                </a:lnTo>
                <a:lnTo>
                  <a:pt x="7194829" y="250964"/>
                </a:lnTo>
                <a:lnTo>
                  <a:pt x="7193699" y="251421"/>
                </a:lnTo>
                <a:lnTo>
                  <a:pt x="7191845" y="253288"/>
                </a:lnTo>
                <a:lnTo>
                  <a:pt x="7191375" y="254406"/>
                </a:lnTo>
                <a:lnTo>
                  <a:pt x="7191375" y="257035"/>
                </a:lnTo>
                <a:lnTo>
                  <a:pt x="7191845" y="258165"/>
                </a:lnTo>
                <a:lnTo>
                  <a:pt x="7193699" y="260019"/>
                </a:lnTo>
                <a:lnTo>
                  <a:pt x="7194829" y="260489"/>
                </a:lnTo>
                <a:lnTo>
                  <a:pt x="7197458" y="260489"/>
                </a:lnTo>
                <a:lnTo>
                  <a:pt x="7198576" y="260019"/>
                </a:lnTo>
                <a:lnTo>
                  <a:pt x="7200443" y="258165"/>
                </a:lnTo>
                <a:lnTo>
                  <a:pt x="7200900" y="257035"/>
                </a:lnTo>
                <a:lnTo>
                  <a:pt x="7200900" y="25440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/>
          <p:nvPr/>
        </p:nvSpPr>
        <p:spPr>
          <a:xfrm>
            <a:off x="3853755" y="5580190"/>
            <a:ext cx="198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200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3853755" y="5021736"/>
            <a:ext cx="198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400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3853755" y="4463282"/>
            <a:ext cx="198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600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3853755" y="3904829"/>
            <a:ext cx="198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800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3792140" y="3346375"/>
            <a:ext cx="2597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1000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4949355" y="6249670"/>
            <a:ext cx="2597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1900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2" name="object 62" descr=""/>
          <p:cNvSpPr/>
          <p:nvPr/>
        </p:nvSpPr>
        <p:spPr>
          <a:xfrm>
            <a:off x="7289886" y="3181032"/>
            <a:ext cx="9525" cy="3057525"/>
          </a:xfrm>
          <a:custGeom>
            <a:avLst/>
            <a:gdLst/>
            <a:ahLst/>
            <a:cxnLst/>
            <a:rect l="l" t="t" r="r" b="b"/>
            <a:pathLst>
              <a:path w="9525" h="3057525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6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6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3057525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1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1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3057525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6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6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3057525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1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1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3057525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6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6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3057525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1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1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3057525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6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6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3057525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3057525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7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7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305752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2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2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305752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305752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305752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305752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305752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305752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305752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305752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305752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305752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305752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305752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305752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305752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305752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305752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1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1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305752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305752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305752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6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6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305752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305752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305752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305752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305752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1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1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305752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305752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305752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6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6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305752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305752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6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6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305752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305752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305752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305752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305752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1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1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305752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305752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305752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6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6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305752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305752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305752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305752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49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49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305752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305752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305752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305752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305752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4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4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305752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305752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305752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305752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305752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305752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305752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305752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305752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 txBox="1"/>
          <p:nvPr/>
        </p:nvSpPr>
        <p:spPr>
          <a:xfrm>
            <a:off x="7171419" y="6249670"/>
            <a:ext cx="2597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1950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4" name="object 64" descr=""/>
          <p:cNvSpPr/>
          <p:nvPr/>
        </p:nvSpPr>
        <p:spPr>
          <a:xfrm>
            <a:off x="9511951" y="3181032"/>
            <a:ext cx="9525" cy="3057525"/>
          </a:xfrm>
          <a:custGeom>
            <a:avLst/>
            <a:gdLst/>
            <a:ahLst/>
            <a:cxnLst/>
            <a:rect l="l" t="t" r="r" b="b"/>
            <a:pathLst>
              <a:path w="9525" h="3057525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6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6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3057525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1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1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3057525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6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6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3057525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1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1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3057525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6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6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3057525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1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1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3057525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6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6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3057525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3057525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7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7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305752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2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2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305752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305752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305752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305752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305752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305752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305752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305752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305752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305752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305752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305752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305752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305752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305752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305752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1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1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305752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305752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305752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6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6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305752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305752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305752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305752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305752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1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1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305752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305752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1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1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305752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6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6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305752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305752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6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6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305752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305752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305752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305752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305752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1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1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305752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305752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305752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6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6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305752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305752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305752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305752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49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49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305752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305752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305752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305752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305752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4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4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305752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305752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305752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305752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305752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305752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305752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305752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305752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 txBox="1"/>
          <p:nvPr/>
        </p:nvSpPr>
        <p:spPr>
          <a:xfrm>
            <a:off x="9393483" y="6249670"/>
            <a:ext cx="2597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2000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3801109" y="2878962"/>
            <a:ext cx="6724650" cy="3345815"/>
            <a:chOff x="3801109" y="2878962"/>
            <a:chExt cx="6724650" cy="3345815"/>
          </a:xfrm>
        </p:grpSpPr>
        <p:sp>
          <p:nvSpPr>
            <p:cNvPr id="67" name="object 67" descr=""/>
            <p:cNvSpPr/>
            <p:nvPr/>
          </p:nvSpPr>
          <p:spPr>
            <a:xfrm>
              <a:off x="4854498" y="5274906"/>
              <a:ext cx="5671185" cy="949960"/>
            </a:xfrm>
            <a:custGeom>
              <a:avLst/>
              <a:gdLst/>
              <a:ahLst/>
              <a:cxnLst/>
              <a:rect l="l" t="t" r="r" b="b"/>
              <a:pathLst>
                <a:path w="5671184" h="949960">
                  <a:moveTo>
                    <a:pt x="71107" y="829297"/>
                  </a:moveTo>
                  <a:lnTo>
                    <a:pt x="0" y="829297"/>
                  </a:lnTo>
                  <a:lnTo>
                    <a:pt x="0" y="949363"/>
                  </a:lnTo>
                  <a:lnTo>
                    <a:pt x="71107" y="949363"/>
                  </a:lnTo>
                  <a:lnTo>
                    <a:pt x="71107" y="829297"/>
                  </a:lnTo>
                  <a:close/>
                </a:path>
                <a:path w="5671184" h="949960">
                  <a:moveTo>
                    <a:pt x="248869" y="681316"/>
                  </a:moveTo>
                  <a:lnTo>
                    <a:pt x="177761" y="681316"/>
                  </a:lnTo>
                  <a:lnTo>
                    <a:pt x="177761" y="949363"/>
                  </a:lnTo>
                  <a:lnTo>
                    <a:pt x="248869" y="949363"/>
                  </a:lnTo>
                  <a:lnTo>
                    <a:pt x="248869" y="681316"/>
                  </a:lnTo>
                  <a:close/>
                </a:path>
                <a:path w="5671184" h="949960">
                  <a:moveTo>
                    <a:pt x="426631" y="678522"/>
                  </a:moveTo>
                  <a:lnTo>
                    <a:pt x="355523" y="678522"/>
                  </a:lnTo>
                  <a:lnTo>
                    <a:pt x="355523" y="949363"/>
                  </a:lnTo>
                  <a:lnTo>
                    <a:pt x="426631" y="949363"/>
                  </a:lnTo>
                  <a:lnTo>
                    <a:pt x="426631" y="678522"/>
                  </a:lnTo>
                  <a:close/>
                </a:path>
                <a:path w="5671184" h="949960">
                  <a:moveTo>
                    <a:pt x="515518" y="742746"/>
                  </a:moveTo>
                  <a:lnTo>
                    <a:pt x="444411" y="742746"/>
                  </a:lnTo>
                  <a:lnTo>
                    <a:pt x="444411" y="949363"/>
                  </a:lnTo>
                  <a:lnTo>
                    <a:pt x="515518" y="949363"/>
                  </a:lnTo>
                  <a:lnTo>
                    <a:pt x="515518" y="742746"/>
                  </a:lnTo>
                  <a:close/>
                </a:path>
                <a:path w="5671184" h="949960">
                  <a:moveTo>
                    <a:pt x="604405" y="642213"/>
                  </a:moveTo>
                  <a:lnTo>
                    <a:pt x="533298" y="642213"/>
                  </a:lnTo>
                  <a:lnTo>
                    <a:pt x="533298" y="949363"/>
                  </a:lnTo>
                  <a:lnTo>
                    <a:pt x="604405" y="949363"/>
                  </a:lnTo>
                  <a:lnTo>
                    <a:pt x="604405" y="642213"/>
                  </a:lnTo>
                  <a:close/>
                </a:path>
                <a:path w="5671184" h="949960">
                  <a:moveTo>
                    <a:pt x="782167" y="653389"/>
                  </a:moveTo>
                  <a:lnTo>
                    <a:pt x="711060" y="653389"/>
                  </a:lnTo>
                  <a:lnTo>
                    <a:pt x="711060" y="949363"/>
                  </a:lnTo>
                  <a:lnTo>
                    <a:pt x="782167" y="949363"/>
                  </a:lnTo>
                  <a:lnTo>
                    <a:pt x="782167" y="653389"/>
                  </a:lnTo>
                  <a:close/>
                </a:path>
                <a:path w="5671184" h="949960">
                  <a:moveTo>
                    <a:pt x="1137691" y="508190"/>
                  </a:moveTo>
                  <a:lnTo>
                    <a:pt x="1066584" y="508190"/>
                  </a:lnTo>
                  <a:lnTo>
                    <a:pt x="1066584" y="949363"/>
                  </a:lnTo>
                  <a:lnTo>
                    <a:pt x="1137691" y="949363"/>
                  </a:lnTo>
                  <a:lnTo>
                    <a:pt x="1137691" y="508190"/>
                  </a:lnTo>
                  <a:close/>
                </a:path>
                <a:path w="5671184" h="949960">
                  <a:moveTo>
                    <a:pt x="1315466" y="541693"/>
                  </a:moveTo>
                  <a:lnTo>
                    <a:pt x="1244358" y="541693"/>
                  </a:lnTo>
                  <a:lnTo>
                    <a:pt x="1244358" y="949363"/>
                  </a:lnTo>
                  <a:lnTo>
                    <a:pt x="1315466" y="949363"/>
                  </a:lnTo>
                  <a:lnTo>
                    <a:pt x="1315466" y="541693"/>
                  </a:lnTo>
                  <a:close/>
                </a:path>
                <a:path w="5671184" h="949960">
                  <a:moveTo>
                    <a:pt x="1493227" y="578002"/>
                  </a:moveTo>
                  <a:lnTo>
                    <a:pt x="1422120" y="578002"/>
                  </a:lnTo>
                  <a:lnTo>
                    <a:pt x="1422120" y="949363"/>
                  </a:lnTo>
                  <a:lnTo>
                    <a:pt x="1493227" y="949363"/>
                  </a:lnTo>
                  <a:lnTo>
                    <a:pt x="1493227" y="578002"/>
                  </a:lnTo>
                  <a:close/>
                </a:path>
                <a:path w="5671184" h="949960">
                  <a:moveTo>
                    <a:pt x="1670989" y="561238"/>
                  </a:moveTo>
                  <a:lnTo>
                    <a:pt x="1599882" y="561238"/>
                  </a:lnTo>
                  <a:lnTo>
                    <a:pt x="1599882" y="949363"/>
                  </a:lnTo>
                  <a:lnTo>
                    <a:pt x="1670989" y="949363"/>
                  </a:lnTo>
                  <a:lnTo>
                    <a:pt x="1670989" y="561238"/>
                  </a:lnTo>
                  <a:close/>
                </a:path>
                <a:path w="5671184" h="949960">
                  <a:moveTo>
                    <a:pt x="1848751" y="508190"/>
                  </a:moveTo>
                  <a:lnTo>
                    <a:pt x="1777644" y="508190"/>
                  </a:lnTo>
                  <a:lnTo>
                    <a:pt x="1777644" y="949363"/>
                  </a:lnTo>
                  <a:lnTo>
                    <a:pt x="1848751" y="949363"/>
                  </a:lnTo>
                  <a:lnTo>
                    <a:pt x="1848751" y="508190"/>
                  </a:lnTo>
                  <a:close/>
                </a:path>
                <a:path w="5671184" h="949960">
                  <a:moveTo>
                    <a:pt x="2382050" y="480263"/>
                  </a:moveTo>
                  <a:lnTo>
                    <a:pt x="2310942" y="480263"/>
                  </a:lnTo>
                  <a:lnTo>
                    <a:pt x="2310942" y="949363"/>
                  </a:lnTo>
                  <a:lnTo>
                    <a:pt x="2382050" y="949363"/>
                  </a:lnTo>
                  <a:lnTo>
                    <a:pt x="2382050" y="480263"/>
                  </a:lnTo>
                  <a:close/>
                </a:path>
                <a:path w="5671184" h="949960">
                  <a:moveTo>
                    <a:pt x="2559812" y="471893"/>
                  </a:moveTo>
                  <a:lnTo>
                    <a:pt x="2488717" y="471893"/>
                  </a:lnTo>
                  <a:lnTo>
                    <a:pt x="2488717" y="949363"/>
                  </a:lnTo>
                  <a:lnTo>
                    <a:pt x="2559812" y="949363"/>
                  </a:lnTo>
                  <a:lnTo>
                    <a:pt x="2559812" y="471893"/>
                  </a:lnTo>
                  <a:close/>
                </a:path>
                <a:path w="5671184" h="949960">
                  <a:moveTo>
                    <a:pt x="2737586" y="452348"/>
                  </a:moveTo>
                  <a:lnTo>
                    <a:pt x="2666479" y="452348"/>
                  </a:lnTo>
                  <a:lnTo>
                    <a:pt x="2666479" y="949363"/>
                  </a:lnTo>
                  <a:lnTo>
                    <a:pt x="2737586" y="949363"/>
                  </a:lnTo>
                  <a:lnTo>
                    <a:pt x="2737586" y="452348"/>
                  </a:lnTo>
                  <a:close/>
                </a:path>
                <a:path w="5671184" h="949960">
                  <a:moveTo>
                    <a:pt x="2915348" y="446760"/>
                  </a:moveTo>
                  <a:lnTo>
                    <a:pt x="2844241" y="446760"/>
                  </a:lnTo>
                  <a:lnTo>
                    <a:pt x="2844241" y="949363"/>
                  </a:lnTo>
                  <a:lnTo>
                    <a:pt x="2915348" y="949363"/>
                  </a:lnTo>
                  <a:lnTo>
                    <a:pt x="2915348" y="446760"/>
                  </a:lnTo>
                  <a:close/>
                </a:path>
                <a:path w="5671184" h="949960">
                  <a:moveTo>
                    <a:pt x="3093110" y="399288"/>
                  </a:moveTo>
                  <a:lnTo>
                    <a:pt x="3022003" y="399288"/>
                  </a:lnTo>
                  <a:lnTo>
                    <a:pt x="3022003" y="949363"/>
                  </a:lnTo>
                  <a:lnTo>
                    <a:pt x="3093110" y="949363"/>
                  </a:lnTo>
                  <a:lnTo>
                    <a:pt x="3093110" y="399288"/>
                  </a:lnTo>
                  <a:close/>
                </a:path>
                <a:path w="5671184" h="949960">
                  <a:moveTo>
                    <a:pt x="3270872" y="365785"/>
                  </a:moveTo>
                  <a:lnTo>
                    <a:pt x="3199777" y="365785"/>
                  </a:lnTo>
                  <a:lnTo>
                    <a:pt x="3199777" y="949363"/>
                  </a:lnTo>
                  <a:lnTo>
                    <a:pt x="3270872" y="949363"/>
                  </a:lnTo>
                  <a:lnTo>
                    <a:pt x="3270872" y="365785"/>
                  </a:lnTo>
                  <a:close/>
                </a:path>
                <a:path w="5671184" h="949960">
                  <a:moveTo>
                    <a:pt x="3448647" y="304355"/>
                  </a:moveTo>
                  <a:lnTo>
                    <a:pt x="3377539" y="304355"/>
                  </a:lnTo>
                  <a:lnTo>
                    <a:pt x="3377539" y="949363"/>
                  </a:lnTo>
                  <a:lnTo>
                    <a:pt x="3448647" y="949363"/>
                  </a:lnTo>
                  <a:lnTo>
                    <a:pt x="3448647" y="304355"/>
                  </a:lnTo>
                  <a:close/>
                </a:path>
                <a:path w="5671184" h="949960">
                  <a:moveTo>
                    <a:pt x="3626408" y="293192"/>
                  </a:moveTo>
                  <a:lnTo>
                    <a:pt x="3555301" y="293192"/>
                  </a:lnTo>
                  <a:lnTo>
                    <a:pt x="3555301" y="949363"/>
                  </a:lnTo>
                  <a:lnTo>
                    <a:pt x="3626408" y="949363"/>
                  </a:lnTo>
                  <a:lnTo>
                    <a:pt x="3626408" y="293192"/>
                  </a:lnTo>
                  <a:close/>
                </a:path>
                <a:path w="5671184" h="949960">
                  <a:moveTo>
                    <a:pt x="3804170" y="273634"/>
                  </a:moveTo>
                  <a:lnTo>
                    <a:pt x="3733063" y="273634"/>
                  </a:lnTo>
                  <a:lnTo>
                    <a:pt x="3733063" y="949363"/>
                  </a:lnTo>
                  <a:lnTo>
                    <a:pt x="3804170" y="949363"/>
                  </a:lnTo>
                  <a:lnTo>
                    <a:pt x="3804170" y="273634"/>
                  </a:lnTo>
                  <a:close/>
                </a:path>
                <a:path w="5671184" h="949960">
                  <a:moveTo>
                    <a:pt x="3981932" y="209423"/>
                  </a:moveTo>
                  <a:lnTo>
                    <a:pt x="3910838" y="209423"/>
                  </a:lnTo>
                  <a:lnTo>
                    <a:pt x="3910838" y="949363"/>
                  </a:lnTo>
                  <a:lnTo>
                    <a:pt x="3981932" y="949363"/>
                  </a:lnTo>
                  <a:lnTo>
                    <a:pt x="3981932" y="209423"/>
                  </a:lnTo>
                  <a:close/>
                </a:path>
                <a:path w="5671184" h="949960">
                  <a:moveTo>
                    <a:pt x="4159707" y="147993"/>
                  </a:moveTo>
                  <a:lnTo>
                    <a:pt x="4088600" y="147993"/>
                  </a:lnTo>
                  <a:lnTo>
                    <a:pt x="4088600" y="949363"/>
                  </a:lnTo>
                  <a:lnTo>
                    <a:pt x="4159707" y="949363"/>
                  </a:lnTo>
                  <a:lnTo>
                    <a:pt x="4159707" y="147993"/>
                  </a:lnTo>
                  <a:close/>
                </a:path>
                <a:path w="5671184" h="949960">
                  <a:moveTo>
                    <a:pt x="4337469" y="64223"/>
                  </a:moveTo>
                  <a:lnTo>
                    <a:pt x="4266362" y="64223"/>
                  </a:lnTo>
                  <a:lnTo>
                    <a:pt x="4266362" y="949363"/>
                  </a:lnTo>
                  <a:lnTo>
                    <a:pt x="4337469" y="949363"/>
                  </a:lnTo>
                  <a:lnTo>
                    <a:pt x="4337469" y="64223"/>
                  </a:lnTo>
                  <a:close/>
                </a:path>
                <a:path w="5671184" h="949960">
                  <a:moveTo>
                    <a:pt x="4426356" y="779043"/>
                  </a:moveTo>
                  <a:lnTo>
                    <a:pt x="4355249" y="779043"/>
                  </a:lnTo>
                  <a:lnTo>
                    <a:pt x="4355249" y="949363"/>
                  </a:lnTo>
                  <a:lnTo>
                    <a:pt x="4426356" y="949363"/>
                  </a:lnTo>
                  <a:lnTo>
                    <a:pt x="4426356" y="779043"/>
                  </a:lnTo>
                  <a:close/>
                </a:path>
                <a:path w="5671184" h="949960">
                  <a:moveTo>
                    <a:pt x="4515231" y="192659"/>
                  </a:moveTo>
                  <a:lnTo>
                    <a:pt x="4444123" y="192659"/>
                  </a:lnTo>
                  <a:lnTo>
                    <a:pt x="4444123" y="949363"/>
                  </a:lnTo>
                  <a:lnTo>
                    <a:pt x="4515231" y="949363"/>
                  </a:lnTo>
                  <a:lnTo>
                    <a:pt x="4515231" y="192659"/>
                  </a:lnTo>
                  <a:close/>
                </a:path>
                <a:path w="5671184" h="949960">
                  <a:moveTo>
                    <a:pt x="4604118" y="756704"/>
                  </a:moveTo>
                  <a:lnTo>
                    <a:pt x="4533011" y="756704"/>
                  </a:lnTo>
                  <a:lnTo>
                    <a:pt x="4533011" y="949363"/>
                  </a:lnTo>
                  <a:lnTo>
                    <a:pt x="4604118" y="949363"/>
                  </a:lnTo>
                  <a:lnTo>
                    <a:pt x="4604118" y="756704"/>
                  </a:lnTo>
                  <a:close/>
                </a:path>
                <a:path w="5671184" h="949960">
                  <a:moveTo>
                    <a:pt x="4692993" y="111683"/>
                  </a:moveTo>
                  <a:lnTo>
                    <a:pt x="4621898" y="111683"/>
                  </a:lnTo>
                  <a:lnTo>
                    <a:pt x="4621898" y="949363"/>
                  </a:lnTo>
                  <a:lnTo>
                    <a:pt x="4692993" y="949363"/>
                  </a:lnTo>
                  <a:lnTo>
                    <a:pt x="4692993" y="111683"/>
                  </a:lnTo>
                  <a:close/>
                </a:path>
                <a:path w="5671184" h="949960">
                  <a:moveTo>
                    <a:pt x="4781880" y="725982"/>
                  </a:moveTo>
                  <a:lnTo>
                    <a:pt x="4710773" y="725982"/>
                  </a:lnTo>
                  <a:lnTo>
                    <a:pt x="4710773" y="949363"/>
                  </a:lnTo>
                  <a:lnTo>
                    <a:pt x="4781880" y="949363"/>
                  </a:lnTo>
                  <a:lnTo>
                    <a:pt x="4781880" y="725982"/>
                  </a:lnTo>
                  <a:close/>
                </a:path>
                <a:path w="5671184" h="949960">
                  <a:moveTo>
                    <a:pt x="4870767" y="108902"/>
                  </a:moveTo>
                  <a:lnTo>
                    <a:pt x="4799660" y="108902"/>
                  </a:lnTo>
                  <a:lnTo>
                    <a:pt x="4799660" y="949363"/>
                  </a:lnTo>
                  <a:lnTo>
                    <a:pt x="4870767" y="949363"/>
                  </a:lnTo>
                  <a:lnTo>
                    <a:pt x="4870767" y="108902"/>
                  </a:lnTo>
                  <a:close/>
                </a:path>
                <a:path w="5671184" h="949960">
                  <a:moveTo>
                    <a:pt x="4959642" y="714819"/>
                  </a:moveTo>
                  <a:lnTo>
                    <a:pt x="4888535" y="714819"/>
                  </a:lnTo>
                  <a:lnTo>
                    <a:pt x="4888535" y="949363"/>
                  </a:lnTo>
                  <a:lnTo>
                    <a:pt x="4959642" y="949363"/>
                  </a:lnTo>
                  <a:lnTo>
                    <a:pt x="4959642" y="714819"/>
                  </a:lnTo>
                  <a:close/>
                </a:path>
                <a:path w="5671184" h="949960">
                  <a:moveTo>
                    <a:pt x="5048529" y="106108"/>
                  </a:moveTo>
                  <a:lnTo>
                    <a:pt x="4977422" y="106108"/>
                  </a:lnTo>
                  <a:lnTo>
                    <a:pt x="4977422" y="949363"/>
                  </a:lnTo>
                  <a:lnTo>
                    <a:pt x="5048529" y="949363"/>
                  </a:lnTo>
                  <a:lnTo>
                    <a:pt x="5048529" y="106108"/>
                  </a:lnTo>
                  <a:close/>
                </a:path>
                <a:path w="5671184" h="949960">
                  <a:moveTo>
                    <a:pt x="5137416" y="709231"/>
                  </a:moveTo>
                  <a:lnTo>
                    <a:pt x="5066309" y="709231"/>
                  </a:lnTo>
                  <a:lnTo>
                    <a:pt x="5066309" y="949363"/>
                  </a:lnTo>
                  <a:lnTo>
                    <a:pt x="5137416" y="949363"/>
                  </a:lnTo>
                  <a:lnTo>
                    <a:pt x="5137416" y="709231"/>
                  </a:lnTo>
                  <a:close/>
                </a:path>
                <a:path w="5671184" h="949960">
                  <a:moveTo>
                    <a:pt x="5226291" y="103314"/>
                  </a:moveTo>
                  <a:lnTo>
                    <a:pt x="5155184" y="103314"/>
                  </a:lnTo>
                  <a:lnTo>
                    <a:pt x="5155184" y="949363"/>
                  </a:lnTo>
                  <a:lnTo>
                    <a:pt x="5226291" y="949363"/>
                  </a:lnTo>
                  <a:lnTo>
                    <a:pt x="5226291" y="103314"/>
                  </a:lnTo>
                  <a:close/>
                </a:path>
                <a:path w="5671184" h="949960">
                  <a:moveTo>
                    <a:pt x="5315178" y="675728"/>
                  </a:moveTo>
                  <a:lnTo>
                    <a:pt x="5244071" y="675728"/>
                  </a:lnTo>
                  <a:lnTo>
                    <a:pt x="5244071" y="949363"/>
                  </a:lnTo>
                  <a:lnTo>
                    <a:pt x="5315178" y="949363"/>
                  </a:lnTo>
                  <a:lnTo>
                    <a:pt x="5315178" y="675728"/>
                  </a:lnTo>
                  <a:close/>
                </a:path>
                <a:path w="5671184" h="949960">
                  <a:moveTo>
                    <a:pt x="5404053" y="94932"/>
                  </a:moveTo>
                  <a:lnTo>
                    <a:pt x="5332958" y="94932"/>
                  </a:lnTo>
                  <a:lnTo>
                    <a:pt x="5332958" y="949363"/>
                  </a:lnTo>
                  <a:lnTo>
                    <a:pt x="5404053" y="949363"/>
                  </a:lnTo>
                  <a:lnTo>
                    <a:pt x="5404053" y="94932"/>
                  </a:lnTo>
                  <a:close/>
                </a:path>
                <a:path w="5671184" h="949960">
                  <a:moveTo>
                    <a:pt x="5492940" y="661771"/>
                  </a:moveTo>
                  <a:lnTo>
                    <a:pt x="5421833" y="661771"/>
                  </a:lnTo>
                  <a:lnTo>
                    <a:pt x="5421833" y="949363"/>
                  </a:lnTo>
                  <a:lnTo>
                    <a:pt x="5492940" y="949363"/>
                  </a:lnTo>
                  <a:lnTo>
                    <a:pt x="5492940" y="661771"/>
                  </a:lnTo>
                  <a:close/>
                </a:path>
                <a:path w="5671184" h="949960">
                  <a:moveTo>
                    <a:pt x="5581828" y="0"/>
                  </a:moveTo>
                  <a:lnTo>
                    <a:pt x="5510720" y="0"/>
                  </a:lnTo>
                  <a:lnTo>
                    <a:pt x="5510720" y="949363"/>
                  </a:lnTo>
                  <a:lnTo>
                    <a:pt x="5581828" y="949363"/>
                  </a:lnTo>
                  <a:lnTo>
                    <a:pt x="5581828" y="0"/>
                  </a:lnTo>
                  <a:close/>
                </a:path>
                <a:path w="5671184" h="949960">
                  <a:moveTo>
                    <a:pt x="5670702" y="645007"/>
                  </a:moveTo>
                  <a:lnTo>
                    <a:pt x="5599595" y="645007"/>
                  </a:lnTo>
                  <a:lnTo>
                    <a:pt x="5599595" y="949363"/>
                  </a:lnTo>
                  <a:lnTo>
                    <a:pt x="5670702" y="949363"/>
                  </a:lnTo>
                  <a:lnTo>
                    <a:pt x="5670702" y="64500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4854498" y="4331119"/>
              <a:ext cx="5671185" cy="1773555"/>
            </a:xfrm>
            <a:custGeom>
              <a:avLst/>
              <a:gdLst/>
              <a:ahLst/>
              <a:cxnLst/>
              <a:rect l="l" t="t" r="r" b="b"/>
              <a:pathLst>
                <a:path w="5671184" h="1773554">
                  <a:moveTo>
                    <a:pt x="71107" y="1653019"/>
                  </a:moveTo>
                  <a:lnTo>
                    <a:pt x="0" y="1653019"/>
                  </a:lnTo>
                  <a:lnTo>
                    <a:pt x="0" y="1773085"/>
                  </a:lnTo>
                  <a:lnTo>
                    <a:pt x="71107" y="1773085"/>
                  </a:lnTo>
                  <a:lnTo>
                    <a:pt x="71107" y="1653019"/>
                  </a:lnTo>
                  <a:close/>
                </a:path>
                <a:path w="5671184" h="1773554">
                  <a:moveTo>
                    <a:pt x="248869" y="1362621"/>
                  </a:moveTo>
                  <a:lnTo>
                    <a:pt x="177761" y="1362621"/>
                  </a:lnTo>
                  <a:lnTo>
                    <a:pt x="177761" y="1625104"/>
                  </a:lnTo>
                  <a:lnTo>
                    <a:pt x="248869" y="1625104"/>
                  </a:lnTo>
                  <a:lnTo>
                    <a:pt x="248869" y="1362621"/>
                  </a:lnTo>
                  <a:close/>
                </a:path>
                <a:path w="5671184" h="1773554">
                  <a:moveTo>
                    <a:pt x="426631" y="1365415"/>
                  </a:moveTo>
                  <a:lnTo>
                    <a:pt x="355523" y="1365415"/>
                  </a:lnTo>
                  <a:lnTo>
                    <a:pt x="355523" y="1622310"/>
                  </a:lnTo>
                  <a:lnTo>
                    <a:pt x="426631" y="1622310"/>
                  </a:lnTo>
                  <a:lnTo>
                    <a:pt x="426631" y="1365415"/>
                  </a:lnTo>
                  <a:close/>
                </a:path>
                <a:path w="5671184" h="1773554">
                  <a:moveTo>
                    <a:pt x="515518" y="1474317"/>
                  </a:moveTo>
                  <a:lnTo>
                    <a:pt x="444411" y="1474317"/>
                  </a:lnTo>
                  <a:lnTo>
                    <a:pt x="444411" y="1686534"/>
                  </a:lnTo>
                  <a:lnTo>
                    <a:pt x="515518" y="1686534"/>
                  </a:lnTo>
                  <a:lnTo>
                    <a:pt x="515518" y="1474317"/>
                  </a:lnTo>
                  <a:close/>
                </a:path>
                <a:path w="5671184" h="1773554">
                  <a:moveTo>
                    <a:pt x="604405" y="1287233"/>
                  </a:moveTo>
                  <a:lnTo>
                    <a:pt x="533298" y="1287233"/>
                  </a:lnTo>
                  <a:lnTo>
                    <a:pt x="533298" y="1586001"/>
                  </a:lnTo>
                  <a:lnTo>
                    <a:pt x="604405" y="1586001"/>
                  </a:lnTo>
                  <a:lnTo>
                    <a:pt x="604405" y="1287233"/>
                  </a:lnTo>
                  <a:close/>
                </a:path>
                <a:path w="5671184" h="1773554">
                  <a:moveTo>
                    <a:pt x="782167" y="1298409"/>
                  </a:moveTo>
                  <a:lnTo>
                    <a:pt x="711060" y="1298409"/>
                  </a:lnTo>
                  <a:lnTo>
                    <a:pt x="711060" y="1597177"/>
                  </a:lnTo>
                  <a:lnTo>
                    <a:pt x="782167" y="1597177"/>
                  </a:lnTo>
                  <a:lnTo>
                    <a:pt x="782167" y="1298409"/>
                  </a:lnTo>
                  <a:close/>
                </a:path>
                <a:path w="5671184" h="1773554">
                  <a:moveTo>
                    <a:pt x="1137691" y="1027557"/>
                  </a:moveTo>
                  <a:lnTo>
                    <a:pt x="1066584" y="1027557"/>
                  </a:lnTo>
                  <a:lnTo>
                    <a:pt x="1066584" y="1451978"/>
                  </a:lnTo>
                  <a:lnTo>
                    <a:pt x="1137691" y="1451978"/>
                  </a:lnTo>
                  <a:lnTo>
                    <a:pt x="1137691" y="1027557"/>
                  </a:lnTo>
                  <a:close/>
                </a:path>
                <a:path w="5671184" h="1773554">
                  <a:moveTo>
                    <a:pt x="1315466" y="1072235"/>
                  </a:moveTo>
                  <a:lnTo>
                    <a:pt x="1244358" y="1072235"/>
                  </a:lnTo>
                  <a:lnTo>
                    <a:pt x="1244358" y="1485480"/>
                  </a:lnTo>
                  <a:lnTo>
                    <a:pt x="1315466" y="1485480"/>
                  </a:lnTo>
                  <a:lnTo>
                    <a:pt x="1315466" y="1072235"/>
                  </a:lnTo>
                  <a:close/>
                </a:path>
                <a:path w="5671184" h="1773554">
                  <a:moveTo>
                    <a:pt x="1493227" y="1158786"/>
                  </a:moveTo>
                  <a:lnTo>
                    <a:pt x="1422120" y="1158786"/>
                  </a:lnTo>
                  <a:lnTo>
                    <a:pt x="1422120" y="1521790"/>
                  </a:lnTo>
                  <a:lnTo>
                    <a:pt x="1493227" y="1521790"/>
                  </a:lnTo>
                  <a:lnTo>
                    <a:pt x="1493227" y="1158786"/>
                  </a:lnTo>
                  <a:close/>
                </a:path>
                <a:path w="5671184" h="1773554">
                  <a:moveTo>
                    <a:pt x="1670989" y="1116901"/>
                  </a:moveTo>
                  <a:lnTo>
                    <a:pt x="1599882" y="1116901"/>
                  </a:lnTo>
                  <a:lnTo>
                    <a:pt x="1599882" y="1505026"/>
                  </a:lnTo>
                  <a:lnTo>
                    <a:pt x="1670989" y="1505026"/>
                  </a:lnTo>
                  <a:lnTo>
                    <a:pt x="1670989" y="1116901"/>
                  </a:lnTo>
                  <a:close/>
                </a:path>
                <a:path w="5671184" h="1773554">
                  <a:moveTo>
                    <a:pt x="1848751" y="1013587"/>
                  </a:moveTo>
                  <a:lnTo>
                    <a:pt x="1777644" y="1013587"/>
                  </a:lnTo>
                  <a:lnTo>
                    <a:pt x="1777644" y="1451978"/>
                  </a:lnTo>
                  <a:lnTo>
                    <a:pt x="1848751" y="1451978"/>
                  </a:lnTo>
                  <a:lnTo>
                    <a:pt x="1848751" y="1013587"/>
                  </a:lnTo>
                  <a:close/>
                </a:path>
                <a:path w="5671184" h="1773554">
                  <a:moveTo>
                    <a:pt x="2382050" y="949375"/>
                  </a:moveTo>
                  <a:lnTo>
                    <a:pt x="2310942" y="949375"/>
                  </a:lnTo>
                  <a:lnTo>
                    <a:pt x="2310942" y="1424051"/>
                  </a:lnTo>
                  <a:lnTo>
                    <a:pt x="2382050" y="1424051"/>
                  </a:lnTo>
                  <a:lnTo>
                    <a:pt x="2382050" y="949375"/>
                  </a:lnTo>
                  <a:close/>
                </a:path>
                <a:path w="5671184" h="1773554">
                  <a:moveTo>
                    <a:pt x="2559812" y="929830"/>
                  </a:moveTo>
                  <a:lnTo>
                    <a:pt x="2488717" y="929830"/>
                  </a:lnTo>
                  <a:lnTo>
                    <a:pt x="2488717" y="1415681"/>
                  </a:lnTo>
                  <a:lnTo>
                    <a:pt x="2559812" y="1415681"/>
                  </a:lnTo>
                  <a:lnTo>
                    <a:pt x="2559812" y="929830"/>
                  </a:lnTo>
                  <a:close/>
                </a:path>
                <a:path w="5671184" h="1773554">
                  <a:moveTo>
                    <a:pt x="2737586" y="904697"/>
                  </a:moveTo>
                  <a:lnTo>
                    <a:pt x="2666479" y="904697"/>
                  </a:lnTo>
                  <a:lnTo>
                    <a:pt x="2666479" y="1396136"/>
                  </a:lnTo>
                  <a:lnTo>
                    <a:pt x="2737586" y="1396136"/>
                  </a:lnTo>
                  <a:lnTo>
                    <a:pt x="2737586" y="904697"/>
                  </a:lnTo>
                  <a:close/>
                </a:path>
                <a:path w="5671184" h="1773554">
                  <a:moveTo>
                    <a:pt x="2915348" y="901903"/>
                  </a:moveTo>
                  <a:lnTo>
                    <a:pt x="2844241" y="901903"/>
                  </a:lnTo>
                  <a:lnTo>
                    <a:pt x="2844241" y="1390548"/>
                  </a:lnTo>
                  <a:lnTo>
                    <a:pt x="2915348" y="1390548"/>
                  </a:lnTo>
                  <a:lnTo>
                    <a:pt x="2915348" y="901903"/>
                  </a:lnTo>
                  <a:close/>
                </a:path>
                <a:path w="5671184" h="1773554">
                  <a:moveTo>
                    <a:pt x="3093110" y="767867"/>
                  </a:moveTo>
                  <a:lnTo>
                    <a:pt x="3022003" y="767867"/>
                  </a:lnTo>
                  <a:lnTo>
                    <a:pt x="3022003" y="1343075"/>
                  </a:lnTo>
                  <a:lnTo>
                    <a:pt x="3093110" y="1343075"/>
                  </a:lnTo>
                  <a:lnTo>
                    <a:pt x="3093110" y="767867"/>
                  </a:lnTo>
                  <a:close/>
                </a:path>
                <a:path w="5671184" h="1773554">
                  <a:moveTo>
                    <a:pt x="3270872" y="725982"/>
                  </a:moveTo>
                  <a:lnTo>
                    <a:pt x="3199777" y="725982"/>
                  </a:lnTo>
                  <a:lnTo>
                    <a:pt x="3199777" y="1309573"/>
                  </a:lnTo>
                  <a:lnTo>
                    <a:pt x="3270872" y="1309573"/>
                  </a:lnTo>
                  <a:lnTo>
                    <a:pt x="3270872" y="725982"/>
                  </a:lnTo>
                  <a:close/>
                </a:path>
                <a:path w="5671184" h="1773554">
                  <a:moveTo>
                    <a:pt x="3448647" y="608711"/>
                  </a:moveTo>
                  <a:lnTo>
                    <a:pt x="3377539" y="608711"/>
                  </a:lnTo>
                  <a:lnTo>
                    <a:pt x="3377539" y="1248143"/>
                  </a:lnTo>
                  <a:lnTo>
                    <a:pt x="3448647" y="1248143"/>
                  </a:lnTo>
                  <a:lnTo>
                    <a:pt x="3448647" y="608711"/>
                  </a:lnTo>
                  <a:close/>
                </a:path>
                <a:path w="5671184" h="1773554">
                  <a:moveTo>
                    <a:pt x="3626408" y="578002"/>
                  </a:moveTo>
                  <a:lnTo>
                    <a:pt x="3555301" y="578002"/>
                  </a:lnTo>
                  <a:lnTo>
                    <a:pt x="3555301" y="1236980"/>
                  </a:lnTo>
                  <a:lnTo>
                    <a:pt x="3626408" y="1236980"/>
                  </a:lnTo>
                  <a:lnTo>
                    <a:pt x="3626408" y="578002"/>
                  </a:lnTo>
                  <a:close/>
                </a:path>
                <a:path w="5671184" h="1773554">
                  <a:moveTo>
                    <a:pt x="3804170" y="538911"/>
                  </a:moveTo>
                  <a:lnTo>
                    <a:pt x="3733063" y="538911"/>
                  </a:lnTo>
                  <a:lnTo>
                    <a:pt x="3733063" y="1217422"/>
                  </a:lnTo>
                  <a:lnTo>
                    <a:pt x="3804170" y="1217422"/>
                  </a:lnTo>
                  <a:lnTo>
                    <a:pt x="3804170" y="538911"/>
                  </a:lnTo>
                  <a:close/>
                </a:path>
                <a:path w="5671184" h="1773554">
                  <a:moveTo>
                    <a:pt x="3981932" y="432803"/>
                  </a:moveTo>
                  <a:lnTo>
                    <a:pt x="3910838" y="432803"/>
                  </a:lnTo>
                  <a:lnTo>
                    <a:pt x="3910838" y="1153210"/>
                  </a:lnTo>
                  <a:lnTo>
                    <a:pt x="3981932" y="1153210"/>
                  </a:lnTo>
                  <a:lnTo>
                    <a:pt x="3981932" y="432803"/>
                  </a:lnTo>
                  <a:close/>
                </a:path>
                <a:path w="5671184" h="1773554">
                  <a:moveTo>
                    <a:pt x="4159707" y="309943"/>
                  </a:moveTo>
                  <a:lnTo>
                    <a:pt x="4088600" y="309943"/>
                  </a:lnTo>
                  <a:lnTo>
                    <a:pt x="4088600" y="1091780"/>
                  </a:lnTo>
                  <a:lnTo>
                    <a:pt x="4159707" y="1091780"/>
                  </a:lnTo>
                  <a:lnTo>
                    <a:pt x="4159707" y="309943"/>
                  </a:lnTo>
                  <a:close/>
                </a:path>
                <a:path w="5671184" h="1773554">
                  <a:moveTo>
                    <a:pt x="4337469" y="128447"/>
                  </a:moveTo>
                  <a:lnTo>
                    <a:pt x="4266362" y="128447"/>
                  </a:lnTo>
                  <a:lnTo>
                    <a:pt x="4266362" y="1008011"/>
                  </a:lnTo>
                  <a:lnTo>
                    <a:pt x="4337469" y="1008011"/>
                  </a:lnTo>
                  <a:lnTo>
                    <a:pt x="4337469" y="128447"/>
                  </a:lnTo>
                  <a:close/>
                </a:path>
                <a:path w="5671184" h="1773554">
                  <a:moveTo>
                    <a:pt x="4426356" y="1552498"/>
                  </a:moveTo>
                  <a:lnTo>
                    <a:pt x="4355249" y="1552498"/>
                  </a:lnTo>
                  <a:lnTo>
                    <a:pt x="4355249" y="1722831"/>
                  </a:lnTo>
                  <a:lnTo>
                    <a:pt x="4426356" y="1722831"/>
                  </a:lnTo>
                  <a:lnTo>
                    <a:pt x="4426356" y="1552498"/>
                  </a:lnTo>
                  <a:close/>
                </a:path>
                <a:path w="5671184" h="1773554">
                  <a:moveTo>
                    <a:pt x="4515231" y="374167"/>
                  </a:moveTo>
                  <a:lnTo>
                    <a:pt x="4444123" y="374167"/>
                  </a:lnTo>
                  <a:lnTo>
                    <a:pt x="4444123" y="1136446"/>
                  </a:lnTo>
                  <a:lnTo>
                    <a:pt x="4515231" y="1136446"/>
                  </a:lnTo>
                  <a:lnTo>
                    <a:pt x="4515231" y="374167"/>
                  </a:lnTo>
                  <a:close/>
                </a:path>
                <a:path w="5671184" h="1773554">
                  <a:moveTo>
                    <a:pt x="4604118" y="1510614"/>
                  </a:moveTo>
                  <a:lnTo>
                    <a:pt x="4533011" y="1510614"/>
                  </a:lnTo>
                  <a:lnTo>
                    <a:pt x="4533011" y="1700491"/>
                  </a:lnTo>
                  <a:lnTo>
                    <a:pt x="4604118" y="1700491"/>
                  </a:lnTo>
                  <a:lnTo>
                    <a:pt x="4604118" y="1510614"/>
                  </a:lnTo>
                  <a:close/>
                </a:path>
                <a:path w="5671184" h="1773554">
                  <a:moveTo>
                    <a:pt x="4692993" y="217792"/>
                  </a:moveTo>
                  <a:lnTo>
                    <a:pt x="4621898" y="217792"/>
                  </a:lnTo>
                  <a:lnTo>
                    <a:pt x="4621898" y="1055471"/>
                  </a:lnTo>
                  <a:lnTo>
                    <a:pt x="4692993" y="1055471"/>
                  </a:lnTo>
                  <a:lnTo>
                    <a:pt x="4692993" y="217792"/>
                  </a:lnTo>
                  <a:close/>
                </a:path>
                <a:path w="5671184" h="1773554">
                  <a:moveTo>
                    <a:pt x="4781880" y="1457566"/>
                  </a:moveTo>
                  <a:lnTo>
                    <a:pt x="4710773" y="1457566"/>
                  </a:lnTo>
                  <a:lnTo>
                    <a:pt x="4710773" y="1669770"/>
                  </a:lnTo>
                  <a:lnTo>
                    <a:pt x="4781880" y="1669770"/>
                  </a:lnTo>
                  <a:lnTo>
                    <a:pt x="4781880" y="1457566"/>
                  </a:lnTo>
                  <a:close/>
                </a:path>
                <a:path w="5671184" h="1773554">
                  <a:moveTo>
                    <a:pt x="4870767" y="214998"/>
                  </a:moveTo>
                  <a:lnTo>
                    <a:pt x="4799660" y="214998"/>
                  </a:lnTo>
                  <a:lnTo>
                    <a:pt x="4799660" y="1052690"/>
                  </a:lnTo>
                  <a:lnTo>
                    <a:pt x="4870767" y="1052690"/>
                  </a:lnTo>
                  <a:lnTo>
                    <a:pt x="4870767" y="214998"/>
                  </a:lnTo>
                  <a:close/>
                </a:path>
                <a:path w="5671184" h="1773554">
                  <a:moveTo>
                    <a:pt x="4959642" y="1424051"/>
                  </a:moveTo>
                  <a:lnTo>
                    <a:pt x="4888535" y="1424051"/>
                  </a:lnTo>
                  <a:lnTo>
                    <a:pt x="4888535" y="1658607"/>
                  </a:lnTo>
                  <a:lnTo>
                    <a:pt x="4959642" y="1658607"/>
                  </a:lnTo>
                  <a:lnTo>
                    <a:pt x="4959642" y="1424051"/>
                  </a:lnTo>
                  <a:close/>
                </a:path>
                <a:path w="5671184" h="1773554">
                  <a:moveTo>
                    <a:pt x="5048529" y="203835"/>
                  </a:moveTo>
                  <a:lnTo>
                    <a:pt x="4977422" y="203835"/>
                  </a:lnTo>
                  <a:lnTo>
                    <a:pt x="4977422" y="1049896"/>
                  </a:lnTo>
                  <a:lnTo>
                    <a:pt x="5048529" y="1049896"/>
                  </a:lnTo>
                  <a:lnTo>
                    <a:pt x="5048529" y="203835"/>
                  </a:lnTo>
                  <a:close/>
                </a:path>
                <a:path w="5671184" h="1773554">
                  <a:moveTo>
                    <a:pt x="5137416" y="1410093"/>
                  </a:moveTo>
                  <a:lnTo>
                    <a:pt x="5066309" y="1410093"/>
                  </a:lnTo>
                  <a:lnTo>
                    <a:pt x="5066309" y="1653019"/>
                  </a:lnTo>
                  <a:lnTo>
                    <a:pt x="5137416" y="1653019"/>
                  </a:lnTo>
                  <a:lnTo>
                    <a:pt x="5137416" y="1410093"/>
                  </a:lnTo>
                  <a:close/>
                </a:path>
                <a:path w="5671184" h="1773554">
                  <a:moveTo>
                    <a:pt x="5226291" y="198247"/>
                  </a:moveTo>
                  <a:lnTo>
                    <a:pt x="5155184" y="198247"/>
                  </a:lnTo>
                  <a:lnTo>
                    <a:pt x="5155184" y="1047102"/>
                  </a:lnTo>
                  <a:lnTo>
                    <a:pt x="5226291" y="1047102"/>
                  </a:lnTo>
                  <a:lnTo>
                    <a:pt x="5226291" y="198247"/>
                  </a:lnTo>
                  <a:close/>
                </a:path>
                <a:path w="5671184" h="1773554">
                  <a:moveTo>
                    <a:pt x="5315178" y="1348663"/>
                  </a:moveTo>
                  <a:lnTo>
                    <a:pt x="5244071" y="1348663"/>
                  </a:lnTo>
                  <a:lnTo>
                    <a:pt x="5244071" y="1619516"/>
                  </a:lnTo>
                  <a:lnTo>
                    <a:pt x="5315178" y="1619516"/>
                  </a:lnTo>
                  <a:lnTo>
                    <a:pt x="5315178" y="1348663"/>
                  </a:lnTo>
                  <a:close/>
                </a:path>
                <a:path w="5671184" h="1773554">
                  <a:moveTo>
                    <a:pt x="5404053" y="181495"/>
                  </a:moveTo>
                  <a:lnTo>
                    <a:pt x="5332958" y="181495"/>
                  </a:lnTo>
                  <a:lnTo>
                    <a:pt x="5332958" y="1038720"/>
                  </a:lnTo>
                  <a:lnTo>
                    <a:pt x="5404053" y="1038720"/>
                  </a:lnTo>
                  <a:lnTo>
                    <a:pt x="5404053" y="181495"/>
                  </a:lnTo>
                  <a:close/>
                </a:path>
                <a:path w="5671184" h="1773554">
                  <a:moveTo>
                    <a:pt x="5492940" y="1320736"/>
                  </a:moveTo>
                  <a:lnTo>
                    <a:pt x="5421833" y="1320736"/>
                  </a:lnTo>
                  <a:lnTo>
                    <a:pt x="5421833" y="1605559"/>
                  </a:lnTo>
                  <a:lnTo>
                    <a:pt x="5492940" y="1605559"/>
                  </a:lnTo>
                  <a:lnTo>
                    <a:pt x="5492940" y="1320736"/>
                  </a:lnTo>
                  <a:close/>
                </a:path>
                <a:path w="5671184" h="1773554">
                  <a:moveTo>
                    <a:pt x="5581828" y="0"/>
                  </a:moveTo>
                  <a:lnTo>
                    <a:pt x="5510720" y="0"/>
                  </a:lnTo>
                  <a:lnTo>
                    <a:pt x="5510720" y="943787"/>
                  </a:lnTo>
                  <a:lnTo>
                    <a:pt x="5581828" y="943787"/>
                  </a:lnTo>
                  <a:lnTo>
                    <a:pt x="5581828" y="0"/>
                  </a:lnTo>
                  <a:close/>
                </a:path>
                <a:path w="5671184" h="1773554">
                  <a:moveTo>
                    <a:pt x="5670702" y="1284439"/>
                  </a:moveTo>
                  <a:lnTo>
                    <a:pt x="5599595" y="1284439"/>
                  </a:lnTo>
                  <a:lnTo>
                    <a:pt x="5599595" y="1588795"/>
                  </a:lnTo>
                  <a:lnTo>
                    <a:pt x="5670702" y="1588795"/>
                  </a:lnTo>
                  <a:lnTo>
                    <a:pt x="5670702" y="1284439"/>
                  </a:lnTo>
                  <a:close/>
                </a:path>
              </a:pathLst>
            </a:custGeom>
            <a:solidFill>
              <a:srgbClr val="D545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4854498" y="3208629"/>
              <a:ext cx="5671185" cy="2775585"/>
            </a:xfrm>
            <a:custGeom>
              <a:avLst/>
              <a:gdLst/>
              <a:ahLst/>
              <a:cxnLst/>
              <a:rect l="l" t="t" r="r" b="b"/>
              <a:pathLst>
                <a:path w="5671184" h="2775585">
                  <a:moveTo>
                    <a:pt x="71107" y="2674988"/>
                  </a:moveTo>
                  <a:lnTo>
                    <a:pt x="0" y="2674988"/>
                  </a:lnTo>
                  <a:lnTo>
                    <a:pt x="0" y="2775508"/>
                  </a:lnTo>
                  <a:lnTo>
                    <a:pt x="71107" y="2775508"/>
                  </a:lnTo>
                  <a:lnTo>
                    <a:pt x="71107" y="2674988"/>
                  </a:lnTo>
                  <a:close/>
                </a:path>
                <a:path w="5671184" h="2775585">
                  <a:moveTo>
                    <a:pt x="248869" y="2222639"/>
                  </a:moveTo>
                  <a:lnTo>
                    <a:pt x="177761" y="2222639"/>
                  </a:lnTo>
                  <a:lnTo>
                    <a:pt x="177761" y="2485110"/>
                  </a:lnTo>
                  <a:lnTo>
                    <a:pt x="248869" y="2485110"/>
                  </a:lnTo>
                  <a:lnTo>
                    <a:pt x="248869" y="2222639"/>
                  </a:lnTo>
                  <a:close/>
                </a:path>
                <a:path w="5671184" h="2775585">
                  <a:moveTo>
                    <a:pt x="426631" y="2233815"/>
                  </a:moveTo>
                  <a:lnTo>
                    <a:pt x="355523" y="2233815"/>
                  </a:lnTo>
                  <a:lnTo>
                    <a:pt x="355523" y="2487904"/>
                  </a:lnTo>
                  <a:lnTo>
                    <a:pt x="426631" y="2487904"/>
                  </a:lnTo>
                  <a:lnTo>
                    <a:pt x="426631" y="2233815"/>
                  </a:lnTo>
                  <a:close/>
                </a:path>
                <a:path w="5671184" h="2775585">
                  <a:moveTo>
                    <a:pt x="515518" y="2390178"/>
                  </a:moveTo>
                  <a:lnTo>
                    <a:pt x="444411" y="2390178"/>
                  </a:lnTo>
                  <a:lnTo>
                    <a:pt x="444411" y="2596807"/>
                  </a:lnTo>
                  <a:lnTo>
                    <a:pt x="515518" y="2596807"/>
                  </a:lnTo>
                  <a:lnTo>
                    <a:pt x="515518" y="2390178"/>
                  </a:lnTo>
                  <a:close/>
                </a:path>
                <a:path w="5671184" h="2775585">
                  <a:moveTo>
                    <a:pt x="604405" y="2110956"/>
                  </a:moveTo>
                  <a:lnTo>
                    <a:pt x="533298" y="2110956"/>
                  </a:lnTo>
                  <a:lnTo>
                    <a:pt x="533298" y="2409723"/>
                  </a:lnTo>
                  <a:lnTo>
                    <a:pt x="604405" y="2409723"/>
                  </a:lnTo>
                  <a:lnTo>
                    <a:pt x="604405" y="2110956"/>
                  </a:lnTo>
                  <a:close/>
                </a:path>
                <a:path w="5671184" h="2775585">
                  <a:moveTo>
                    <a:pt x="782167" y="2130501"/>
                  </a:moveTo>
                  <a:lnTo>
                    <a:pt x="711060" y="2130501"/>
                  </a:lnTo>
                  <a:lnTo>
                    <a:pt x="711060" y="2420899"/>
                  </a:lnTo>
                  <a:lnTo>
                    <a:pt x="782167" y="2420899"/>
                  </a:lnTo>
                  <a:lnTo>
                    <a:pt x="782167" y="2130501"/>
                  </a:lnTo>
                  <a:close/>
                </a:path>
                <a:path w="5671184" h="2775585">
                  <a:moveTo>
                    <a:pt x="1137691" y="1761921"/>
                  </a:moveTo>
                  <a:lnTo>
                    <a:pt x="1066584" y="1761921"/>
                  </a:lnTo>
                  <a:lnTo>
                    <a:pt x="1066584" y="2150046"/>
                  </a:lnTo>
                  <a:lnTo>
                    <a:pt x="1137691" y="2150046"/>
                  </a:lnTo>
                  <a:lnTo>
                    <a:pt x="1137691" y="1761921"/>
                  </a:lnTo>
                  <a:close/>
                </a:path>
                <a:path w="5671184" h="2775585">
                  <a:moveTo>
                    <a:pt x="1315466" y="1781467"/>
                  </a:moveTo>
                  <a:lnTo>
                    <a:pt x="1244358" y="1781467"/>
                  </a:lnTo>
                  <a:lnTo>
                    <a:pt x="1244358" y="2194725"/>
                  </a:lnTo>
                  <a:lnTo>
                    <a:pt x="1315466" y="2194725"/>
                  </a:lnTo>
                  <a:lnTo>
                    <a:pt x="1315466" y="1781467"/>
                  </a:lnTo>
                  <a:close/>
                </a:path>
                <a:path w="5671184" h="2775585">
                  <a:moveTo>
                    <a:pt x="1493227" y="1907120"/>
                  </a:moveTo>
                  <a:lnTo>
                    <a:pt x="1422120" y="1907120"/>
                  </a:lnTo>
                  <a:lnTo>
                    <a:pt x="1422120" y="2281275"/>
                  </a:lnTo>
                  <a:lnTo>
                    <a:pt x="1493227" y="2281275"/>
                  </a:lnTo>
                  <a:lnTo>
                    <a:pt x="1493227" y="1907120"/>
                  </a:lnTo>
                  <a:close/>
                </a:path>
                <a:path w="5671184" h="2775585">
                  <a:moveTo>
                    <a:pt x="1670989" y="1865236"/>
                  </a:moveTo>
                  <a:lnTo>
                    <a:pt x="1599882" y="1865236"/>
                  </a:lnTo>
                  <a:lnTo>
                    <a:pt x="1599882" y="2239391"/>
                  </a:lnTo>
                  <a:lnTo>
                    <a:pt x="1670989" y="2239391"/>
                  </a:lnTo>
                  <a:lnTo>
                    <a:pt x="1670989" y="1865236"/>
                  </a:lnTo>
                  <a:close/>
                </a:path>
                <a:path w="5671184" h="2775585">
                  <a:moveTo>
                    <a:pt x="1848751" y="1694903"/>
                  </a:moveTo>
                  <a:lnTo>
                    <a:pt x="1777644" y="1694903"/>
                  </a:lnTo>
                  <a:lnTo>
                    <a:pt x="1777644" y="2136076"/>
                  </a:lnTo>
                  <a:lnTo>
                    <a:pt x="1848751" y="2136076"/>
                  </a:lnTo>
                  <a:lnTo>
                    <a:pt x="1848751" y="1694903"/>
                  </a:lnTo>
                  <a:close/>
                </a:path>
                <a:path w="5671184" h="2775585">
                  <a:moveTo>
                    <a:pt x="2382050" y="1588795"/>
                  </a:moveTo>
                  <a:lnTo>
                    <a:pt x="2310942" y="1588795"/>
                  </a:lnTo>
                  <a:lnTo>
                    <a:pt x="2310942" y="2071865"/>
                  </a:lnTo>
                  <a:lnTo>
                    <a:pt x="2382050" y="2071865"/>
                  </a:lnTo>
                  <a:lnTo>
                    <a:pt x="2382050" y="1588795"/>
                  </a:lnTo>
                  <a:close/>
                </a:path>
                <a:path w="5671184" h="2775585">
                  <a:moveTo>
                    <a:pt x="2559812" y="1546910"/>
                  </a:moveTo>
                  <a:lnTo>
                    <a:pt x="2488717" y="1546910"/>
                  </a:lnTo>
                  <a:lnTo>
                    <a:pt x="2488717" y="2052320"/>
                  </a:lnTo>
                  <a:lnTo>
                    <a:pt x="2559812" y="2052320"/>
                  </a:lnTo>
                  <a:lnTo>
                    <a:pt x="2559812" y="1546910"/>
                  </a:lnTo>
                  <a:close/>
                </a:path>
                <a:path w="5671184" h="2775585">
                  <a:moveTo>
                    <a:pt x="2737586" y="1505026"/>
                  </a:moveTo>
                  <a:lnTo>
                    <a:pt x="2666479" y="1505026"/>
                  </a:lnTo>
                  <a:lnTo>
                    <a:pt x="2666479" y="2027186"/>
                  </a:lnTo>
                  <a:lnTo>
                    <a:pt x="2737586" y="2027186"/>
                  </a:lnTo>
                  <a:lnTo>
                    <a:pt x="2737586" y="1505026"/>
                  </a:lnTo>
                  <a:close/>
                </a:path>
                <a:path w="5671184" h="2775585">
                  <a:moveTo>
                    <a:pt x="2915348" y="1502232"/>
                  </a:moveTo>
                  <a:lnTo>
                    <a:pt x="2844241" y="1502232"/>
                  </a:lnTo>
                  <a:lnTo>
                    <a:pt x="2844241" y="2024392"/>
                  </a:lnTo>
                  <a:lnTo>
                    <a:pt x="2915348" y="2024392"/>
                  </a:lnTo>
                  <a:lnTo>
                    <a:pt x="2915348" y="1502232"/>
                  </a:lnTo>
                  <a:close/>
                </a:path>
                <a:path w="5671184" h="2775585">
                  <a:moveTo>
                    <a:pt x="3093110" y="1317942"/>
                  </a:moveTo>
                  <a:lnTo>
                    <a:pt x="3022003" y="1317942"/>
                  </a:lnTo>
                  <a:lnTo>
                    <a:pt x="3022003" y="1890356"/>
                  </a:lnTo>
                  <a:lnTo>
                    <a:pt x="3093110" y="1890356"/>
                  </a:lnTo>
                  <a:lnTo>
                    <a:pt x="3093110" y="1317942"/>
                  </a:lnTo>
                  <a:close/>
                </a:path>
                <a:path w="5671184" h="2775585">
                  <a:moveTo>
                    <a:pt x="3270872" y="1248143"/>
                  </a:moveTo>
                  <a:lnTo>
                    <a:pt x="3199777" y="1248143"/>
                  </a:lnTo>
                  <a:lnTo>
                    <a:pt x="3199777" y="1848472"/>
                  </a:lnTo>
                  <a:lnTo>
                    <a:pt x="3270872" y="1848472"/>
                  </a:lnTo>
                  <a:lnTo>
                    <a:pt x="3270872" y="1248143"/>
                  </a:lnTo>
                  <a:close/>
                </a:path>
                <a:path w="5671184" h="2775585">
                  <a:moveTo>
                    <a:pt x="3448647" y="1047102"/>
                  </a:moveTo>
                  <a:lnTo>
                    <a:pt x="3377539" y="1047102"/>
                  </a:lnTo>
                  <a:lnTo>
                    <a:pt x="3377539" y="1731200"/>
                  </a:lnTo>
                  <a:lnTo>
                    <a:pt x="3448647" y="1731200"/>
                  </a:lnTo>
                  <a:lnTo>
                    <a:pt x="3448647" y="1047102"/>
                  </a:lnTo>
                  <a:close/>
                </a:path>
                <a:path w="5671184" h="2775585">
                  <a:moveTo>
                    <a:pt x="3626408" y="994041"/>
                  </a:moveTo>
                  <a:lnTo>
                    <a:pt x="3555301" y="994041"/>
                  </a:lnTo>
                  <a:lnTo>
                    <a:pt x="3555301" y="1700491"/>
                  </a:lnTo>
                  <a:lnTo>
                    <a:pt x="3626408" y="1700491"/>
                  </a:lnTo>
                  <a:lnTo>
                    <a:pt x="3626408" y="994041"/>
                  </a:lnTo>
                  <a:close/>
                </a:path>
                <a:path w="5671184" h="2775585">
                  <a:moveTo>
                    <a:pt x="3804170" y="932611"/>
                  </a:moveTo>
                  <a:lnTo>
                    <a:pt x="3733063" y="932611"/>
                  </a:lnTo>
                  <a:lnTo>
                    <a:pt x="3733063" y="1661401"/>
                  </a:lnTo>
                  <a:lnTo>
                    <a:pt x="3804170" y="1661401"/>
                  </a:lnTo>
                  <a:lnTo>
                    <a:pt x="3804170" y="932611"/>
                  </a:lnTo>
                  <a:close/>
                </a:path>
                <a:path w="5671184" h="2775585">
                  <a:moveTo>
                    <a:pt x="3981932" y="767867"/>
                  </a:moveTo>
                  <a:lnTo>
                    <a:pt x="3910838" y="767867"/>
                  </a:lnTo>
                  <a:lnTo>
                    <a:pt x="3910838" y="1555292"/>
                  </a:lnTo>
                  <a:lnTo>
                    <a:pt x="3981932" y="1555292"/>
                  </a:lnTo>
                  <a:lnTo>
                    <a:pt x="3981932" y="767867"/>
                  </a:lnTo>
                  <a:close/>
                </a:path>
                <a:path w="5671184" h="2775585">
                  <a:moveTo>
                    <a:pt x="4159707" y="566826"/>
                  </a:moveTo>
                  <a:lnTo>
                    <a:pt x="4088600" y="566826"/>
                  </a:lnTo>
                  <a:lnTo>
                    <a:pt x="4088600" y="1432433"/>
                  </a:lnTo>
                  <a:lnTo>
                    <a:pt x="4159707" y="1432433"/>
                  </a:lnTo>
                  <a:lnTo>
                    <a:pt x="4159707" y="566826"/>
                  </a:lnTo>
                  <a:close/>
                </a:path>
                <a:path w="5671184" h="2775585">
                  <a:moveTo>
                    <a:pt x="4337469" y="262470"/>
                  </a:moveTo>
                  <a:lnTo>
                    <a:pt x="4266362" y="262470"/>
                  </a:lnTo>
                  <a:lnTo>
                    <a:pt x="4266362" y="1250937"/>
                  </a:lnTo>
                  <a:lnTo>
                    <a:pt x="4337469" y="1250937"/>
                  </a:lnTo>
                  <a:lnTo>
                    <a:pt x="4337469" y="262470"/>
                  </a:lnTo>
                  <a:close/>
                </a:path>
                <a:path w="5671184" h="2775585">
                  <a:moveTo>
                    <a:pt x="4426356" y="2504656"/>
                  </a:moveTo>
                  <a:lnTo>
                    <a:pt x="4355249" y="2504656"/>
                  </a:lnTo>
                  <a:lnTo>
                    <a:pt x="4355249" y="2674988"/>
                  </a:lnTo>
                  <a:lnTo>
                    <a:pt x="4426356" y="2674988"/>
                  </a:lnTo>
                  <a:lnTo>
                    <a:pt x="4426356" y="2504656"/>
                  </a:lnTo>
                  <a:close/>
                </a:path>
                <a:path w="5671184" h="2775585">
                  <a:moveTo>
                    <a:pt x="4515231" y="664552"/>
                  </a:moveTo>
                  <a:lnTo>
                    <a:pt x="4444123" y="664552"/>
                  </a:lnTo>
                  <a:lnTo>
                    <a:pt x="4444123" y="1496656"/>
                  </a:lnTo>
                  <a:lnTo>
                    <a:pt x="4515231" y="1496656"/>
                  </a:lnTo>
                  <a:lnTo>
                    <a:pt x="4515231" y="664552"/>
                  </a:lnTo>
                  <a:close/>
                </a:path>
                <a:path w="5671184" h="2775585">
                  <a:moveTo>
                    <a:pt x="4604118" y="2443226"/>
                  </a:moveTo>
                  <a:lnTo>
                    <a:pt x="4533011" y="2443226"/>
                  </a:lnTo>
                  <a:lnTo>
                    <a:pt x="4533011" y="2633103"/>
                  </a:lnTo>
                  <a:lnTo>
                    <a:pt x="4604118" y="2633103"/>
                  </a:lnTo>
                  <a:lnTo>
                    <a:pt x="4604118" y="2443226"/>
                  </a:lnTo>
                  <a:close/>
                </a:path>
                <a:path w="5671184" h="2775585">
                  <a:moveTo>
                    <a:pt x="4692993" y="427215"/>
                  </a:moveTo>
                  <a:lnTo>
                    <a:pt x="4621898" y="427215"/>
                  </a:lnTo>
                  <a:lnTo>
                    <a:pt x="4621898" y="1340281"/>
                  </a:lnTo>
                  <a:lnTo>
                    <a:pt x="4692993" y="1340281"/>
                  </a:lnTo>
                  <a:lnTo>
                    <a:pt x="4692993" y="427215"/>
                  </a:lnTo>
                  <a:close/>
                </a:path>
                <a:path w="5671184" h="2775585">
                  <a:moveTo>
                    <a:pt x="4781880" y="2362250"/>
                  </a:moveTo>
                  <a:lnTo>
                    <a:pt x="4710773" y="2362250"/>
                  </a:lnTo>
                  <a:lnTo>
                    <a:pt x="4710773" y="2580055"/>
                  </a:lnTo>
                  <a:lnTo>
                    <a:pt x="4781880" y="2580055"/>
                  </a:lnTo>
                  <a:lnTo>
                    <a:pt x="4781880" y="2362250"/>
                  </a:lnTo>
                  <a:close/>
                </a:path>
                <a:path w="5671184" h="2775585">
                  <a:moveTo>
                    <a:pt x="4870767" y="430009"/>
                  </a:moveTo>
                  <a:lnTo>
                    <a:pt x="4799660" y="430009"/>
                  </a:lnTo>
                  <a:lnTo>
                    <a:pt x="4799660" y="1337487"/>
                  </a:lnTo>
                  <a:lnTo>
                    <a:pt x="4870767" y="1337487"/>
                  </a:lnTo>
                  <a:lnTo>
                    <a:pt x="4870767" y="430009"/>
                  </a:lnTo>
                  <a:close/>
                </a:path>
                <a:path w="5671184" h="2775585">
                  <a:moveTo>
                    <a:pt x="4959642" y="2311997"/>
                  </a:moveTo>
                  <a:lnTo>
                    <a:pt x="4888535" y="2311997"/>
                  </a:lnTo>
                  <a:lnTo>
                    <a:pt x="4888535" y="2546540"/>
                  </a:lnTo>
                  <a:lnTo>
                    <a:pt x="4959642" y="2546540"/>
                  </a:lnTo>
                  <a:lnTo>
                    <a:pt x="4959642" y="2311997"/>
                  </a:lnTo>
                  <a:close/>
                </a:path>
                <a:path w="5671184" h="2775585">
                  <a:moveTo>
                    <a:pt x="5048529" y="340652"/>
                  </a:moveTo>
                  <a:lnTo>
                    <a:pt x="4977422" y="340652"/>
                  </a:lnTo>
                  <a:lnTo>
                    <a:pt x="4977422" y="1326324"/>
                  </a:lnTo>
                  <a:lnTo>
                    <a:pt x="5048529" y="1326324"/>
                  </a:lnTo>
                  <a:lnTo>
                    <a:pt x="5048529" y="340652"/>
                  </a:lnTo>
                  <a:close/>
                </a:path>
                <a:path w="5671184" h="2775585">
                  <a:moveTo>
                    <a:pt x="5137416" y="2295245"/>
                  </a:moveTo>
                  <a:lnTo>
                    <a:pt x="5066309" y="2295245"/>
                  </a:lnTo>
                  <a:lnTo>
                    <a:pt x="5066309" y="2532583"/>
                  </a:lnTo>
                  <a:lnTo>
                    <a:pt x="5137416" y="2532583"/>
                  </a:lnTo>
                  <a:lnTo>
                    <a:pt x="5137416" y="2295245"/>
                  </a:lnTo>
                  <a:close/>
                </a:path>
                <a:path w="5671184" h="2775585">
                  <a:moveTo>
                    <a:pt x="5226291" y="335064"/>
                  </a:moveTo>
                  <a:lnTo>
                    <a:pt x="5155184" y="335064"/>
                  </a:lnTo>
                  <a:lnTo>
                    <a:pt x="5155184" y="1320736"/>
                  </a:lnTo>
                  <a:lnTo>
                    <a:pt x="5226291" y="1320736"/>
                  </a:lnTo>
                  <a:lnTo>
                    <a:pt x="5226291" y="335064"/>
                  </a:lnTo>
                  <a:close/>
                </a:path>
                <a:path w="5671184" h="2775585">
                  <a:moveTo>
                    <a:pt x="5315178" y="2194725"/>
                  </a:moveTo>
                  <a:lnTo>
                    <a:pt x="5244071" y="2194725"/>
                  </a:lnTo>
                  <a:lnTo>
                    <a:pt x="5244071" y="2471153"/>
                  </a:lnTo>
                  <a:lnTo>
                    <a:pt x="5315178" y="2471153"/>
                  </a:lnTo>
                  <a:lnTo>
                    <a:pt x="5315178" y="2194725"/>
                  </a:lnTo>
                  <a:close/>
                </a:path>
                <a:path w="5671184" h="2775585">
                  <a:moveTo>
                    <a:pt x="5404053" y="301561"/>
                  </a:moveTo>
                  <a:lnTo>
                    <a:pt x="5332958" y="301561"/>
                  </a:lnTo>
                  <a:lnTo>
                    <a:pt x="5332958" y="1303985"/>
                  </a:lnTo>
                  <a:lnTo>
                    <a:pt x="5404053" y="1303985"/>
                  </a:lnTo>
                  <a:lnTo>
                    <a:pt x="5404053" y="301561"/>
                  </a:lnTo>
                  <a:close/>
                </a:path>
                <a:path w="5671184" h="2775585">
                  <a:moveTo>
                    <a:pt x="5492940" y="2158415"/>
                  </a:moveTo>
                  <a:lnTo>
                    <a:pt x="5421833" y="2158415"/>
                  </a:lnTo>
                  <a:lnTo>
                    <a:pt x="5421833" y="2443226"/>
                  </a:lnTo>
                  <a:lnTo>
                    <a:pt x="5492940" y="2443226"/>
                  </a:lnTo>
                  <a:lnTo>
                    <a:pt x="5492940" y="2158415"/>
                  </a:lnTo>
                  <a:close/>
                </a:path>
                <a:path w="5671184" h="2775585">
                  <a:moveTo>
                    <a:pt x="5581828" y="0"/>
                  </a:moveTo>
                  <a:lnTo>
                    <a:pt x="5510720" y="0"/>
                  </a:lnTo>
                  <a:lnTo>
                    <a:pt x="5510720" y="1122489"/>
                  </a:lnTo>
                  <a:lnTo>
                    <a:pt x="5581828" y="1122489"/>
                  </a:lnTo>
                  <a:lnTo>
                    <a:pt x="5581828" y="0"/>
                  </a:lnTo>
                  <a:close/>
                </a:path>
                <a:path w="5671184" h="2775585">
                  <a:moveTo>
                    <a:pt x="5670702" y="2099779"/>
                  </a:moveTo>
                  <a:lnTo>
                    <a:pt x="5599595" y="2099779"/>
                  </a:lnTo>
                  <a:lnTo>
                    <a:pt x="5599595" y="2406929"/>
                  </a:lnTo>
                  <a:lnTo>
                    <a:pt x="5670702" y="2406929"/>
                  </a:lnTo>
                  <a:lnTo>
                    <a:pt x="5670702" y="2099779"/>
                  </a:lnTo>
                  <a:close/>
                </a:path>
              </a:pathLst>
            </a:custGeom>
            <a:solidFill>
              <a:srgbClr val="EC8FC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01109" y="2878962"/>
              <a:ext cx="95249" cy="95249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39259" y="2878962"/>
              <a:ext cx="95249" cy="95249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15509" y="2878962"/>
              <a:ext cx="95249" cy="95249"/>
            </a:xfrm>
            <a:prstGeom prst="rect">
              <a:avLst/>
            </a:prstGeom>
          </p:spPr>
        </p:pic>
      </p:grpSp>
      <p:sp>
        <p:nvSpPr>
          <p:cNvPr id="73" name="object 73" descr=""/>
          <p:cNvSpPr txBox="1"/>
          <p:nvPr/>
        </p:nvSpPr>
        <p:spPr>
          <a:xfrm>
            <a:off x="3790950" y="2514663"/>
            <a:ext cx="2232025" cy="49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105">
                <a:solidFill>
                  <a:srgbClr val="252423"/>
                </a:solidFill>
                <a:latin typeface="Tahoma"/>
                <a:cs typeface="Tahoma"/>
              </a:rPr>
              <a:t>Gold,</a:t>
            </a:r>
            <a:r>
              <a:rPr dirty="0" sz="1400" spc="-9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52423"/>
                </a:solidFill>
                <a:latin typeface="Tahoma"/>
                <a:cs typeface="Tahoma"/>
              </a:rPr>
              <a:t>Silver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252423"/>
                </a:solidFill>
                <a:latin typeface="Tahoma"/>
                <a:cs typeface="Tahoma"/>
              </a:rPr>
              <a:t>and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52423"/>
                </a:solidFill>
                <a:latin typeface="Tahoma"/>
                <a:cs typeface="Tahoma"/>
              </a:rPr>
              <a:t>Bronze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252423"/>
                </a:solidFill>
                <a:latin typeface="Tahoma"/>
                <a:cs typeface="Tahoma"/>
              </a:rPr>
              <a:t>by</a:t>
            </a:r>
            <a:r>
              <a:rPr dirty="0" sz="1400" spc="-9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52423"/>
                </a:solidFill>
                <a:latin typeface="Tahoma"/>
                <a:cs typeface="Tahoma"/>
              </a:rPr>
              <a:t>year</a:t>
            </a:r>
            <a:endParaRPr sz="1400">
              <a:latin typeface="Tahoma"/>
              <a:cs typeface="Tahoma"/>
            </a:endParaRPr>
          </a:p>
          <a:p>
            <a:pPr marL="124460">
              <a:lnSpc>
                <a:spcPct val="100000"/>
              </a:lnSpc>
              <a:spcBef>
                <a:spcPts val="820"/>
              </a:spcBef>
              <a:tabLst>
                <a:tab pos="565150" algn="l"/>
                <a:tab pos="1038860" algn="l"/>
              </a:tabLst>
            </a:pP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Gold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Silver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Bronze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3778250" y="1514538"/>
            <a:ext cx="2736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30">
                <a:solidFill>
                  <a:srgbClr val="252423"/>
                </a:solidFill>
                <a:latin typeface="Tahoma"/>
                <a:cs typeface="Tahoma"/>
              </a:rPr>
              <a:t>year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5" name="object 75" descr=""/>
          <p:cNvGrpSpPr/>
          <p:nvPr/>
        </p:nvGrpSpPr>
        <p:grpSpPr>
          <a:xfrm>
            <a:off x="3971925" y="1724025"/>
            <a:ext cx="676275" cy="466725"/>
            <a:chOff x="3971925" y="1724025"/>
            <a:chExt cx="676275" cy="466725"/>
          </a:xfrm>
        </p:grpSpPr>
        <p:sp>
          <p:nvSpPr>
            <p:cNvPr id="76" name="object 76" descr=""/>
            <p:cNvSpPr/>
            <p:nvPr/>
          </p:nvSpPr>
          <p:spPr>
            <a:xfrm>
              <a:off x="3981449" y="1733549"/>
              <a:ext cx="657225" cy="447675"/>
            </a:xfrm>
            <a:custGeom>
              <a:avLst/>
              <a:gdLst/>
              <a:ahLst/>
              <a:cxnLst/>
              <a:rect l="l" t="t" r="r" b="b"/>
              <a:pathLst>
                <a:path w="657225" h="447675">
                  <a:moveTo>
                    <a:pt x="657224" y="447674"/>
                  </a:moveTo>
                  <a:lnTo>
                    <a:pt x="0" y="447674"/>
                  </a:lnTo>
                  <a:lnTo>
                    <a:pt x="0" y="0"/>
                  </a:lnTo>
                  <a:lnTo>
                    <a:pt x="657224" y="0"/>
                  </a:lnTo>
                  <a:lnTo>
                    <a:pt x="657224" y="447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3981449" y="1733549"/>
              <a:ext cx="657225" cy="447675"/>
            </a:xfrm>
            <a:custGeom>
              <a:avLst/>
              <a:gdLst/>
              <a:ahLst/>
              <a:cxnLst/>
              <a:rect l="l" t="t" r="r" b="b"/>
              <a:pathLst>
                <a:path w="657225" h="447675">
                  <a:moveTo>
                    <a:pt x="0" y="0"/>
                  </a:moveTo>
                  <a:lnTo>
                    <a:pt x="657224" y="0"/>
                  </a:lnTo>
                  <a:lnTo>
                    <a:pt x="657224" y="447674"/>
                  </a:lnTo>
                  <a:lnTo>
                    <a:pt x="0" y="4476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 descr=""/>
          <p:cNvSpPr txBox="1"/>
          <p:nvPr/>
        </p:nvSpPr>
        <p:spPr>
          <a:xfrm>
            <a:off x="3981450" y="1879631"/>
            <a:ext cx="6477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1896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79" name="object 79" descr=""/>
          <p:cNvGrpSpPr/>
          <p:nvPr/>
        </p:nvGrpSpPr>
        <p:grpSpPr>
          <a:xfrm>
            <a:off x="4705349" y="1724025"/>
            <a:ext cx="676275" cy="466725"/>
            <a:chOff x="4705349" y="1724025"/>
            <a:chExt cx="676275" cy="466725"/>
          </a:xfrm>
        </p:grpSpPr>
        <p:sp>
          <p:nvSpPr>
            <p:cNvPr id="80" name="object 80" descr=""/>
            <p:cNvSpPr/>
            <p:nvPr/>
          </p:nvSpPr>
          <p:spPr>
            <a:xfrm>
              <a:off x="4714874" y="1733549"/>
              <a:ext cx="657225" cy="447675"/>
            </a:xfrm>
            <a:custGeom>
              <a:avLst/>
              <a:gdLst/>
              <a:ahLst/>
              <a:cxnLst/>
              <a:rect l="l" t="t" r="r" b="b"/>
              <a:pathLst>
                <a:path w="657225" h="447675">
                  <a:moveTo>
                    <a:pt x="657224" y="447674"/>
                  </a:moveTo>
                  <a:lnTo>
                    <a:pt x="0" y="447674"/>
                  </a:lnTo>
                  <a:lnTo>
                    <a:pt x="0" y="0"/>
                  </a:lnTo>
                  <a:lnTo>
                    <a:pt x="657224" y="0"/>
                  </a:lnTo>
                  <a:lnTo>
                    <a:pt x="657224" y="447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4714874" y="1733549"/>
              <a:ext cx="657225" cy="447675"/>
            </a:xfrm>
            <a:custGeom>
              <a:avLst/>
              <a:gdLst/>
              <a:ahLst/>
              <a:cxnLst/>
              <a:rect l="l" t="t" r="r" b="b"/>
              <a:pathLst>
                <a:path w="657225" h="447675">
                  <a:moveTo>
                    <a:pt x="0" y="0"/>
                  </a:moveTo>
                  <a:lnTo>
                    <a:pt x="657224" y="0"/>
                  </a:lnTo>
                  <a:lnTo>
                    <a:pt x="657224" y="447674"/>
                  </a:lnTo>
                  <a:lnTo>
                    <a:pt x="0" y="4476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 descr=""/>
          <p:cNvSpPr txBox="1"/>
          <p:nvPr/>
        </p:nvSpPr>
        <p:spPr>
          <a:xfrm>
            <a:off x="4714874" y="1879631"/>
            <a:ext cx="6477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1900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83" name="object 83" descr=""/>
          <p:cNvGrpSpPr/>
          <p:nvPr/>
        </p:nvGrpSpPr>
        <p:grpSpPr>
          <a:xfrm>
            <a:off x="5438774" y="1724025"/>
            <a:ext cx="676275" cy="466725"/>
            <a:chOff x="5438774" y="1724025"/>
            <a:chExt cx="676275" cy="466725"/>
          </a:xfrm>
        </p:grpSpPr>
        <p:sp>
          <p:nvSpPr>
            <p:cNvPr id="84" name="object 84" descr=""/>
            <p:cNvSpPr/>
            <p:nvPr/>
          </p:nvSpPr>
          <p:spPr>
            <a:xfrm>
              <a:off x="5448299" y="1733549"/>
              <a:ext cx="657225" cy="447675"/>
            </a:xfrm>
            <a:custGeom>
              <a:avLst/>
              <a:gdLst/>
              <a:ahLst/>
              <a:cxnLst/>
              <a:rect l="l" t="t" r="r" b="b"/>
              <a:pathLst>
                <a:path w="657225" h="447675">
                  <a:moveTo>
                    <a:pt x="657224" y="447674"/>
                  </a:moveTo>
                  <a:lnTo>
                    <a:pt x="0" y="447674"/>
                  </a:lnTo>
                  <a:lnTo>
                    <a:pt x="0" y="0"/>
                  </a:lnTo>
                  <a:lnTo>
                    <a:pt x="657224" y="0"/>
                  </a:lnTo>
                  <a:lnTo>
                    <a:pt x="657224" y="447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5448299" y="1733549"/>
              <a:ext cx="657225" cy="447675"/>
            </a:xfrm>
            <a:custGeom>
              <a:avLst/>
              <a:gdLst/>
              <a:ahLst/>
              <a:cxnLst/>
              <a:rect l="l" t="t" r="r" b="b"/>
              <a:pathLst>
                <a:path w="657225" h="447675">
                  <a:moveTo>
                    <a:pt x="0" y="0"/>
                  </a:moveTo>
                  <a:lnTo>
                    <a:pt x="657224" y="0"/>
                  </a:lnTo>
                  <a:lnTo>
                    <a:pt x="657224" y="447674"/>
                  </a:lnTo>
                  <a:lnTo>
                    <a:pt x="0" y="4476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 descr=""/>
          <p:cNvSpPr txBox="1"/>
          <p:nvPr/>
        </p:nvSpPr>
        <p:spPr>
          <a:xfrm>
            <a:off x="5448299" y="1879631"/>
            <a:ext cx="6477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1904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87" name="object 87" descr=""/>
          <p:cNvGrpSpPr/>
          <p:nvPr/>
        </p:nvGrpSpPr>
        <p:grpSpPr>
          <a:xfrm>
            <a:off x="6172199" y="1724025"/>
            <a:ext cx="676275" cy="466725"/>
            <a:chOff x="6172199" y="1724025"/>
            <a:chExt cx="676275" cy="466725"/>
          </a:xfrm>
        </p:grpSpPr>
        <p:sp>
          <p:nvSpPr>
            <p:cNvPr id="88" name="object 88" descr=""/>
            <p:cNvSpPr/>
            <p:nvPr/>
          </p:nvSpPr>
          <p:spPr>
            <a:xfrm>
              <a:off x="6181724" y="1733549"/>
              <a:ext cx="657225" cy="447675"/>
            </a:xfrm>
            <a:custGeom>
              <a:avLst/>
              <a:gdLst/>
              <a:ahLst/>
              <a:cxnLst/>
              <a:rect l="l" t="t" r="r" b="b"/>
              <a:pathLst>
                <a:path w="657225" h="447675">
                  <a:moveTo>
                    <a:pt x="657224" y="447674"/>
                  </a:moveTo>
                  <a:lnTo>
                    <a:pt x="0" y="447674"/>
                  </a:lnTo>
                  <a:lnTo>
                    <a:pt x="0" y="0"/>
                  </a:lnTo>
                  <a:lnTo>
                    <a:pt x="657224" y="0"/>
                  </a:lnTo>
                  <a:lnTo>
                    <a:pt x="657224" y="447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6181724" y="1733549"/>
              <a:ext cx="657225" cy="447675"/>
            </a:xfrm>
            <a:custGeom>
              <a:avLst/>
              <a:gdLst/>
              <a:ahLst/>
              <a:cxnLst/>
              <a:rect l="l" t="t" r="r" b="b"/>
              <a:pathLst>
                <a:path w="657225" h="447675">
                  <a:moveTo>
                    <a:pt x="0" y="0"/>
                  </a:moveTo>
                  <a:lnTo>
                    <a:pt x="657224" y="0"/>
                  </a:lnTo>
                  <a:lnTo>
                    <a:pt x="657224" y="447674"/>
                  </a:lnTo>
                  <a:lnTo>
                    <a:pt x="0" y="4476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 descr=""/>
          <p:cNvSpPr txBox="1"/>
          <p:nvPr/>
        </p:nvSpPr>
        <p:spPr>
          <a:xfrm>
            <a:off x="6181724" y="1879631"/>
            <a:ext cx="6477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1906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91" name="object 91" descr=""/>
          <p:cNvGrpSpPr/>
          <p:nvPr/>
        </p:nvGrpSpPr>
        <p:grpSpPr>
          <a:xfrm>
            <a:off x="6905625" y="1724025"/>
            <a:ext cx="676275" cy="466725"/>
            <a:chOff x="6905625" y="1724025"/>
            <a:chExt cx="676275" cy="466725"/>
          </a:xfrm>
        </p:grpSpPr>
        <p:sp>
          <p:nvSpPr>
            <p:cNvPr id="92" name="object 92" descr=""/>
            <p:cNvSpPr/>
            <p:nvPr/>
          </p:nvSpPr>
          <p:spPr>
            <a:xfrm>
              <a:off x="6915149" y="1733549"/>
              <a:ext cx="657225" cy="447675"/>
            </a:xfrm>
            <a:custGeom>
              <a:avLst/>
              <a:gdLst/>
              <a:ahLst/>
              <a:cxnLst/>
              <a:rect l="l" t="t" r="r" b="b"/>
              <a:pathLst>
                <a:path w="657225" h="447675">
                  <a:moveTo>
                    <a:pt x="657224" y="447674"/>
                  </a:moveTo>
                  <a:lnTo>
                    <a:pt x="0" y="447674"/>
                  </a:lnTo>
                  <a:lnTo>
                    <a:pt x="0" y="0"/>
                  </a:lnTo>
                  <a:lnTo>
                    <a:pt x="657224" y="0"/>
                  </a:lnTo>
                  <a:lnTo>
                    <a:pt x="657224" y="447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6915149" y="1733549"/>
              <a:ext cx="657225" cy="447675"/>
            </a:xfrm>
            <a:custGeom>
              <a:avLst/>
              <a:gdLst/>
              <a:ahLst/>
              <a:cxnLst/>
              <a:rect l="l" t="t" r="r" b="b"/>
              <a:pathLst>
                <a:path w="657225" h="447675">
                  <a:moveTo>
                    <a:pt x="0" y="0"/>
                  </a:moveTo>
                  <a:lnTo>
                    <a:pt x="657224" y="0"/>
                  </a:lnTo>
                  <a:lnTo>
                    <a:pt x="657224" y="447674"/>
                  </a:lnTo>
                  <a:lnTo>
                    <a:pt x="0" y="4476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 descr=""/>
          <p:cNvSpPr txBox="1"/>
          <p:nvPr/>
        </p:nvSpPr>
        <p:spPr>
          <a:xfrm>
            <a:off x="6915150" y="1879631"/>
            <a:ext cx="6477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1908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95" name="object 95" descr=""/>
          <p:cNvGrpSpPr/>
          <p:nvPr/>
        </p:nvGrpSpPr>
        <p:grpSpPr>
          <a:xfrm>
            <a:off x="7639050" y="1724025"/>
            <a:ext cx="676275" cy="466725"/>
            <a:chOff x="7639050" y="1724025"/>
            <a:chExt cx="676275" cy="466725"/>
          </a:xfrm>
        </p:grpSpPr>
        <p:sp>
          <p:nvSpPr>
            <p:cNvPr id="96" name="object 96" descr=""/>
            <p:cNvSpPr/>
            <p:nvPr/>
          </p:nvSpPr>
          <p:spPr>
            <a:xfrm>
              <a:off x="7648574" y="1733549"/>
              <a:ext cx="657225" cy="447675"/>
            </a:xfrm>
            <a:custGeom>
              <a:avLst/>
              <a:gdLst/>
              <a:ahLst/>
              <a:cxnLst/>
              <a:rect l="l" t="t" r="r" b="b"/>
              <a:pathLst>
                <a:path w="657225" h="447675">
                  <a:moveTo>
                    <a:pt x="657224" y="447674"/>
                  </a:moveTo>
                  <a:lnTo>
                    <a:pt x="0" y="447674"/>
                  </a:lnTo>
                  <a:lnTo>
                    <a:pt x="0" y="0"/>
                  </a:lnTo>
                  <a:lnTo>
                    <a:pt x="657224" y="0"/>
                  </a:lnTo>
                  <a:lnTo>
                    <a:pt x="657224" y="447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7648574" y="1733549"/>
              <a:ext cx="657225" cy="447675"/>
            </a:xfrm>
            <a:custGeom>
              <a:avLst/>
              <a:gdLst/>
              <a:ahLst/>
              <a:cxnLst/>
              <a:rect l="l" t="t" r="r" b="b"/>
              <a:pathLst>
                <a:path w="657225" h="447675">
                  <a:moveTo>
                    <a:pt x="0" y="0"/>
                  </a:moveTo>
                  <a:lnTo>
                    <a:pt x="657224" y="0"/>
                  </a:lnTo>
                  <a:lnTo>
                    <a:pt x="657224" y="447674"/>
                  </a:lnTo>
                  <a:lnTo>
                    <a:pt x="0" y="4476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 descr=""/>
          <p:cNvSpPr txBox="1"/>
          <p:nvPr/>
        </p:nvSpPr>
        <p:spPr>
          <a:xfrm>
            <a:off x="7648575" y="1879631"/>
            <a:ext cx="6477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1912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99" name="object 99" descr=""/>
          <p:cNvGrpSpPr/>
          <p:nvPr/>
        </p:nvGrpSpPr>
        <p:grpSpPr>
          <a:xfrm>
            <a:off x="8372475" y="1724025"/>
            <a:ext cx="676275" cy="466725"/>
            <a:chOff x="8372475" y="1724025"/>
            <a:chExt cx="676275" cy="466725"/>
          </a:xfrm>
        </p:grpSpPr>
        <p:sp>
          <p:nvSpPr>
            <p:cNvPr id="100" name="object 100" descr=""/>
            <p:cNvSpPr/>
            <p:nvPr/>
          </p:nvSpPr>
          <p:spPr>
            <a:xfrm>
              <a:off x="8381999" y="1733549"/>
              <a:ext cx="657225" cy="447675"/>
            </a:xfrm>
            <a:custGeom>
              <a:avLst/>
              <a:gdLst/>
              <a:ahLst/>
              <a:cxnLst/>
              <a:rect l="l" t="t" r="r" b="b"/>
              <a:pathLst>
                <a:path w="657225" h="447675">
                  <a:moveTo>
                    <a:pt x="657224" y="447674"/>
                  </a:moveTo>
                  <a:lnTo>
                    <a:pt x="0" y="447674"/>
                  </a:lnTo>
                  <a:lnTo>
                    <a:pt x="0" y="0"/>
                  </a:lnTo>
                  <a:lnTo>
                    <a:pt x="657224" y="0"/>
                  </a:lnTo>
                  <a:lnTo>
                    <a:pt x="657224" y="447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8381999" y="1733549"/>
              <a:ext cx="657225" cy="447675"/>
            </a:xfrm>
            <a:custGeom>
              <a:avLst/>
              <a:gdLst/>
              <a:ahLst/>
              <a:cxnLst/>
              <a:rect l="l" t="t" r="r" b="b"/>
              <a:pathLst>
                <a:path w="657225" h="447675">
                  <a:moveTo>
                    <a:pt x="0" y="0"/>
                  </a:moveTo>
                  <a:lnTo>
                    <a:pt x="657224" y="0"/>
                  </a:lnTo>
                  <a:lnTo>
                    <a:pt x="657224" y="447674"/>
                  </a:lnTo>
                  <a:lnTo>
                    <a:pt x="0" y="4476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 descr=""/>
          <p:cNvSpPr txBox="1"/>
          <p:nvPr/>
        </p:nvSpPr>
        <p:spPr>
          <a:xfrm>
            <a:off x="8382000" y="1879631"/>
            <a:ext cx="6477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1920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03" name="object 103" descr=""/>
          <p:cNvGrpSpPr/>
          <p:nvPr/>
        </p:nvGrpSpPr>
        <p:grpSpPr>
          <a:xfrm>
            <a:off x="9105900" y="1724025"/>
            <a:ext cx="676275" cy="466725"/>
            <a:chOff x="9105900" y="1724025"/>
            <a:chExt cx="676275" cy="466725"/>
          </a:xfrm>
        </p:grpSpPr>
        <p:sp>
          <p:nvSpPr>
            <p:cNvPr id="104" name="object 104" descr=""/>
            <p:cNvSpPr/>
            <p:nvPr/>
          </p:nvSpPr>
          <p:spPr>
            <a:xfrm>
              <a:off x="9115424" y="1733549"/>
              <a:ext cx="657225" cy="447675"/>
            </a:xfrm>
            <a:custGeom>
              <a:avLst/>
              <a:gdLst/>
              <a:ahLst/>
              <a:cxnLst/>
              <a:rect l="l" t="t" r="r" b="b"/>
              <a:pathLst>
                <a:path w="657225" h="447675">
                  <a:moveTo>
                    <a:pt x="657224" y="447674"/>
                  </a:moveTo>
                  <a:lnTo>
                    <a:pt x="0" y="447674"/>
                  </a:lnTo>
                  <a:lnTo>
                    <a:pt x="0" y="0"/>
                  </a:lnTo>
                  <a:lnTo>
                    <a:pt x="657224" y="0"/>
                  </a:lnTo>
                  <a:lnTo>
                    <a:pt x="657224" y="447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9115424" y="1733549"/>
              <a:ext cx="657225" cy="447675"/>
            </a:xfrm>
            <a:custGeom>
              <a:avLst/>
              <a:gdLst/>
              <a:ahLst/>
              <a:cxnLst/>
              <a:rect l="l" t="t" r="r" b="b"/>
              <a:pathLst>
                <a:path w="657225" h="447675">
                  <a:moveTo>
                    <a:pt x="0" y="0"/>
                  </a:moveTo>
                  <a:lnTo>
                    <a:pt x="657224" y="0"/>
                  </a:lnTo>
                  <a:lnTo>
                    <a:pt x="657224" y="447674"/>
                  </a:lnTo>
                  <a:lnTo>
                    <a:pt x="0" y="4476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 descr=""/>
          <p:cNvSpPr txBox="1"/>
          <p:nvPr/>
        </p:nvSpPr>
        <p:spPr>
          <a:xfrm>
            <a:off x="9115425" y="1879631"/>
            <a:ext cx="6477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1924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07" name="object 107" descr=""/>
          <p:cNvGrpSpPr/>
          <p:nvPr/>
        </p:nvGrpSpPr>
        <p:grpSpPr>
          <a:xfrm>
            <a:off x="9839324" y="1724025"/>
            <a:ext cx="676275" cy="466725"/>
            <a:chOff x="9839324" y="1724025"/>
            <a:chExt cx="676275" cy="466725"/>
          </a:xfrm>
        </p:grpSpPr>
        <p:sp>
          <p:nvSpPr>
            <p:cNvPr id="108" name="object 108" descr=""/>
            <p:cNvSpPr/>
            <p:nvPr/>
          </p:nvSpPr>
          <p:spPr>
            <a:xfrm>
              <a:off x="9848849" y="1733549"/>
              <a:ext cx="657225" cy="447675"/>
            </a:xfrm>
            <a:custGeom>
              <a:avLst/>
              <a:gdLst/>
              <a:ahLst/>
              <a:cxnLst/>
              <a:rect l="l" t="t" r="r" b="b"/>
              <a:pathLst>
                <a:path w="657225" h="447675">
                  <a:moveTo>
                    <a:pt x="657224" y="447674"/>
                  </a:moveTo>
                  <a:lnTo>
                    <a:pt x="0" y="447674"/>
                  </a:lnTo>
                  <a:lnTo>
                    <a:pt x="0" y="0"/>
                  </a:lnTo>
                  <a:lnTo>
                    <a:pt x="657224" y="0"/>
                  </a:lnTo>
                  <a:lnTo>
                    <a:pt x="657224" y="447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9848849" y="1733549"/>
              <a:ext cx="657225" cy="447675"/>
            </a:xfrm>
            <a:custGeom>
              <a:avLst/>
              <a:gdLst/>
              <a:ahLst/>
              <a:cxnLst/>
              <a:rect l="l" t="t" r="r" b="b"/>
              <a:pathLst>
                <a:path w="657225" h="447675">
                  <a:moveTo>
                    <a:pt x="0" y="0"/>
                  </a:moveTo>
                  <a:lnTo>
                    <a:pt x="657224" y="0"/>
                  </a:lnTo>
                  <a:lnTo>
                    <a:pt x="657224" y="447674"/>
                  </a:lnTo>
                  <a:lnTo>
                    <a:pt x="0" y="4476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 descr=""/>
          <p:cNvSpPr txBox="1"/>
          <p:nvPr/>
        </p:nvSpPr>
        <p:spPr>
          <a:xfrm>
            <a:off x="9848849" y="1879631"/>
            <a:ext cx="6477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1928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11" name="object 111" descr=""/>
          <p:cNvGrpSpPr/>
          <p:nvPr/>
        </p:nvGrpSpPr>
        <p:grpSpPr>
          <a:xfrm>
            <a:off x="10572749" y="1724025"/>
            <a:ext cx="676275" cy="466725"/>
            <a:chOff x="10572749" y="1724025"/>
            <a:chExt cx="676275" cy="466725"/>
          </a:xfrm>
        </p:grpSpPr>
        <p:sp>
          <p:nvSpPr>
            <p:cNvPr id="112" name="object 112" descr=""/>
            <p:cNvSpPr/>
            <p:nvPr/>
          </p:nvSpPr>
          <p:spPr>
            <a:xfrm>
              <a:off x="10582274" y="1733549"/>
              <a:ext cx="657225" cy="447675"/>
            </a:xfrm>
            <a:custGeom>
              <a:avLst/>
              <a:gdLst/>
              <a:ahLst/>
              <a:cxnLst/>
              <a:rect l="l" t="t" r="r" b="b"/>
              <a:pathLst>
                <a:path w="657225" h="447675">
                  <a:moveTo>
                    <a:pt x="657224" y="447674"/>
                  </a:moveTo>
                  <a:lnTo>
                    <a:pt x="0" y="447674"/>
                  </a:lnTo>
                  <a:lnTo>
                    <a:pt x="0" y="0"/>
                  </a:lnTo>
                  <a:lnTo>
                    <a:pt x="657224" y="0"/>
                  </a:lnTo>
                  <a:lnTo>
                    <a:pt x="657224" y="447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10582274" y="1733549"/>
              <a:ext cx="657225" cy="447675"/>
            </a:xfrm>
            <a:custGeom>
              <a:avLst/>
              <a:gdLst/>
              <a:ahLst/>
              <a:cxnLst/>
              <a:rect l="l" t="t" r="r" b="b"/>
              <a:pathLst>
                <a:path w="657225" h="447675">
                  <a:moveTo>
                    <a:pt x="0" y="0"/>
                  </a:moveTo>
                  <a:lnTo>
                    <a:pt x="657224" y="0"/>
                  </a:lnTo>
                  <a:lnTo>
                    <a:pt x="657224" y="447674"/>
                  </a:lnTo>
                  <a:lnTo>
                    <a:pt x="0" y="4476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4" name="object 114" descr=""/>
          <p:cNvSpPr txBox="1"/>
          <p:nvPr/>
        </p:nvSpPr>
        <p:spPr>
          <a:xfrm>
            <a:off x="10582274" y="1879631"/>
            <a:ext cx="6477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1932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11245849" y="187325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20">
                <a:latin typeface="Segoe UI Symbol"/>
                <a:cs typeface="Segoe UI Symbol"/>
              </a:rPr>
              <a:t>&gt;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8051403" y="860456"/>
            <a:ext cx="36576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Home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8658473" y="860456"/>
            <a:ext cx="5422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Overview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9383562" y="860456"/>
            <a:ext cx="48323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Athletes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10084841" y="860456"/>
            <a:ext cx="4711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Country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20" name="object 120" descr=""/>
          <p:cNvSpPr txBox="1"/>
          <p:nvPr/>
        </p:nvSpPr>
        <p:spPr>
          <a:xfrm>
            <a:off x="10718848" y="860456"/>
            <a:ext cx="5937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Segoe UI"/>
                <a:cs typeface="Segoe UI"/>
              </a:rPr>
              <a:t>Historical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121" name="object 12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572874" y="781049"/>
            <a:ext cx="371474" cy="314324"/>
          </a:xfrm>
          <a:prstGeom prst="rect">
            <a:avLst/>
          </a:prstGeom>
        </p:spPr>
      </p:pic>
      <p:pic>
        <p:nvPicPr>
          <p:cNvPr id="122" name="object 12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09650" y="390524"/>
            <a:ext cx="1190624" cy="8953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2024-09-01T20:13:44Z</dcterms:created>
  <dcterms:modified xsi:type="dcterms:W3CDTF">2024-09-01T20:13:44Z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2024-09-01T00:00:00Z</vt:filetime>
  </property>
</Properties>
</file>