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6C85-07CD-8D30-F892-08305CCAB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ECC6C-A7E1-FE34-6095-A3CFDD4A2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A4D3-C2BB-CE10-2DCC-4493B181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9325-8C41-54E2-9C99-728AC20D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3D97-8E1F-9F24-EDF2-B40D76FB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BF00-0E28-20B4-FF10-B03EB4C0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2AAE6-FE74-301F-46E6-97D960511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AC69-A20B-5289-57A4-204326A6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E9DC-838A-9595-BE9C-318FB4AE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3033-DD8D-80F3-EE63-DD387791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8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747E2-7CCF-B686-FC63-9CB771143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E1620-2ED2-CCC6-0145-0AF7F3C3E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8B20-7E25-47B3-D41A-54BCCDAA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37876-7895-F76B-CE59-9ABBD822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F60-3374-BD02-B12F-6837BD2F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1288-93E2-EEC9-0509-8647FE9D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6BB3-F5BA-F224-58D7-3FD6F0944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981D-5C60-FA7B-C676-6773EA9B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3E52B-1099-095E-2DF6-90B1AFA2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206B-F189-584D-0373-01A52D5F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F9CE-3799-1DD3-1614-77783E2E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86C2D-9642-6089-C7A9-0434C64E4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320D-5ECA-CB75-3862-F19F1F04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12BE3-7BEE-6FA0-1096-32E8E681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5AA8-0BE9-04EA-5ACD-DC72B0DD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1CCB-FF23-FB39-0D34-158B1C73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EAB4-E013-99D9-DE21-8D811B6D1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BE400-D2B7-1FDF-9675-5F689ADC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44B4E-C867-37A6-6D3B-30217BFF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6C4CE-FFCB-65CF-9017-250C46DB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44D4C-4CFD-B154-0154-232453C6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6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B30B-202D-769B-91AE-F20DEB06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1A4B5-F228-7F69-761E-352263EC9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F1D77-779E-9A16-A8E3-B6891AD45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6978E-2122-EAF6-B6D5-0DF3D2FBD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A231F-D888-9C87-C0C0-A10C1D49E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3B293-3AC0-060B-4E91-52926878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6E33F-B228-AB4E-0DDD-9E713117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5123D-4865-511D-95EF-ACE0674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DF28-041C-E2CF-81B2-44CFB53B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902B3-74BB-5FE3-7FE2-EC60F387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988F2-3834-87E3-1EEF-E88C87B6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84BAB-BE18-0849-7A3C-D2F557C8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6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06E67-861E-D9B7-846D-00A156F7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A5C35-C2AC-B3B7-13BD-667A96FB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FAF94-DBFE-4597-2B31-7CDC30EA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2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C66F-6A97-8659-D53A-C0492F1E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2F16-D24F-5A76-60DB-A833258D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D882A-F30D-1DF0-D883-ACA584BA0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84D49-7F24-284E-02CC-A65DE190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E09EB-DEC8-9312-ABA4-FF99EFC7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475A7-E9E0-0797-AA4C-8DAB1139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057E-42C9-25B9-C1E4-B025674F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49423-0E6C-4553-2FF8-B81705B6A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AA478-9846-0357-6BE0-81A595DFD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67B53-C0D6-5B85-5401-B57A1914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93CED-0E19-5F91-90A6-7E07B5F1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DA2AE-6873-8471-15EA-50DB99C5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F8DD5-2E88-DEDB-EE89-DCC3C309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2864C-46B4-F027-4E7A-247AFFE0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29A0D-0543-7C55-E6AE-E5C8D205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B309-6F28-E2B0-1826-C744CEFD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29716-AA92-A4EF-7174-BD17265B3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86EFDB-C43E-BEB8-CA55-2890290C29E6}"/>
              </a:ext>
            </a:extLst>
          </p:cNvPr>
          <p:cNvSpPr/>
          <p:nvPr/>
        </p:nvSpPr>
        <p:spPr>
          <a:xfrm>
            <a:off x="1653014" y="1209138"/>
            <a:ext cx="1504519" cy="381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RevPi</a:t>
            </a:r>
            <a:r>
              <a:rPr lang="en-US" dirty="0"/>
              <a:t> RS485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2FA629-5171-8875-9631-30536A8C99F5}"/>
              </a:ext>
            </a:extLst>
          </p:cNvPr>
          <p:cNvSpPr/>
          <p:nvPr/>
        </p:nvSpPr>
        <p:spPr>
          <a:xfrm>
            <a:off x="1885125" y="504795"/>
            <a:ext cx="1040296" cy="679718"/>
          </a:xfrm>
          <a:prstGeom prst="roundRect">
            <a:avLst/>
          </a:prstGeom>
          <a:ln w="254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Baud : 9600</a:t>
            </a:r>
          </a:p>
          <a:p>
            <a:pPr algn="ctr"/>
            <a:r>
              <a:rPr lang="en-US" sz="1000" dirty="0"/>
              <a:t>Parity : None</a:t>
            </a:r>
          </a:p>
          <a:p>
            <a:pPr algn="ctr"/>
            <a:r>
              <a:rPr lang="en-US" sz="1000" dirty="0"/>
              <a:t>Data Bits : 8</a:t>
            </a:r>
          </a:p>
          <a:p>
            <a:pPr algn="ctr"/>
            <a:r>
              <a:rPr lang="en-US" sz="1000" dirty="0"/>
              <a:t>Stop Bits : 1</a:t>
            </a:r>
            <a:endParaRPr lang="en-US" sz="10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DB3E25-A91F-5B95-315C-1ECD573EB56C}"/>
              </a:ext>
            </a:extLst>
          </p:cNvPr>
          <p:cNvSpPr/>
          <p:nvPr/>
        </p:nvSpPr>
        <p:spPr>
          <a:xfrm>
            <a:off x="513522" y="1766421"/>
            <a:ext cx="1378427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Bank 1 - </a:t>
            </a:r>
            <a:r>
              <a:rPr lang="en-US" sz="1050" b="1" dirty="0"/>
              <a:t>Relay 1</a:t>
            </a:r>
          </a:p>
          <a:p>
            <a:pPr algn="ctr"/>
            <a:r>
              <a:rPr lang="en-US" sz="1050" dirty="0"/>
              <a:t>L-SV01- sprayer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A8B30C-32EE-253A-547F-C61E58639C83}"/>
              </a:ext>
            </a:extLst>
          </p:cNvPr>
          <p:cNvSpPr/>
          <p:nvPr/>
        </p:nvSpPr>
        <p:spPr>
          <a:xfrm>
            <a:off x="513523" y="2303134"/>
            <a:ext cx="1378428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Bank 1 - </a:t>
            </a:r>
            <a:r>
              <a:rPr lang="en-US" sz="1050" b="1" dirty="0"/>
              <a:t>Relay 2</a:t>
            </a:r>
          </a:p>
          <a:p>
            <a:pPr algn="ctr"/>
            <a:r>
              <a:rPr lang="en-US" sz="1050" dirty="0"/>
              <a:t>L-SV02- to ambient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9EEA0F-DBE9-25D7-0732-0E01CFFF0ECB}"/>
              </a:ext>
            </a:extLst>
          </p:cNvPr>
          <p:cNvSpPr/>
          <p:nvPr/>
        </p:nvSpPr>
        <p:spPr>
          <a:xfrm>
            <a:off x="473766" y="2839847"/>
            <a:ext cx="1418183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Bank 1 - </a:t>
            </a:r>
            <a:r>
              <a:rPr lang="en-US" sz="1050" b="1" dirty="0"/>
              <a:t>Relay 3</a:t>
            </a:r>
          </a:p>
          <a:p>
            <a:pPr algn="ctr"/>
            <a:r>
              <a:rPr lang="en-US" sz="1050" dirty="0"/>
              <a:t>L-SV03- to discharge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07E447-1BC0-DF97-BB06-0A236548C54B}"/>
              </a:ext>
            </a:extLst>
          </p:cNvPr>
          <p:cNvSpPr/>
          <p:nvPr/>
        </p:nvSpPr>
        <p:spPr>
          <a:xfrm>
            <a:off x="2958548" y="1766421"/>
            <a:ext cx="1378427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Bank 1 - </a:t>
            </a:r>
            <a:r>
              <a:rPr lang="en-US" sz="1050" b="1" dirty="0"/>
              <a:t>Relay 5</a:t>
            </a:r>
          </a:p>
          <a:p>
            <a:pPr algn="ctr"/>
            <a:r>
              <a:rPr lang="en-US" sz="1050" dirty="0"/>
              <a:t>R-SV01- sprayer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F37127-C14D-464F-9B09-4C830FED6499}"/>
              </a:ext>
            </a:extLst>
          </p:cNvPr>
          <p:cNvSpPr/>
          <p:nvPr/>
        </p:nvSpPr>
        <p:spPr>
          <a:xfrm>
            <a:off x="2958549" y="2303134"/>
            <a:ext cx="1378428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Bank 1 - </a:t>
            </a:r>
            <a:r>
              <a:rPr lang="en-US" sz="1050" b="1" dirty="0"/>
              <a:t>Relay 6</a:t>
            </a:r>
          </a:p>
          <a:p>
            <a:pPr algn="ctr"/>
            <a:r>
              <a:rPr lang="en-US" sz="1050" dirty="0"/>
              <a:t>R-SV02- to ambient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6F816B-E543-4FFE-E531-58E4E9FCB940}"/>
              </a:ext>
            </a:extLst>
          </p:cNvPr>
          <p:cNvSpPr/>
          <p:nvPr/>
        </p:nvSpPr>
        <p:spPr>
          <a:xfrm>
            <a:off x="2958546" y="2839847"/>
            <a:ext cx="1464568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Bank 1 - </a:t>
            </a:r>
            <a:r>
              <a:rPr lang="en-US" sz="1050" b="1" dirty="0"/>
              <a:t>Relay 7</a:t>
            </a:r>
          </a:p>
          <a:p>
            <a:pPr algn="ctr"/>
            <a:r>
              <a:rPr lang="en-US" sz="1050" dirty="0"/>
              <a:t>R-SV03- to discharge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57FA14-CC68-D6B7-99C1-90879ADB2B25}"/>
              </a:ext>
            </a:extLst>
          </p:cNvPr>
          <p:cNvSpPr/>
          <p:nvPr/>
        </p:nvSpPr>
        <p:spPr>
          <a:xfrm>
            <a:off x="8090254" y="1215318"/>
            <a:ext cx="1504519" cy="381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RS485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3D4D2D-C005-744B-7FE5-C40F21DD485B}"/>
              </a:ext>
            </a:extLst>
          </p:cNvPr>
          <p:cNvSpPr/>
          <p:nvPr/>
        </p:nvSpPr>
        <p:spPr>
          <a:xfrm>
            <a:off x="8322366" y="504795"/>
            <a:ext cx="1040296" cy="679718"/>
          </a:xfrm>
          <a:prstGeom prst="roundRect">
            <a:avLst/>
          </a:prstGeom>
          <a:ln w="254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Baud : 19200</a:t>
            </a:r>
          </a:p>
          <a:p>
            <a:pPr algn="ctr"/>
            <a:r>
              <a:rPr lang="en-US" sz="1000" dirty="0"/>
              <a:t>Parity : None</a:t>
            </a:r>
          </a:p>
          <a:p>
            <a:pPr algn="ctr"/>
            <a:r>
              <a:rPr lang="en-US" sz="1000" dirty="0"/>
              <a:t>Data Bits : 8</a:t>
            </a:r>
          </a:p>
          <a:p>
            <a:pPr algn="ctr"/>
            <a:r>
              <a:rPr lang="en-US" sz="1000" dirty="0"/>
              <a:t>Stop Bits : 1</a:t>
            </a:r>
            <a:endParaRPr lang="en-US" sz="105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5391C59-BBF1-9D4A-36CB-4089F1E1F07E}"/>
              </a:ext>
            </a:extLst>
          </p:cNvPr>
          <p:cNvSpPr/>
          <p:nvPr/>
        </p:nvSpPr>
        <p:spPr>
          <a:xfrm>
            <a:off x="3385339" y="1265808"/>
            <a:ext cx="766108" cy="2183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596466F-3771-D300-EC47-F95D3225592E}"/>
              </a:ext>
            </a:extLst>
          </p:cNvPr>
          <p:cNvSpPr/>
          <p:nvPr/>
        </p:nvSpPr>
        <p:spPr>
          <a:xfrm>
            <a:off x="659100" y="1265808"/>
            <a:ext cx="766108" cy="2183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Left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98549FB-D9F2-8623-9250-B6F63F01B99F}"/>
              </a:ext>
            </a:extLst>
          </p:cNvPr>
          <p:cNvSpPr/>
          <p:nvPr/>
        </p:nvSpPr>
        <p:spPr>
          <a:xfrm>
            <a:off x="7289757" y="1296649"/>
            <a:ext cx="575609" cy="2183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5635262-43F6-720D-6425-1B1C69816144}"/>
              </a:ext>
            </a:extLst>
          </p:cNvPr>
          <p:cNvSpPr/>
          <p:nvPr/>
        </p:nvSpPr>
        <p:spPr>
          <a:xfrm>
            <a:off x="9819661" y="1296649"/>
            <a:ext cx="575609" cy="2183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C13F11-BC92-2348-3FAE-BDAE31D414AC}"/>
              </a:ext>
            </a:extLst>
          </p:cNvPr>
          <p:cNvSpPr/>
          <p:nvPr/>
        </p:nvSpPr>
        <p:spPr>
          <a:xfrm>
            <a:off x="6539946" y="1802516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L-</a:t>
            </a:r>
            <a:r>
              <a:rPr lang="en-US" sz="1050" b="1" dirty="0"/>
              <a:t>VFD </a:t>
            </a:r>
          </a:p>
          <a:p>
            <a:pPr algn="ctr"/>
            <a:r>
              <a:rPr lang="en-US" sz="1050" dirty="0"/>
              <a:t>Modbus Address : 101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CC6B670-C551-8817-5B3D-4BFD5D67AAF4}"/>
              </a:ext>
            </a:extLst>
          </p:cNvPr>
          <p:cNvSpPr/>
          <p:nvPr/>
        </p:nvSpPr>
        <p:spPr>
          <a:xfrm>
            <a:off x="1331647" y="205126"/>
            <a:ext cx="2147251" cy="2183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RS485 : No Modbus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FFA381-5405-8075-FCE8-773BA3CBCF13}"/>
              </a:ext>
            </a:extLst>
          </p:cNvPr>
          <p:cNvSpPr/>
          <p:nvPr/>
        </p:nvSpPr>
        <p:spPr>
          <a:xfrm>
            <a:off x="7768887" y="205126"/>
            <a:ext cx="2147251" cy="2183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RS485 : Modbus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6EBFEF-D6DB-4D69-03F2-4F05E9F01C6A}"/>
              </a:ext>
            </a:extLst>
          </p:cNvPr>
          <p:cNvSpPr/>
          <p:nvPr/>
        </p:nvSpPr>
        <p:spPr>
          <a:xfrm>
            <a:off x="9823173" y="1766421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R-</a:t>
            </a:r>
            <a:r>
              <a:rPr lang="en-US" sz="1050" b="1" dirty="0"/>
              <a:t>VFD </a:t>
            </a:r>
          </a:p>
          <a:p>
            <a:pPr algn="ctr"/>
            <a:r>
              <a:rPr lang="en-US" sz="1050" dirty="0"/>
              <a:t>Modbus Address : 201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E63D54-8689-E9B5-1902-A3BB6F7B057F}"/>
              </a:ext>
            </a:extLst>
          </p:cNvPr>
          <p:cNvSpPr/>
          <p:nvPr/>
        </p:nvSpPr>
        <p:spPr>
          <a:xfrm>
            <a:off x="6539945" y="2317524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L-</a:t>
            </a:r>
            <a:r>
              <a:rPr lang="en-US" sz="1050" b="1" dirty="0"/>
              <a:t>Energy Meter </a:t>
            </a:r>
          </a:p>
          <a:p>
            <a:pPr algn="ctr"/>
            <a:r>
              <a:rPr lang="en-US" sz="1050" dirty="0"/>
              <a:t>Modbus Address : 102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ED1835-8F3C-639F-6B4F-D7EE46CDE90F}"/>
              </a:ext>
            </a:extLst>
          </p:cNvPr>
          <p:cNvSpPr/>
          <p:nvPr/>
        </p:nvSpPr>
        <p:spPr>
          <a:xfrm>
            <a:off x="9823172" y="2317524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R-</a:t>
            </a:r>
            <a:r>
              <a:rPr lang="en-US" sz="1050" b="1" dirty="0"/>
              <a:t>Energy Meter  </a:t>
            </a:r>
          </a:p>
          <a:p>
            <a:pPr algn="ctr"/>
            <a:r>
              <a:rPr lang="en-US" sz="1050" dirty="0"/>
              <a:t>Modbus Address : 202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57E7475-D516-7596-7D70-7D01D5DADBEE}"/>
              </a:ext>
            </a:extLst>
          </p:cNvPr>
          <p:cNvSpPr/>
          <p:nvPr/>
        </p:nvSpPr>
        <p:spPr>
          <a:xfrm>
            <a:off x="6539945" y="2832532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L-</a:t>
            </a:r>
            <a:r>
              <a:rPr lang="en-US" sz="1050" b="1" dirty="0"/>
              <a:t>PID Controller</a:t>
            </a:r>
          </a:p>
          <a:p>
            <a:pPr algn="ctr"/>
            <a:r>
              <a:rPr lang="en-US" sz="1050" dirty="0"/>
              <a:t>Modbus Address : 103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5FCE04C-8106-FC8A-B464-6AD688DFFECA}"/>
              </a:ext>
            </a:extLst>
          </p:cNvPr>
          <p:cNvSpPr/>
          <p:nvPr/>
        </p:nvSpPr>
        <p:spPr>
          <a:xfrm>
            <a:off x="9823172" y="2832532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R-</a:t>
            </a:r>
            <a:r>
              <a:rPr lang="en-US" sz="1050" b="1" dirty="0"/>
              <a:t>PID Controller</a:t>
            </a:r>
          </a:p>
          <a:p>
            <a:pPr algn="ctr"/>
            <a:r>
              <a:rPr lang="en-US" sz="1050" dirty="0"/>
              <a:t>Modbus Address : 203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0444CEB-A064-61AB-26ED-AEC0D5816C70}"/>
              </a:ext>
            </a:extLst>
          </p:cNvPr>
          <p:cNvSpPr/>
          <p:nvPr/>
        </p:nvSpPr>
        <p:spPr>
          <a:xfrm>
            <a:off x="6539945" y="3490378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L-</a:t>
            </a:r>
            <a:r>
              <a:rPr lang="en-US" sz="1050" b="1" dirty="0"/>
              <a:t>A01 – Inlet EE872</a:t>
            </a:r>
          </a:p>
          <a:p>
            <a:pPr algn="ctr"/>
            <a:r>
              <a:rPr lang="en-US" sz="1050" dirty="0"/>
              <a:t>Modbus Address : 111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6EF3672-6B48-4283-8D18-886CC38432DF}"/>
              </a:ext>
            </a:extLst>
          </p:cNvPr>
          <p:cNvSpPr/>
          <p:nvPr/>
        </p:nvSpPr>
        <p:spPr>
          <a:xfrm>
            <a:off x="9823172" y="3490378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R-</a:t>
            </a:r>
            <a:r>
              <a:rPr lang="en-US" sz="1050" b="1" dirty="0"/>
              <a:t>A01 – Inlet EE872</a:t>
            </a:r>
          </a:p>
          <a:p>
            <a:pPr algn="ctr"/>
            <a:r>
              <a:rPr lang="en-US" sz="1050" dirty="0"/>
              <a:t>Modbus Address : 211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359993-ECF8-BB2C-552A-B956A528E3BD}"/>
              </a:ext>
            </a:extLst>
          </p:cNvPr>
          <p:cNvSpPr/>
          <p:nvPr/>
        </p:nvSpPr>
        <p:spPr>
          <a:xfrm>
            <a:off x="6539945" y="3957724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L-</a:t>
            </a:r>
            <a:r>
              <a:rPr lang="en-US" sz="1050" b="1" dirty="0"/>
              <a:t>A02 – Outlet EE872</a:t>
            </a:r>
          </a:p>
          <a:p>
            <a:pPr algn="ctr"/>
            <a:r>
              <a:rPr lang="en-US" sz="1050" dirty="0"/>
              <a:t>Modbus Address : 112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A8FE354-9BD4-EAF4-0058-C8D2B35CE110}"/>
              </a:ext>
            </a:extLst>
          </p:cNvPr>
          <p:cNvSpPr/>
          <p:nvPr/>
        </p:nvSpPr>
        <p:spPr>
          <a:xfrm>
            <a:off x="9823172" y="3957724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R-</a:t>
            </a:r>
            <a:r>
              <a:rPr lang="en-US" sz="1050" b="1" dirty="0"/>
              <a:t>A02 – Outlet EE872</a:t>
            </a:r>
          </a:p>
          <a:p>
            <a:pPr algn="ctr"/>
            <a:r>
              <a:rPr lang="en-US" sz="1050" dirty="0"/>
              <a:t>Modbus Address : 212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8CB183-F998-3832-A551-62B281FBCFA2}"/>
              </a:ext>
            </a:extLst>
          </p:cNvPr>
          <p:cNvSpPr/>
          <p:nvPr/>
        </p:nvSpPr>
        <p:spPr>
          <a:xfrm>
            <a:off x="6264965" y="4425070"/>
            <a:ext cx="187187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L-</a:t>
            </a:r>
            <a:r>
              <a:rPr lang="en-US" sz="1050" b="1" dirty="0"/>
              <a:t>A05 – Diff Pressure EE600</a:t>
            </a:r>
          </a:p>
          <a:p>
            <a:pPr algn="ctr"/>
            <a:r>
              <a:rPr lang="en-US" sz="1050" dirty="0"/>
              <a:t>Modbus Address : 113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7985254-541C-1BF1-BA94-207091E4E21A}"/>
              </a:ext>
            </a:extLst>
          </p:cNvPr>
          <p:cNvSpPr/>
          <p:nvPr/>
        </p:nvSpPr>
        <p:spPr>
          <a:xfrm>
            <a:off x="9823172" y="4425070"/>
            <a:ext cx="187187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R-</a:t>
            </a:r>
            <a:r>
              <a:rPr lang="en-US" sz="1050" b="1" dirty="0"/>
              <a:t>A05 – Diff Pressure EE600</a:t>
            </a:r>
          </a:p>
          <a:p>
            <a:pPr algn="ctr"/>
            <a:r>
              <a:rPr lang="en-US" sz="1050" dirty="0"/>
              <a:t>Modbus Address : 213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21CB58B-665B-AF4A-986F-FB5D462ED29A}"/>
              </a:ext>
            </a:extLst>
          </p:cNvPr>
          <p:cNvSpPr/>
          <p:nvPr/>
        </p:nvSpPr>
        <p:spPr>
          <a:xfrm>
            <a:off x="6539945" y="4892416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L-</a:t>
            </a:r>
            <a:r>
              <a:rPr lang="en-US" sz="1050" b="1" dirty="0"/>
              <a:t>A08 – Flow EE650</a:t>
            </a:r>
          </a:p>
          <a:p>
            <a:pPr algn="ctr"/>
            <a:r>
              <a:rPr lang="en-US" sz="1050" dirty="0"/>
              <a:t>Modbus Address : 114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FDFDAB2-E328-647F-D299-EB9A61C76FA9}"/>
              </a:ext>
            </a:extLst>
          </p:cNvPr>
          <p:cNvSpPr/>
          <p:nvPr/>
        </p:nvSpPr>
        <p:spPr>
          <a:xfrm>
            <a:off x="9823172" y="4892416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R-</a:t>
            </a:r>
            <a:r>
              <a:rPr lang="en-US" sz="1050" b="1" dirty="0"/>
              <a:t>A08 – Flow EE650</a:t>
            </a:r>
          </a:p>
          <a:p>
            <a:pPr algn="ctr"/>
            <a:r>
              <a:rPr lang="en-US" sz="1050" dirty="0"/>
              <a:t>Modbus Address : 214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33E6CFD-F2E7-8E5F-25E0-B8A624361941}"/>
              </a:ext>
            </a:extLst>
          </p:cNvPr>
          <p:cNvSpPr/>
          <p:nvPr/>
        </p:nvSpPr>
        <p:spPr>
          <a:xfrm>
            <a:off x="129210" y="5592192"/>
            <a:ext cx="1702906" cy="1027513"/>
          </a:xfrm>
          <a:prstGeom prst="roundRect">
            <a:avLst/>
          </a:prstGeom>
          <a:ln w="254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EE872</a:t>
            </a:r>
          </a:p>
          <a:p>
            <a:pPr algn="ctr"/>
            <a:r>
              <a:rPr lang="en-US" sz="1000" dirty="0"/>
              <a:t>CO2-avg (ppm) – 0x424</a:t>
            </a:r>
          </a:p>
          <a:p>
            <a:pPr algn="ctr"/>
            <a:r>
              <a:rPr lang="en-US" sz="1000" dirty="0"/>
              <a:t>CO2-raw (ppm) – 0x426</a:t>
            </a:r>
          </a:p>
          <a:p>
            <a:pPr algn="ctr"/>
            <a:r>
              <a:rPr lang="en-US" sz="1000" dirty="0"/>
              <a:t>Pressure (mbar) – 0x4B0</a:t>
            </a:r>
          </a:p>
          <a:p>
            <a:pPr algn="ctr"/>
            <a:r>
              <a:rPr lang="en-US" sz="1000" dirty="0"/>
              <a:t>Temperature (C) – 0x3EA</a:t>
            </a:r>
          </a:p>
          <a:p>
            <a:pPr algn="ctr"/>
            <a:r>
              <a:rPr lang="en-US" sz="1000" dirty="0"/>
              <a:t>RH (%) – 0x3FC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906F2BA-5EEB-9F55-6CE6-6370D276B093}"/>
              </a:ext>
            </a:extLst>
          </p:cNvPr>
          <p:cNvSpPr/>
          <p:nvPr/>
        </p:nvSpPr>
        <p:spPr>
          <a:xfrm>
            <a:off x="129210" y="5055479"/>
            <a:ext cx="1702906" cy="381001"/>
          </a:xfrm>
          <a:prstGeom prst="roundRect">
            <a:avLst/>
          </a:prstGeom>
          <a:ln w="254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EE600</a:t>
            </a:r>
          </a:p>
          <a:p>
            <a:pPr algn="ctr"/>
            <a:r>
              <a:rPr lang="en-US" sz="1000" dirty="0"/>
              <a:t>Diff Pressure (Pa) – 0x4BE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D565EF1-DA85-38AC-9427-487E74B7A299}"/>
              </a:ext>
            </a:extLst>
          </p:cNvPr>
          <p:cNvSpPr/>
          <p:nvPr/>
        </p:nvSpPr>
        <p:spPr>
          <a:xfrm>
            <a:off x="2063827" y="4937184"/>
            <a:ext cx="1702906" cy="617589"/>
          </a:xfrm>
          <a:prstGeom prst="roundRect">
            <a:avLst/>
          </a:prstGeom>
          <a:ln w="254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EE650</a:t>
            </a:r>
          </a:p>
          <a:p>
            <a:pPr algn="ctr"/>
            <a:r>
              <a:rPr lang="en-US" sz="1000" dirty="0"/>
              <a:t>Temperature (C) – 0x3EA</a:t>
            </a:r>
            <a:br>
              <a:rPr lang="en-US" sz="1000" dirty="0"/>
            </a:br>
            <a:r>
              <a:rPr lang="en-US" sz="1000" dirty="0"/>
              <a:t>Air Velocity (m/s) – 0x410 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A05B768-95F1-0CF4-FD5F-3D0BFCAF0B1D}"/>
              </a:ext>
            </a:extLst>
          </p:cNvPr>
          <p:cNvSpPr/>
          <p:nvPr/>
        </p:nvSpPr>
        <p:spPr>
          <a:xfrm>
            <a:off x="1832116" y="5691807"/>
            <a:ext cx="2206593" cy="1083610"/>
          </a:xfrm>
          <a:prstGeom prst="roundRect">
            <a:avLst/>
          </a:prstGeom>
          <a:ln w="254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VFD</a:t>
            </a:r>
          </a:p>
          <a:p>
            <a:pPr algn="ctr"/>
            <a:r>
              <a:rPr lang="en-US" sz="1000" dirty="0"/>
              <a:t>Frequency (0.01Hz) – 0x809</a:t>
            </a:r>
            <a:br>
              <a:rPr lang="en-US" sz="1000" dirty="0"/>
            </a:br>
            <a:r>
              <a:rPr lang="en-US" sz="1000" dirty="0"/>
              <a:t>Power (% Rated 0.01) – 0x80A</a:t>
            </a:r>
          </a:p>
          <a:p>
            <a:pPr algn="ctr"/>
            <a:r>
              <a:rPr lang="en-US" sz="1000" dirty="0"/>
              <a:t>Current (% Rated 0.01) – 0x80B  </a:t>
            </a:r>
            <a:br>
              <a:rPr lang="en-US" sz="1000" dirty="0"/>
            </a:br>
            <a:r>
              <a:rPr lang="en-US" sz="1000" dirty="0"/>
              <a:t>Voltage (V 0.1) – 0x80C</a:t>
            </a:r>
          </a:p>
          <a:p>
            <a:pPr algn="ctr"/>
            <a:r>
              <a:rPr lang="en-US" sz="1000" dirty="0"/>
              <a:t>Motor On/OFF (Boolean) – 0x80E  </a:t>
            </a:r>
          </a:p>
          <a:p>
            <a:pPr algn="ctr"/>
            <a:endParaRPr lang="en-US" sz="10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ACF434-C0B3-5C72-1158-03C638832F76}"/>
              </a:ext>
            </a:extLst>
          </p:cNvPr>
          <p:cNvCxnSpPr>
            <a:cxnSpLocks/>
          </p:cNvCxnSpPr>
          <p:nvPr/>
        </p:nvCxnSpPr>
        <p:spPr>
          <a:xfrm>
            <a:off x="129210" y="4937184"/>
            <a:ext cx="51103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3C5696-69DA-5F2C-DAA1-AEB1492DD38E}"/>
              </a:ext>
            </a:extLst>
          </p:cNvPr>
          <p:cNvCxnSpPr>
            <a:cxnSpLocks/>
          </p:cNvCxnSpPr>
          <p:nvPr/>
        </p:nvCxnSpPr>
        <p:spPr>
          <a:xfrm>
            <a:off x="5506278" y="205126"/>
            <a:ext cx="0" cy="6570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ircuit board with many black rectangular objects&#10;&#10;AI-generated content may be incorrect.">
            <a:extLst>
              <a:ext uri="{FF2B5EF4-FFF2-40B4-BE49-F238E27FC236}">
                <a16:creationId xmlns:a16="http://schemas.microsoft.com/office/drawing/2014/main" id="{E6BF77D3-8F29-3869-8BE9-F5232439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52" y="3315416"/>
            <a:ext cx="2074487" cy="14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1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283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Sabooh Ajaz</dc:creator>
  <cp:lastModifiedBy>Sabooh Ajaz</cp:lastModifiedBy>
  <cp:revision>7</cp:revision>
  <dcterms:created xsi:type="dcterms:W3CDTF">2025-08-16T15:29:47Z</dcterms:created>
  <dcterms:modified xsi:type="dcterms:W3CDTF">2025-08-16T16:21:12Z</dcterms:modified>
</cp:coreProperties>
</file>