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C9E5-C3B2-4A99-F8A5-1358139D9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A1033-DCD4-85AC-7F97-E380FBA1B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037D0-7F62-10F6-C50F-CB3D50E0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25F8-4B66-4447-87F2-B37448F2FC61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4F60D-2376-4342-6146-BD2AA01A3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36E32-78CD-26A4-80B1-2DDEBB36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24AA-C73F-40CB-B5A4-E6C07813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8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6147-EF2F-0F74-EB8C-9308FB2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8C520-B3DE-F135-9D25-E3BE06F6B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5A3BF-1E7B-3D46-52EE-AD0920F16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25F8-4B66-4447-87F2-B37448F2FC61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DCC0F-6B9C-AD59-62A2-66999C00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260A1-FA77-6F85-6768-A9215E02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24AA-C73F-40CB-B5A4-E6C07813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9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C31497-1237-5EB7-A67A-B7943CE8C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CDE72A-CBAC-AB2F-C6B8-FC06B969C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5B6C2-1ED9-79CD-FB4A-877A3003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25F8-4B66-4447-87F2-B37448F2FC61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D6F23-585C-922F-BA6E-76EA1819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5471-7505-F686-FF0E-1499ADD3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24AA-C73F-40CB-B5A4-E6C07813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3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510B-9282-F709-7A0A-BAF270DE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1ED72-1595-03A6-B72F-8EDAD681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0EA33-61F0-18F4-0B21-18A841E9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25F8-4B66-4447-87F2-B37448F2FC61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1E0F7-E5D7-64DC-068E-902164D4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5CF06-0322-7A10-BE39-1508C67A5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24AA-C73F-40CB-B5A4-E6C07813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6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24E7-408A-69B2-7543-27F97363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A0056-D98D-F689-A2D2-93E0EFDF8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02274-51AC-7B38-8CE0-7DFA82345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25F8-4B66-4447-87F2-B37448F2FC61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F0522-59D8-0C2C-9BB3-39CE4739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1899C-AED9-4F8D-DE6C-A374EEB2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24AA-C73F-40CB-B5A4-E6C07813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7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913ED-EB44-7C2F-E94C-697AD0E7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A3636-9660-2CE3-5D27-8BF3D396C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80EE5-4014-1626-E63D-851169978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246E6-60E1-4B3C-7554-90E53F7B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25F8-4B66-4447-87F2-B37448F2FC61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01CC6-4516-32D2-6332-8AD4EF43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29E8B-094F-5C3B-0454-7FD09FA9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24AA-C73F-40CB-B5A4-E6C07813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92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3FD71-21A2-C71F-2A36-73CC5585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6B2E5-9561-D500-2A44-0A7E5E302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364977-4551-73D1-322D-C32FE5B52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2BEEE0-8E8F-1F3C-68C9-3F7ED227B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74C53-D52F-82B9-8D41-253BE7E50D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2AAC25-BD5E-9914-9E6D-FB1E2FA2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25F8-4B66-4447-87F2-B37448F2FC61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5904C-0E79-C1C7-8ECF-5C601C1C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EF9273-C03E-E97A-39F8-14083C8F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24AA-C73F-40CB-B5A4-E6C07813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1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A7A7-BDBC-9A90-028D-1A703EA15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5DB29-567B-9460-D5F8-78C9B2E99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25F8-4B66-4447-87F2-B37448F2FC61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9DEB73-B1C4-9B57-5E21-D7C2E74A3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FEE7D-E956-DCFB-68B7-8D5729FA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24AA-C73F-40CB-B5A4-E6C07813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7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187014-EC8D-FAE5-CFB6-EED58F9B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25F8-4B66-4447-87F2-B37448F2FC61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0DF31-E4F9-F002-C927-EE460E408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0EE6E-C013-2C0A-8AD9-CC207346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24AA-C73F-40CB-B5A4-E6C07813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5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72E9-99F6-6893-8F83-DDCD9AA0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E4F6E-AF04-2302-AA9E-3A00E8925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4BD17-4914-3797-89C8-40788F124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8F5D9-AFE7-24E0-A73C-A0826A097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25F8-4B66-4447-87F2-B37448F2FC61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1ED18-F690-C084-1A13-094FF445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C0E70-A2A9-163D-C965-7BA5E752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24AA-C73F-40CB-B5A4-E6C07813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8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A76D-F7B7-DDA9-6924-CE6D8FD42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376DF-4F98-9CE4-81B6-C4B6403B6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4C632F-BF36-F322-DE84-92A033889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D2933-B2A8-7253-60D7-4F5530CA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B25F8-4B66-4447-87F2-B37448F2FC61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C9235-CE91-AD44-25FD-7B29C6EF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D3C3D-1DB8-2955-6FE5-6E6BED4E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424AA-C73F-40CB-B5A4-E6C07813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1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76C7F3-071B-DF8A-FD9B-96D17788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06C8D-2282-83B8-A53E-965BC91EA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AD55D-B7CF-93DD-F1D2-32D90570A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1B25F8-4B66-4447-87F2-B37448F2FC61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42C8B-FFD2-BC46-EC7C-5C6E9D5A0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D6CC6-65DB-58F7-4C01-C78AA961D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A424AA-C73F-40CB-B5A4-E6C07813F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EEE7-2F5B-A474-DDC6-1A8D4FD75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14168"/>
            <a:ext cx="12192000" cy="3392129"/>
          </a:xfrm>
        </p:spPr>
        <p:txBody>
          <a:bodyPr>
            <a:normAutofit/>
          </a:bodyPr>
          <a:lstStyle/>
          <a:p>
            <a:r>
              <a:rPr lang="en-US" dirty="0"/>
              <a:t>Do not touch any surfaces with contaminated gloves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41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6F1B0-BC5B-EA7D-3B53-EF4893326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A5BC-8F03-FE66-7AB7-F600F6F89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14168"/>
            <a:ext cx="12192000" cy="339212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Do not leave any sharp objects laying on the table. Put the needles into safe position or place them in one of the boxes</a:t>
            </a:r>
          </a:p>
        </p:txBody>
      </p:sp>
    </p:spTree>
    <p:extLst>
      <p:ext uri="{BB962C8B-B14F-4D97-AF65-F5344CB8AC3E}">
        <p14:creationId xmlns:p14="http://schemas.microsoft.com/office/powerpoint/2010/main" val="418584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4865F-D72C-669B-DA9B-2A5EE37FF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BA37B-76B4-08BA-7EA2-07A767DFC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477" y="1514168"/>
            <a:ext cx="11769214" cy="351011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Be mindful of the space around you. Do not overextend with needles loaded on needle holder and do not walk around with them in your hands</a:t>
            </a:r>
          </a:p>
        </p:txBody>
      </p:sp>
    </p:spTree>
    <p:extLst>
      <p:ext uri="{BB962C8B-B14F-4D97-AF65-F5344CB8AC3E}">
        <p14:creationId xmlns:p14="http://schemas.microsoft.com/office/powerpoint/2010/main" val="115018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4F420-71FE-27C6-2AC7-B84F2756B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67E5C-48CC-83D2-1C36-B9B0FD3D5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14168"/>
            <a:ext cx="12192000" cy="339212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Please return all the instruments to your assigned trainer before leaving the workshop </a:t>
            </a:r>
          </a:p>
        </p:txBody>
      </p:sp>
    </p:spTree>
    <p:extLst>
      <p:ext uri="{BB962C8B-B14F-4D97-AF65-F5344CB8AC3E}">
        <p14:creationId xmlns:p14="http://schemas.microsoft.com/office/powerpoint/2010/main" val="262745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E39D5-C7C8-D19E-8928-858B4791E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with red and blue text&#10;&#10;Description automatically generated">
            <a:extLst>
              <a:ext uri="{FF2B5EF4-FFF2-40B4-BE49-F238E27FC236}">
                <a16:creationId xmlns:a16="http://schemas.microsoft.com/office/drawing/2014/main" id="{4B730907-7A20-934B-C092-958AC9655D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995516"/>
            <a:ext cx="12039600" cy="4866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0385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74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Do not touch any surfaces with contaminated gloves </vt:lpstr>
      <vt:lpstr>Do not leave any sharp objects laying on the table. Put the needles into safe position or place them in one of the boxes</vt:lpstr>
      <vt:lpstr>Be mindful of the space around you. Do not overextend with needles loaded on needle holder and do not walk around with them in your hands</vt:lpstr>
      <vt:lpstr>Please return all the instruments to your assigned trainer before leaving the workshop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Giorgi Chantladze</dc:creator>
  <cp:lastModifiedBy>Giorgi Chantladze</cp:lastModifiedBy>
  <cp:revision>1</cp:revision>
  <dcterms:created xsi:type="dcterms:W3CDTF">2025-06-12T06:43:22Z</dcterms:created>
  <dcterms:modified xsi:type="dcterms:W3CDTF">2025-06-12T06:48:45Z</dcterms:modified>
</cp:coreProperties>
</file>