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4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2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1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7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C00C01-811F-4E4D-9D4E-314AAFA8A9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7B8C-376B-40DB-B851-A35CA1EE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2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EYE.APPLITTOOL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40540"/>
          </a:xfrm>
        </p:spPr>
        <p:txBody>
          <a:bodyPr>
            <a:normAutofit/>
          </a:bodyPr>
          <a:lstStyle/>
          <a:p>
            <a:r>
              <a:rPr lang="en-US" dirty="0" smtClean="0"/>
              <a:t>Saba Zuhra (19L-2224)</a:t>
            </a:r>
          </a:p>
          <a:p>
            <a:r>
              <a:rPr lang="en-US" dirty="0" smtClean="0"/>
              <a:t>Rabia Mehmood (19L-1167)</a:t>
            </a:r>
          </a:p>
          <a:p>
            <a:r>
              <a:rPr lang="en-US" dirty="0" smtClean="0"/>
              <a:t>Iman Jawad (19L-2737)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1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Creating and running demo tests is easy!</a:t>
            </a:r>
          </a:p>
          <a:p>
            <a:pPr marL="457200" lvl="0" indent="-342900">
              <a:spcBef>
                <a:spcPts val="1600"/>
              </a:spcBef>
              <a:buSzPts val="1800"/>
              <a:buChar char="●"/>
            </a:pPr>
            <a:r>
              <a:rPr lang="en-US" dirty="0" smtClean="0"/>
              <a:t>Support all web tech</a:t>
            </a:r>
          </a:p>
          <a:p>
            <a:pPr marL="457200" lvl="0" indent="-342900">
              <a:spcBef>
                <a:spcPts val="1600"/>
              </a:spcBef>
              <a:buSzPts val="1800"/>
              <a:buChar char="●"/>
            </a:pPr>
            <a:r>
              <a:rPr lang="en-US" dirty="0" smtClean="0"/>
              <a:t>Real time analytics</a:t>
            </a:r>
          </a:p>
          <a:p>
            <a:r>
              <a:rPr lang="en-US" dirty="0" smtClean="0"/>
              <a:t>Root cause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b="1" dirty="0" smtClean="0"/>
              <a:t>Eye Applittool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08" y="1825625"/>
            <a:ext cx="10743392" cy="3670051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It’s a 3 step process</a:t>
            </a:r>
          </a:p>
          <a:p>
            <a:pPr marL="469900">
              <a:spcBef>
                <a:spcPts val="1600"/>
              </a:spcBef>
              <a:buSzPts val="1600"/>
            </a:pPr>
            <a:r>
              <a:rPr lang="en-US" dirty="0"/>
              <a:t>Create Eye Applittol account </a:t>
            </a:r>
          </a:p>
          <a:p>
            <a:pPr marL="457200" indent="0">
              <a:spcBef>
                <a:spcPts val="1600"/>
              </a:spcBef>
              <a:buNone/>
            </a:pPr>
            <a:r>
              <a:rPr lang="en-US" dirty="0"/>
              <a:t>for Eye API Key</a:t>
            </a:r>
          </a:p>
          <a:p>
            <a:pPr marL="469900">
              <a:spcBef>
                <a:spcPts val="1600"/>
              </a:spcBef>
              <a:buSzPts val="1600"/>
            </a:pPr>
            <a:r>
              <a:rPr lang="en-US" dirty="0"/>
              <a:t>Configure Key for the Testing</a:t>
            </a:r>
          </a:p>
          <a:p>
            <a:pPr marL="469900">
              <a:spcBef>
                <a:spcPts val="1600"/>
              </a:spcBef>
              <a:spcAft>
                <a:spcPts val="1600"/>
              </a:spcAft>
              <a:buSzPts val="1600"/>
            </a:pPr>
            <a:r>
              <a:rPr lang="en-US" dirty="0"/>
              <a:t>Write and execute the test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3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Pictorial Description of 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4;p1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111" y="1698172"/>
            <a:ext cx="10332720" cy="4955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47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Composer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/>
              <a:t>Step-1: </a:t>
            </a:r>
            <a:r>
              <a:rPr lang="en-US" dirty="0"/>
              <a:t>Installation of Composer with </a:t>
            </a:r>
            <a:r>
              <a:rPr lang="en-US" i="1" dirty="0"/>
              <a:t>‘composer install</a:t>
            </a:r>
            <a:r>
              <a:rPr lang="en-US" dirty="0"/>
              <a:t>’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b="1" dirty="0"/>
              <a:t>Step-2: </a:t>
            </a:r>
            <a:r>
              <a:rPr lang="en-US" dirty="0"/>
              <a:t>Include </a:t>
            </a:r>
            <a:r>
              <a:rPr lang="en-US" dirty="0" err="1"/>
              <a:t>Applittool</a:t>
            </a:r>
            <a:r>
              <a:rPr lang="en-US" dirty="0"/>
              <a:t> with ‘</a:t>
            </a:r>
            <a:r>
              <a:rPr lang="en-US" i="1" dirty="0"/>
              <a:t>composer require </a:t>
            </a:r>
            <a:r>
              <a:rPr lang="en-US" i="1" dirty="0" err="1"/>
              <a:t>applitools</a:t>
            </a:r>
            <a:r>
              <a:rPr lang="en-US" i="1" dirty="0"/>
              <a:t>/</a:t>
            </a:r>
            <a:r>
              <a:rPr lang="en-US" i="1" dirty="0" err="1"/>
              <a:t>eyes.sdk.php</a:t>
            </a:r>
            <a:r>
              <a:rPr lang="en-US" dirty="0"/>
              <a:t>’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b="1" dirty="0"/>
              <a:t>Step-3: </a:t>
            </a:r>
            <a:r>
              <a:rPr lang="en-US" dirty="0"/>
              <a:t>create a </a:t>
            </a:r>
            <a:r>
              <a:rPr lang="en-US" dirty="0" err="1"/>
              <a:t>composer.json</a:t>
            </a:r>
            <a:r>
              <a:rPr lang="en-US" dirty="0"/>
              <a:t> file With following content</a:t>
            </a:r>
            <a:r>
              <a:rPr lang="en-US" dirty="0" smtClean="0"/>
              <a:t>: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oogle Shape;8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6550" y="3905794"/>
            <a:ext cx="7671214" cy="2730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7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Test Case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94" y="1690688"/>
            <a:ext cx="10549000" cy="46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0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3" y="849086"/>
            <a:ext cx="11158207" cy="5593265"/>
          </a:xfrm>
        </p:spPr>
      </p:pic>
    </p:spTree>
    <p:extLst>
      <p:ext uri="{BB962C8B-B14F-4D97-AF65-F5344CB8AC3E}">
        <p14:creationId xmlns:p14="http://schemas.microsoft.com/office/powerpoint/2010/main" val="399713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6" y="467111"/>
            <a:ext cx="10776162" cy="6221072"/>
          </a:xfrm>
        </p:spPr>
      </p:pic>
    </p:spTree>
    <p:extLst>
      <p:ext uri="{BB962C8B-B14F-4D97-AF65-F5344CB8AC3E}">
        <p14:creationId xmlns:p14="http://schemas.microsoft.com/office/powerpoint/2010/main" val="47200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1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105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TESTING WITH EYE.APPLITTOOL</vt:lpstr>
      <vt:lpstr>Introduction</vt:lpstr>
      <vt:lpstr>Eye Applittool</vt:lpstr>
      <vt:lpstr>Pictorial Description of process</vt:lpstr>
      <vt:lpstr>Installation of Composer</vt:lpstr>
      <vt:lpstr>Writing Test Case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EYE.APPLITTOOL</dc:title>
  <dc:creator>LENOVO</dc:creator>
  <cp:lastModifiedBy>LENOVO</cp:lastModifiedBy>
  <cp:revision>5</cp:revision>
  <dcterms:created xsi:type="dcterms:W3CDTF">2022-12-08T19:44:35Z</dcterms:created>
  <dcterms:modified xsi:type="dcterms:W3CDTF">2022-12-08T20:26:57Z</dcterms:modified>
</cp:coreProperties>
</file>