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9B25-92FA-4307-B821-068865F3B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Link State Routing Simulator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03F9A-5FB3-4139-A5EF-A53667390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921550"/>
            <a:ext cx="8791575" cy="13362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Saba Ghauri</a:t>
            </a:r>
          </a:p>
          <a:p>
            <a:r>
              <a:rPr lang="en-US" dirty="0"/>
              <a:t>A20336256</a:t>
            </a:r>
          </a:p>
          <a:p>
            <a:r>
              <a:rPr lang="en-US" altLang="en-US" dirty="0"/>
              <a:t>CS542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16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C4F44-24BF-4292-A495-5D329E5A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Calculates best broadcast router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9CAF84-95B8-47AD-A421-DB5843BC7D6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48279" r="17048" b="7007"/>
          <a:stretch/>
        </p:blipFill>
        <p:spPr bwMode="auto">
          <a:xfrm>
            <a:off x="1018864" y="2097088"/>
            <a:ext cx="9906000" cy="38351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04822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C3F6-E18A-4386-9EF4-B1402A74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Exits the simulator on users choice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D98A2E-FF34-4CDE-B0C8-3322994A198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65165" r="23601" b="5581"/>
          <a:stretch/>
        </p:blipFill>
        <p:spPr bwMode="auto">
          <a:xfrm>
            <a:off x="1141411" y="2375555"/>
            <a:ext cx="9906000" cy="36293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1827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4B60-9990-4974-8C54-5566BC3A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9F0F8-253B-4E0D-9D7C-871B9FF3B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To run the link state routing simulator via command line prompt type java LinkStateRouting1</a:t>
            </a:r>
          </a:p>
          <a:p>
            <a:pPr lvl="0"/>
            <a:r>
              <a:rPr lang="en-US" dirty="0"/>
              <a:t>User can also use Eclipse or any other Java Compiler, import the Project and run its LinkStateRouting1.java file</a:t>
            </a:r>
          </a:p>
          <a:p>
            <a:pPr lvl="0"/>
            <a:r>
              <a:rPr lang="en-US" dirty="0"/>
              <a:t>Add the input network topology file in the same directory as the source code</a:t>
            </a:r>
          </a:p>
          <a:p>
            <a:pPr lvl="0"/>
            <a:r>
              <a:rPr lang="en-US" dirty="0"/>
              <a:t>In the input file, all the elements should be separated by single space</a:t>
            </a:r>
          </a:p>
          <a:p>
            <a:pPr lvl="0"/>
            <a:r>
              <a:rPr lang="en-US" dirty="0"/>
              <a:t>Enter the desired choice to get the </a:t>
            </a:r>
            <a:r>
              <a:rPr lang="en-US"/>
              <a:t>required output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05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16C42-D5E2-43F6-928F-D5A5DA4FD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32574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83D8A-4C92-481D-8010-FAB2CFD63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state routing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3971D-60E9-4F68-9C73-48E3BA0C7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routing protocols are one of the two main classes of routing protocols used in packet switching networks for computer communications, the other being distance-vector routing protocols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 of link-state routing protocols include Open Shortest Path First (OSPF) and intermediate system to intermediate system (IS-IS</a:t>
            </a:r>
          </a:p>
        </p:txBody>
      </p:sp>
    </p:spTree>
    <p:extLst>
      <p:ext uri="{BB962C8B-B14F-4D97-AF65-F5344CB8AC3E}">
        <p14:creationId xmlns:p14="http://schemas.microsoft.com/office/powerpoint/2010/main" val="202925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5F65A-6FB4-4099-A427-4C4A9FF12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40642"/>
            <a:ext cx="9905999" cy="4650559"/>
          </a:xfrm>
        </p:spPr>
        <p:txBody>
          <a:bodyPr/>
          <a:lstStyle/>
          <a:p>
            <a:r>
              <a:rPr lang="en-US" dirty="0"/>
              <a:t>OSPF is an interior gateway protocol (IGP) for routing Internet Protocol (IP) packets solely within a single routing domain, such as an autonomous system</a:t>
            </a:r>
          </a:p>
          <a:p>
            <a:endParaRPr lang="en-US" dirty="0"/>
          </a:p>
          <a:p>
            <a:r>
              <a:rPr lang="en-US" dirty="0"/>
              <a:t>It gathers link state information from available routers and constructs a topology map of the network</a:t>
            </a:r>
          </a:p>
          <a:p>
            <a:endParaRPr lang="en-US" dirty="0"/>
          </a:p>
          <a:p>
            <a:r>
              <a:rPr lang="en-US" dirty="0"/>
              <a:t>The topology is presented as a routing table to the Internet layer which routes packets based solely on their destination IP address</a:t>
            </a:r>
          </a:p>
        </p:txBody>
      </p:sp>
    </p:spTree>
    <p:extLst>
      <p:ext uri="{BB962C8B-B14F-4D97-AF65-F5344CB8AC3E}">
        <p14:creationId xmlns:p14="http://schemas.microsoft.com/office/powerpoint/2010/main" val="157561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E65A-72B6-42D6-B9A3-CF03895D9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Screenshots of project</a:t>
            </a:r>
          </a:p>
        </p:txBody>
      </p:sp>
    </p:spTree>
    <p:extLst>
      <p:ext uri="{BB962C8B-B14F-4D97-AF65-F5344CB8AC3E}">
        <p14:creationId xmlns:p14="http://schemas.microsoft.com/office/powerpoint/2010/main" val="400463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F5E0-1D9E-4568-8601-FA389BAA8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213" y="439409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The main menu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7CA91A-2BDF-42D1-90E8-A0351D4DA8A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4283" r="41348" b="58132"/>
          <a:stretch/>
        </p:blipFill>
        <p:spPr bwMode="auto">
          <a:xfrm>
            <a:off x="1181614" y="2064470"/>
            <a:ext cx="9825597" cy="40063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2856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BA8A-506D-4F83-AAEC-FF53DF64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Take users input and displays adjacency matrix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FD7B90-C0D5-4886-BA23-CB3D15E8FEC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22359" r="30034" b="26260"/>
          <a:stretch/>
        </p:blipFill>
        <p:spPr bwMode="auto">
          <a:xfrm>
            <a:off x="1379800" y="2347273"/>
            <a:ext cx="9429224" cy="36953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25108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06AA9-EB19-44C7-9CE9-CFE79BECA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712" y="599664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Displays forward table for each router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FCE643-F5B2-47EF-96A1-6AFA59D6F12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49231" r="32971" b="5106"/>
          <a:stretch/>
        </p:blipFill>
        <p:spPr bwMode="auto">
          <a:xfrm>
            <a:off x="1074655" y="2183499"/>
            <a:ext cx="9820112" cy="38779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31212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733E-E51E-43B3-AC22-1665E627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Calculates shortest path between any source and destination pair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BE439C-52A3-4502-9E9D-19E5096BB97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52085" r="37217" b="6521"/>
          <a:stretch/>
        </p:blipFill>
        <p:spPr bwMode="auto">
          <a:xfrm>
            <a:off x="933255" y="2249488"/>
            <a:ext cx="9936070" cy="40287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57535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8913-9B19-44EB-A4F2-29F63BE8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Modifies network topology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15A189-60A5-43DF-8A11-065A684F93B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28777" r="30265" b="25311"/>
          <a:stretch/>
        </p:blipFill>
        <p:spPr bwMode="auto">
          <a:xfrm>
            <a:off x="999241" y="2249488"/>
            <a:ext cx="9876905" cy="38685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70727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30</TotalTime>
  <Words>246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Link State Routing Simulator</vt:lpstr>
      <vt:lpstr>Link state routing protocol</vt:lpstr>
      <vt:lpstr>PowerPoint Presentation</vt:lpstr>
      <vt:lpstr>Screenshots of project</vt:lpstr>
      <vt:lpstr>The main menu</vt:lpstr>
      <vt:lpstr>Take users input and displays adjacency matrix</vt:lpstr>
      <vt:lpstr>Displays forward table for each router</vt:lpstr>
      <vt:lpstr>Calculates shortest path between any source and destination pair</vt:lpstr>
      <vt:lpstr>Modifies network topology</vt:lpstr>
      <vt:lpstr>Calculates best broadcast router</vt:lpstr>
      <vt:lpstr>Exits the simulator on users choice</vt:lpstr>
      <vt:lpstr>User manual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State Routing Simulator</dc:title>
  <dc:creator>Saba Ghauri</dc:creator>
  <cp:lastModifiedBy>Saba Ghauri</cp:lastModifiedBy>
  <cp:revision>4</cp:revision>
  <dcterms:created xsi:type="dcterms:W3CDTF">2017-11-20T08:49:31Z</dcterms:created>
  <dcterms:modified xsi:type="dcterms:W3CDTF">2017-11-20T09:25:04Z</dcterms:modified>
</cp:coreProperties>
</file>