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Canva Sans" panose="020B0604020202020204" charset="0"/>
      <p:regular r:id="rId22"/>
    </p:embeddedFont>
    <p:embeddedFont>
      <p:font typeface="Canva Sans Bold" panose="020B0604020202020204" charset="0"/>
      <p:regular r:id="rId23"/>
    </p:embeddedFont>
    <p:embeddedFont>
      <p:font typeface="Century Gothic Paneuropean" panose="020B0604020202020204" charset="0"/>
      <p:regular r:id="rId24"/>
    </p:embeddedFont>
    <p:embeddedFont>
      <p:font typeface="Century Gothic Paneuropean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62248" y="1144451"/>
            <a:ext cx="13018493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CSE-326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47077" y="3220881"/>
            <a:ext cx="9793845" cy="1058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Collaboration Diagram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650434" y="4988430"/>
            <a:ext cx="4442119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Group-5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2005005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2005019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2005021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2005024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2005027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2005030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62248" y="4187436"/>
            <a:ext cx="13018493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INSTITUTION INTERFACE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56298" y="804659"/>
            <a:ext cx="17329809" cy="8654910"/>
          </a:xfrm>
          <a:custGeom>
            <a:avLst/>
            <a:gdLst/>
            <a:ahLst/>
            <a:cxnLst/>
            <a:rect l="l" t="t" r="r" b="b"/>
            <a:pathLst>
              <a:path w="17329809" h="8654910">
                <a:moveTo>
                  <a:pt x="0" y="0"/>
                </a:moveTo>
                <a:lnTo>
                  <a:pt x="17329808" y="0"/>
                </a:lnTo>
                <a:lnTo>
                  <a:pt x="17329808" y="8654910"/>
                </a:lnTo>
                <a:lnTo>
                  <a:pt x="0" y="865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336651"/>
            <a:ext cx="17327831" cy="9467192"/>
          </a:xfrm>
          <a:custGeom>
            <a:avLst/>
            <a:gdLst/>
            <a:ahLst/>
            <a:cxnLst/>
            <a:rect l="l" t="t" r="r" b="b"/>
            <a:pathLst>
              <a:path w="17327831" h="9467192">
                <a:moveTo>
                  <a:pt x="0" y="0"/>
                </a:moveTo>
                <a:lnTo>
                  <a:pt x="17327831" y="0"/>
                </a:lnTo>
                <a:lnTo>
                  <a:pt x="17327831" y="9467192"/>
                </a:lnTo>
                <a:lnTo>
                  <a:pt x="0" y="9467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83509" y="506397"/>
            <a:ext cx="17720983" cy="8363726"/>
          </a:xfrm>
          <a:custGeom>
            <a:avLst/>
            <a:gdLst/>
            <a:ahLst/>
            <a:cxnLst/>
            <a:rect l="l" t="t" r="r" b="b"/>
            <a:pathLst>
              <a:path w="17720983" h="8363726">
                <a:moveTo>
                  <a:pt x="0" y="0"/>
                </a:moveTo>
                <a:lnTo>
                  <a:pt x="17720982" y="0"/>
                </a:lnTo>
                <a:lnTo>
                  <a:pt x="17720982" y="8363725"/>
                </a:lnTo>
                <a:lnTo>
                  <a:pt x="0" y="8363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62248" y="4187436"/>
            <a:ext cx="13018493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ADMIN INTERFACE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380917" y="106346"/>
            <a:ext cx="13020245" cy="9697498"/>
          </a:xfrm>
          <a:custGeom>
            <a:avLst/>
            <a:gdLst/>
            <a:ahLst/>
            <a:cxnLst/>
            <a:rect l="l" t="t" r="r" b="b"/>
            <a:pathLst>
              <a:path w="13020245" h="9697498">
                <a:moveTo>
                  <a:pt x="0" y="0"/>
                </a:moveTo>
                <a:lnTo>
                  <a:pt x="13020245" y="0"/>
                </a:lnTo>
                <a:lnTo>
                  <a:pt x="13020245" y="9697497"/>
                </a:lnTo>
                <a:lnTo>
                  <a:pt x="0" y="9697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38270" y="1224446"/>
            <a:ext cx="18103257" cy="7838109"/>
          </a:xfrm>
          <a:custGeom>
            <a:avLst/>
            <a:gdLst/>
            <a:ahLst/>
            <a:cxnLst/>
            <a:rect l="l" t="t" r="r" b="b"/>
            <a:pathLst>
              <a:path w="18103257" h="7838109">
                <a:moveTo>
                  <a:pt x="0" y="0"/>
                </a:moveTo>
                <a:lnTo>
                  <a:pt x="18103257" y="0"/>
                </a:lnTo>
                <a:lnTo>
                  <a:pt x="18103257" y="7838108"/>
                </a:lnTo>
                <a:lnTo>
                  <a:pt x="0" y="7838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7" r="-890" b="-57"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26384" y="324053"/>
            <a:ext cx="14562504" cy="9479790"/>
          </a:xfrm>
          <a:custGeom>
            <a:avLst/>
            <a:gdLst/>
            <a:ahLst/>
            <a:cxnLst/>
            <a:rect l="l" t="t" r="r" b="b"/>
            <a:pathLst>
              <a:path w="14562504" h="9479790">
                <a:moveTo>
                  <a:pt x="0" y="0"/>
                </a:moveTo>
                <a:lnTo>
                  <a:pt x="14562504" y="0"/>
                </a:lnTo>
                <a:lnTo>
                  <a:pt x="14562504" y="9479790"/>
                </a:lnTo>
                <a:lnTo>
                  <a:pt x="0" y="9479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4" b="-244"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97113" y="534236"/>
            <a:ext cx="14775192" cy="9269607"/>
          </a:xfrm>
          <a:custGeom>
            <a:avLst/>
            <a:gdLst/>
            <a:ahLst/>
            <a:cxnLst/>
            <a:rect l="l" t="t" r="r" b="b"/>
            <a:pathLst>
              <a:path w="14775192" h="9269607">
                <a:moveTo>
                  <a:pt x="0" y="0"/>
                </a:moveTo>
                <a:lnTo>
                  <a:pt x="14775192" y="0"/>
                </a:lnTo>
                <a:lnTo>
                  <a:pt x="14775192" y="9269607"/>
                </a:lnTo>
                <a:lnTo>
                  <a:pt x="0" y="9269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311254"/>
            <a:ext cx="15941906" cy="9492589"/>
          </a:xfrm>
          <a:custGeom>
            <a:avLst/>
            <a:gdLst/>
            <a:ahLst/>
            <a:cxnLst/>
            <a:rect l="l" t="t" r="r" b="b"/>
            <a:pathLst>
              <a:path w="15941906" h="9492589">
                <a:moveTo>
                  <a:pt x="0" y="0"/>
                </a:moveTo>
                <a:lnTo>
                  <a:pt x="15941906" y="0"/>
                </a:lnTo>
                <a:lnTo>
                  <a:pt x="15941906" y="9492589"/>
                </a:lnTo>
                <a:lnTo>
                  <a:pt x="0" y="94925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62248" y="4187436"/>
            <a:ext cx="13018493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STUDENT INTERFACE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50481" y="4013348"/>
            <a:ext cx="12387037" cy="203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6" b="1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63894" y="1028700"/>
            <a:ext cx="14960212" cy="8502855"/>
          </a:xfrm>
          <a:custGeom>
            <a:avLst/>
            <a:gdLst/>
            <a:ahLst/>
            <a:cxnLst/>
            <a:rect l="l" t="t" r="r" b="b"/>
            <a:pathLst>
              <a:path w="14960212" h="8502855">
                <a:moveTo>
                  <a:pt x="0" y="0"/>
                </a:moveTo>
                <a:lnTo>
                  <a:pt x="14960212" y="0"/>
                </a:lnTo>
                <a:lnTo>
                  <a:pt x="14960212" y="8502855"/>
                </a:lnTo>
                <a:lnTo>
                  <a:pt x="0" y="85028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108" b="-7108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77770" y="1417309"/>
            <a:ext cx="15932461" cy="8386535"/>
          </a:xfrm>
          <a:custGeom>
            <a:avLst/>
            <a:gdLst/>
            <a:ahLst/>
            <a:cxnLst/>
            <a:rect l="l" t="t" r="r" b="b"/>
            <a:pathLst>
              <a:path w="15932461" h="8386535">
                <a:moveTo>
                  <a:pt x="0" y="0"/>
                </a:moveTo>
                <a:lnTo>
                  <a:pt x="15932460" y="0"/>
                </a:lnTo>
                <a:lnTo>
                  <a:pt x="15932460" y="8386534"/>
                </a:lnTo>
                <a:lnTo>
                  <a:pt x="0" y="8386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15247" y="213259"/>
            <a:ext cx="14944459" cy="9590585"/>
          </a:xfrm>
          <a:custGeom>
            <a:avLst/>
            <a:gdLst/>
            <a:ahLst/>
            <a:cxnLst/>
            <a:rect l="l" t="t" r="r" b="b"/>
            <a:pathLst>
              <a:path w="14944459" h="9590585">
                <a:moveTo>
                  <a:pt x="0" y="0"/>
                </a:moveTo>
                <a:lnTo>
                  <a:pt x="14944458" y="0"/>
                </a:lnTo>
                <a:lnTo>
                  <a:pt x="14944458" y="9590584"/>
                </a:lnTo>
                <a:lnTo>
                  <a:pt x="0" y="95905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24" b="-242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98328" y="2133006"/>
            <a:ext cx="116919" cy="257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80049" y="706476"/>
            <a:ext cx="15741813" cy="9097368"/>
          </a:xfrm>
          <a:custGeom>
            <a:avLst/>
            <a:gdLst/>
            <a:ahLst/>
            <a:cxnLst/>
            <a:rect l="l" t="t" r="r" b="b"/>
            <a:pathLst>
              <a:path w="15741813" h="9097368">
                <a:moveTo>
                  <a:pt x="0" y="0"/>
                </a:moveTo>
                <a:lnTo>
                  <a:pt x="15741813" y="0"/>
                </a:lnTo>
                <a:lnTo>
                  <a:pt x="15741813" y="9097367"/>
                </a:lnTo>
                <a:lnTo>
                  <a:pt x="0" y="9097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9" b="-89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02358" y="597502"/>
            <a:ext cx="18085642" cy="9194877"/>
          </a:xfrm>
          <a:custGeom>
            <a:avLst/>
            <a:gdLst/>
            <a:ahLst/>
            <a:cxnLst/>
            <a:rect l="l" t="t" r="r" b="b"/>
            <a:pathLst>
              <a:path w="18085642" h="9194877">
                <a:moveTo>
                  <a:pt x="0" y="0"/>
                </a:moveTo>
                <a:lnTo>
                  <a:pt x="18085642" y="0"/>
                </a:lnTo>
                <a:lnTo>
                  <a:pt x="18085642" y="9194876"/>
                </a:lnTo>
                <a:lnTo>
                  <a:pt x="0" y="91948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22790" y="0"/>
            <a:ext cx="14642767" cy="9803843"/>
          </a:xfrm>
          <a:custGeom>
            <a:avLst/>
            <a:gdLst/>
            <a:ahLst/>
            <a:cxnLst/>
            <a:rect l="l" t="t" r="r" b="b"/>
            <a:pathLst>
              <a:path w="14642767" h="9803843">
                <a:moveTo>
                  <a:pt x="0" y="0"/>
                </a:moveTo>
                <a:lnTo>
                  <a:pt x="14642767" y="0"/>
                </a:lnTo>
                <a:lnTo>
                  <a:pt x="14642767" y="9803843"/>
                </a:lnTo>
                <a:lnTo>
                  <a:pt x="0" y="9803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" t="-1680" b="-1680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3401"/>
            <a:ext cx="15893590" cy="9560616"/>
          </a:xfrm>
          <a:custGeom>
            <a:avLst/>
            <a:gdLst/>
            <a:ahLst/>
            <a:cxnLst/>
            <a:rect l="l" t="t" r="r" b="b"/>
            <a:pathLst>
              <a:path w="15893590" h="9560616">
                <a:moveTo>
                  <a:pt x="0" y="0"/>
                </a:moveTo>
                <a:lnTo>
                  <a:pt x="15893590" y="0"/>
                </a:lnTo>
                <a:lnTo>
                  <a:pt x="15893590" y="9560615"/>
                </a:lnTo>
                <a:lnTo>
                  <a:pt x="0" y="9560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22" b="-162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Custom</PresentationFormat>
  <Paragraphs>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Century Gothic Paneuropean Bold</vt:lpstr>
      <vt:lpstr>Arial</vt:lpstr>
      <vt:lpstr>Calibri</vt:lpstr>
      <vt:lpstr>Century Gothic Paneuropean</vt:lpstr>
      <vt:lpstr>Canva Sans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CSE-326</dc:title>
  <dc:creator>LENOVO</dc:creator>
  <cp:lastModifiedBy>2005030 - Fairuz Mubashwera</cp:lastModifiedBy>
  <cp:revision>1</cp:revision>
  <dcterms:created xsi:type="dcterms:W3CDTF">2006-08-16T00:00:00Z</dcterms:created>
  <dcterms:modified xsi:type="dcterms:W3CDTF">2025-02-26T19:32:48Z</dcterms:modified>
  <dc:identifier>DAGY9tc6-8w</dc:identifier>
</cp:coreProperties>
</file>