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BAA-4EF5-401A-8451-D9EDA090B73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12716C-BC92-40A7-90D6-370FF4D4647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BAA-4EF5-401A-8451-D9EDA090B73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716C-BC92-40A7-90D6-370FF4D46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BAA-4EF5-401A-8451-D9EDA090B73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716C-BC92-40A7-90D6-370FF4D46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BAA-4EF5-401A-8451-D9EDA090B73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716C-BC92-40A7-90D6-370FF4D46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BAA-4EF5-401A-8451-D9EDA090B73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716C-BC92-40A7-90D6-370FF4D464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BAA-4EF5-401A-8451-D9EDA090B73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716C-BC92-40A7-90D6-370FF4D46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BAA-4EF5-401A-8451-D9EDA090B73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716C-BC92-40A7-90D6-370FF4D46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BAA-4EF5-401A-8451-D9EDA090B73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716C-BC92-40A7-90D6-370FF4D46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BAA-4EF5-401A-8451-D9EDA090B73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716C-BC92-40A7-90D6-370FF4D46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BAA-4EF5-401A-8451-D9EDA090B73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716C-BC92-40A7-90D6-370FF4D464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CBAA-4EF5-401A-8451-D9EDA090B73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716C-BC92-40A7-90D6-370FF4D464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E6CBAA-4EF5-401A-8451-D9EDA090B73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C12716C-BC92-40A7-90D6-370FF4D464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Saba Nabeel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IS218-Registration Project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4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362" y="3733800"/>
            <a:ext cx="5707187" cy="305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Password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67341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02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6104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7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5" y="457199"/>
            <a:ext cx="8229600" cy="944562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5" y="1752600"/>
            <a:ext cx="67913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291" y="4387600"/>
            <a:ext cx="5482998" cy="2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2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93" y="3276600"/>
            <a:ext cx="71056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3914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41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6" y="337457"/>
            <a:ext cx="80295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7" y="3276600"/>
            <a:ext cx="85820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48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80295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04799"/>
            <a:ext cx="6019800" cy="370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22944"/>
            <a:ext cx="5219700" cy="335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5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9075"/>
            <a:ext cx="6934200" cy="27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1" y="3124200"/>
            <a:ext cx="82296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14537"/>
            <a:ext cx="83343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96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39</TotalTime>
  <Words>12</Words>
  <Application>Microsoft Office PowerPoint</Application>
  <PresentationFormat>On-screen Show (4:3)</PresentationFormat>
  <Paragraphs>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IS218-Registration Project </vt:lpstr>
      <vt:lpstr>Home Page</vt:lpstr>
      <vt:lpstr>Login</vt:lpstr>
      <vt:lpstr>PowerPoint Presentation</vt:lpstr>
      <vt:lpstr>PowerPoint Presentation</vt:lpstr>
      <vt:lpstr>Register</vt:lpstr>
      <vt:lpstr>PowerPoint Presentation</vt:lpstr>
      <vt:lpstr>PowerPoint Presentation</vt:lpstr>
      <vt:lpstr>Add Picture</vt:lpstr>
      <vt:lpstr>RESET Password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FNU SABA</dc:creator>
  <cp:lastModifiedBy>FNU SABA</cp:lastModifiedBy>
  <cp:revision>3</cp:revision>
  <dcterms:created xsi:type="dcterms:W3CDTF">2016-12-19T20:23:53Z</dcterms:created>
  <dcterms:modified xsi:type="dcterms:W3CDTF">2016-12-19T21:03:06Z</dcterms:modified>
</cp:coreProperties>
</file>