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2976800" cy="21031200"/>
  <p:notesSz cx="6858000" cy="9144000"/>
  <p:defaultTextStyle>
    <a:defPPr>
      <a:defRPr lang="en-US"/>
    </a:defPPr>
    <a:lvl1pPr algn="l" defTabSz="1471613" rtl="0" eaLnBrk="0" fontAlgn="base" hangingPunct="0">
      <a:spcBef>
        <a:spcPct val="0"/>
      </a:spcBef>
      <a:spcAft>
        <a:spcPct val="0"/>
      </a:spcAft>
      <a:defRPr sz="5700" kern="1200">
        <a:solidFill>
          <a:schemeClr val="tx1"/>
        </a:solidFill>
        <a:latin typeface="Arial" panose="020B0604020202020204" pitchFamily="34" charset="0"/>
        <a:ea typeface="MS PGothic" panose="020B0600070205080204" pitchFamily="34" charset="-128"/>
        <a:cs typeface="+mn-cs"/>
      </a:defRPr>
    </a:lvl1pPr>
    <a:lvl2pPr marL="1471613" indent="-1096963" algn="l" defTabSz="1471613" rtl="0" eaLnBrk="0" fontAlgn="base" hangingPunct="0">
      <a:spcBef>
        <a:spcPct val="0"/>
      </a:spcBef>
      <a:spcAft>
        <a:spcPct val="0"/>
      </a:spcAft>
      <a:defRPr sz="5700" kern="1200">
        <a:solidFill>
          <a:schemeClr val="tx1"/>
        </a:solidFill>
        <a:latin typeface="Arial" panose="020B0604020202020204" pitchFamily="34" charset="0"/>
        <a:ea typeface="MS PGothic" panose="020B0600070205080204" pitchFamily="34" charset="-128"/>
        <a:cs typeface="+mn-cs"/>
      </a:defRPr>
    </a:lvl2pPr>
    <a:lvl3pPr marL="2944813" indent="-2197100" algn="l" defTabSz="1471613" rtl="0" eaLnBrk="0" fontAlgn="base" hangingPunct="0">
      <a:spcBef>
        <a:spcPct val="0"/>
      </a:spcBef>
      <a:spcAft>
        <a:spcPct val="0"/>
      </a:spcAft>
      <a:defRPr sz="5700" kern="1200">
        <a:solidFill>
          <a:schemeClr val="tx1"/>
        </a:solidFill>
        <a:latin typeface="Arial" panose="020B0604020202020204" pitchFamily="34" charset="0"/>
        <a:ea typeface="MS PGothic" panose="020B0600070205080204" pitchFamily="34" charset="-128"/>
        <a:cs typeface="+mn-cs"/>
      </a:defRPr>
    </a:lvl3pPr>
    <a:lvl4pPr marL="4418013" indent="-3297238" algn="l" defTabSz="1471613" rtl="0" eaLnBrk="0" fontAlgn="base" hangingPunct="0">
      <a:spcBef>
        <a:spcPct val="0"/>
      </a:spcBef>
      <a:spcAft>
        <a:spcPct val="0"/>
      </a:spcAft>
      <a:defRPr sz="5700" kern="1200">
        <a:solidFill>
          <a:schemeClr val="tx1"/>
        </a:solidFill>
        <a:latin typeface="Arial" panose="020B0604020202020204" pitchFamily="34" charset="0"/>
        <a:ea typeface="MS PGothic" panose="020B0600070205080204" pitchFamily="34" charset="-128"/>
        <a:cs typeface="+mn-cs"/>
      </a:defRPr>
    </a:lvl4pPr>
    <a:lvl5pPr marL="5895975" indent="-4397375" algn="l" defTabSz="1471613" rtl="0" eaLnBrk="0" fontAlgn="base" hangingPunct="0">
      <a:spcBef>
        <a:spcPct val="0"/>
      </a:spcBef>
      <a:spcAft>
        <a:spcPct val="0"/>
      </a:spcAft>
      <a:defRPr sz="57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57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57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57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57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6624">
          <p15:clr>
            <a:srgbClr val="A4A3A4"/>
          </p15:clr>
        </p15:guide>
        <p15:guide id="2" pos="135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Objects="1">
      <p:cViewPr varScale="1">
        <p:scale>
          <a:sx n="20" d="100"/>
          <a:sy n="20" d="100"/>
        </p:scale>
        <p:origin x="548" y="92"/>
      </p:cViewPr>
      <p:guideLst>
        <p:guide orient="horz" pos="6624"/>
        <p:guide pos="13536"/>
      </p:guideLst>
    </p:cSldViewPr>
  </p:slideViewPr>
  <p:outlineViewPr>
    <p:cViewPr>
      <p:scale>
        <a:sx n="33" d="100"/>
        <a:sy n="33" d="100"/>
      </p:scale>
      <p:origin x="0" y="3256"/>
    </p:cViewPr>
  </p:outlin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itchFamily="-108" charset="0"/>
                <a:ea typeface="ＭＳ Ｐゴシック" pitchFamily="-108" charset="-128"/>
                <a:cs typeface="ＭＳ Ｐゴシック" pitchFamily="-108"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01314EA9-C8CF-4E55-8DBF-5486340E747F}" type="datetime1">
              <a:rPr lang="en-US" altLang="en-US"/>
              <a:pPr>
                <a:defRPr/>
              </a:pPr>
              <a:t>4/17/2023</a:t>
            </a:fld>
            <a:endParaRPr lang="en-US" altLang="en-US"/>
          </a:p>
        </p:txBody>
      </p:sp>
      <p:sp>
        <p:nvSpPr>
          <p:cNvPr id="4" name="Slide Image Placeholder 3"/>
          <p:cNvSpPr>
            <a:spLocks noGrp="1" noRot="1" noChangeAspect="1"/>
          </p:cNvSpPr>
          <p:nvPr>
            <p:ph type="sldImg" idx="2"/>
          </p:nvPr>
        </p:nvSpPr>
        <p:spPr>
          <a:xfrm>
            <a:off x="-73025" y="685800"/>
            <a:ext cx="700405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itchFamily="-108" charset="0"/>
                <a:ea typeface="ＭＳ Ｐゴシック" pitchFamily="-108" charset="-128"/>
                <a:cs typeface="ＭＳ Ｐゴシック" pitchFamily="-108"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9BD065AA-F636-430C-85BD-240106ED4BF1}" type="slidenum">
              <a:rPr lang="en-US" altLang="en-US"/>
              <a:pPr>
                <a:defRPr/>
              </a:pPr>
              <a:t>‹#›</a:t>
            </a:fld>
            <a:endParaRPr lang="en-US" altLang="en-US"/>
          </a:p>
        </p:txBody>
      </p:sp>
    </p:spTree>
    <p:extLst>
      <p:ext uri="{BB962C8B-B14F-4D97-AF65-F5344CB8AC3E}">
        <p14:creationId xmlns:p14="http://schemas.microsoft.com/office/powerpoint/2010/main" val="865897447"/>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51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1471613"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1471613"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1471613"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1471613"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A348697A-DAE3-4F2E-A4DA-9A6361006635}" type="slidenum">
              <a:rPr lang="en-US" altLang="en-US">
                <a:latin typeface="Arial" panose="020B0604020202020204" pitchFamily="34" charset="0"/>
              </a:rPr>
              <a:pPr>
                <a:spcBef>
                  <a:spcPct val="0"/>
                </a:spcBef>
              </a:pPr>
              <a:t>1</a:t>
            </a:fld>
            <a:endParaRPr lang="en-US" altLang="en-US">
              <a:latin typeface="Arial" panose="020B0604020202020204" pitchFamily="34" charset="0"/>
            </a:endParaRPr>
          </a:p>
        </p:txBody>
      </p:sp>
    </p:spTree>
    <p:extLst>
      <p:ext uri="{BB962C8B-B14F-4D97-AF65-F5344CB8AC3E}">
        <p14:creationId xmlns:p14="http://schemas.microsoft.com/office/powerpoint/2010/main" val="744344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23260" y="6533308"/>
            <a:ext cx="36530280" cy="4508077"/>
          </a:xfrm>
        </p:spPr>
        <p:txBody>
          <a:bodyPr/>
          <a:lstStyle/>
          <a:p>
            <a:r>
              <a:rPr lang="en-US"/>
              <a:t>Click to edit Master title style</a:t>
            </a:r>
          </a:p>
        </p:txBody>
      </p:sp>
      <p:sp>
        <p:nvSpPr>
          <p:cNvPr id="3" name="Subtitle 2"/>
          <p:cNvSpPr>
            <a:spLocks noGrp="1"/>
          </p:cNvSpPr>
          <p:nvPr>
            <p:ph type="subTitle" idx="1"/>
          </p:nvPr>
        </p:nvSpPr>
        <p:spPr>
          <a:xfrm>
            <a:off x="6446520" y="11917680"/>
            <a:ext cx="30083760" cy="5374640"/>
          </a:xfrm>
        </p:spPr>
        <p:txBody>
          <a:bodyPr/>
          <a:lstStyle>
            <a:lvl1pPr marL="0" indent="0" algn="ctr">
              <a:buNone/>
              <a:defRPr>
                <a:solidFill>
                  <a:schemeClr val="tx1">
                    <a:tint val="75000"/>
                  </a:schemeClr>
                </a:solidFill>
              </a:defRPr>
            </a:lvl1pPr>
            <a:lvl2pPr marL="1474225" indent="0" algn="ctr">
              <a:buNone/>
              <a:defRPr>
                <a:solidFill>
                  <a:schemeClr val="tx1">
                    <a:tint val="75000"/>
                  </a:schemeClr>
                </a:solidFill>
              </a:defRPr>
            </a:lvl2pPr>
            <a:lvl3pPr marL="2948448" indent="0" algn="ctr">
              <a:buNone/>
              <a:defRPr>
                <a:solidFill>
                  <a:schemeClr val="tx1">
                    <a:tint val="75000"/>
                  </a:schemeClr>
                </a:solidFill>
              </a:defRPr>
            </a:lvl3pPr>
            <a:lvl4pPr marL="4422674" indent="0" algn="ctr">
              <a:buNone/>
              <a:defRPr>
                <a:solidFill>
                  <a:schemeClr val="tx1">
                    <a:tint val="75000"/>
                  </a:schemeClr>
                </a:solidFill>
              </a:defRPr>
            </a:lvl4pPr>
            <a:lvl5pPr marL="5896899" indent="0" algn="ctr">
              <a:buNone/>
              <a:defRPr>
                <a:solidFill>
                  <a:schemeClr val="tx1">
                    <a:tint val="75000"/>
                  </a:schemeClr>
                </a:solidFill>
              </a:defRPr>
            </a:lvl5pPr>
            <a:lvl6pPr marL="7371122" indent="0" algn="ctr">
              <a:buNone/>
              <a:defRPr>
                <a:solidFill>
                  <a:schemeClr val="tx1">
                    <a:tint val="75000"/>
                  </a:schemeClr>
                </a:solidFill>
              </a:defRPr>
            </a:lvl6pPr>
            <a:lvl7pPr marL="8845348" indent="0" algn="ctr">
              <a:buNone/>
              <a:defRPr>
                <a:solidFill>
                  <a:schemeClr val="tx1">
                    <a:tint val="75000"/>
                  </a:schemeClr>
                </a:solidFill>
              </a:defRPr>
            </a:lvl7pPr>
            <a:lvl8pPr marL="10319573" indent="0" algn="ctr">
              <a:buNone/>
              <a:defRPr>
                <a:solidFill>
                  <a:schemeClr val="tx1">
                    <a:tint val="75000"/>
                  </a:schemeClr>
                </a:solidFill>
              </a:defRPr>
            </a:lvl8pPr>
            <a:lvl9pPr marL="1179379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3919CBAE-FC64-4EFF-90FD-B69259063D9D}" type="datetime1">
              <a:rPr lang="en-US" altLang="en-US"/>
              <a:pPr>
                <a:defRPr/>
              </a:pPr>
              <a:t>4/17/2023</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64213014-1A90-49E7-9F03-915C9CD69429}" type="slidenum">
              <a:rPr lang="en-US" altLang="en-US"/>
              <a:pPr>
                <a:defRPr/>
              </a:pPr>
              <a:t>‹#›</a:t>
            </a:fld>
            <a:endParaRPr lang="en-US" altLang="en-US"/>
          </a:p>
        </p:txBody>
      </p:sp>
    </p:spTree>
    <p:extLst>
      <p:ext uri="{BB962C8B-B14F-4D97-AF65-F5344CB8AC3E}">
        <p14:creationId xmlns:p14="http://schemas.microsoft.com/office/powerpoint/2010/main" val="4205252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86D4376-459D-4065-BB54-43EB2670C21A}" type="datetime1">
              <a:rPr lang="en-US" altLang="en-US"/>
              <a:pPr>
                <a:defRPr/>
              </a:pPr>
              <a:t>4/17/2023</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BD9FE35A-8664-44CF-BF98-4F881DFED2F0}" type="slidenum">
              <a:rPr lang="en-US" altLang="en-US"/>
              <a:pPr>
                <a:defRPr/>
              </a:pPr>
              <a:t>‹#›</a:t>
            </a:fld>
            <a:endParaRPr lang="en-US" altLang="en-US"/>
          </a:p>
        </p:txBody>
      </p:sp>
    </p:spTree>
    <p:extLst>
      <p:ext uri="{BB962C8B-B14F-4D97-AF65-F5344CB8AC3E}">
        <p14:creationId xmlns:p14="http://schemas.microsoft.com/office/powerpoint/2010/main" val="3975787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9560765" y="2356276"/>
            <a:ext cx="46416433" cy="5024606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311456" y="2356276"/>
            <a:ext cx="138533032" cy="502460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6E88BFE-BA3B-459A-A661-1CC3BB576C44}" type="datetime1">
              <a:rPr lang="en-US" altLang="en-US"/>
              <a:pPr>
                <a:defRPr/>
              </a:pPr>
              <a:t>4/17/2023</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07E74B7F-27B8-44B1-B4DE-A5FC44B1ACB0}" type="slidenum">
              <a:rPr lang="en-US" altLang="en-US"/>
              <a:pPr>
                <a:defRPr/>
              </a:pPr>
              <a:t>‹#›</a:t>
            </a:fld>
            <a:endParaRPr lang="en-US" altLang="en-US"/>
          </a:p>
        </p:txBody>
      </p:sp>
    </p:spTree>
    <p:extLst>
      <p:ext uri="{BB962C8B-B14F-4D97-AF65-F5344CB8AC3E}">
        <p14:creationId xmlns:p14="http://schemas.microsoft.com/office/powerpoint/2010/main" val="225318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DFB9CF8-EF69-41CE-963A-BA5C25FDC63C}" type="datetime1">
              <a:rPr lang="en-US" altLang="en-US"/>
              <a:pPr>
                <a:defRPr/>
              </a:pPr>
              <a:t>4/17/2023</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7076BB2C-C2F2-475E-9236-C4C5C8771AF3}" type="slidenum">
              <a:rPr lang="en-US" altLang="en-US"/>
              <a:pPr>
                <a:defRPr/>
              </a:pPr>
              <a:t>‹#›</a:t>
            </a:fld>
            <a:endParaRPr lang="en-US" altLang="en-US"/>
          </a:p>
        </p:txBody>
      </p:sp>
    </p:spTree>
    <p:extLst>
      <p:ext uri="{BB962C8B-B14F-4D97-AF65-F5344CB8AC3E}">
        <p14:creationId xmlns:p14="http://schemas.microsoft.com/office/powerpoint/2010/main" val="2151868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94872" y="13514494"/>
            <a:ext cx="36530280" cy="4177030"/>
          </a:xfrm>
        </p:spPr>
        <p:txBody>
          <a:bodyPr anchor="t"/>
          <a:lstStyle>
            <a:lvl1pPr algn="l">
              <a:defRPr sz="12800" b="1" cap="all"/>
            </a:lvl1pPr>
          </a:lstStyle>
          <a:p>
            <a:r>
              <a:rPr lang="en-US"/>
              <a:t>Click to edit Master title style</a:t>
            </a:r>
          </a:p>
        </p:txBody>
      </p:sp>
      <p:sp>
        <p:nvSpPr>
          <p:cNvPr id="3" name="Text Placeholder 2"/>
          <p:cNvSpPr>
            <a:spLocks noGrp="1"/>
          </p:cNvSpPr>
          <p:nvPr>
            <p:ph type="body" idx="1"/>
          </p:nvPr>
        </p:nvSpPr>
        <p:spPr>
          <a:xfrm>
            <a:off x="3394872" y="8913925"/>
            <a:ext cx="36530280" cy="4600574"/>
          </a:xfrm>
        </p:spPr>
        <p:txBody>
          <a:bodyPr anchor="b"/>
          <a:lstStyle>
            <a:lvl1pPr marL="0" indent="0">
              <a:buNone/>
              <a:defRPr sz="6500">
                <a:solidFill>
                  <a:schemeClr val="tx1">
                    <a:tint val="75000"/>
                  </a:schemeClr>
                </a:solidFill>
              </a:defRPr>
            </a:lvl1pPr>
            <a:lvl2pPr marL="1474225" indent="0">
              <a:buNone/>
              <a:defRPr sz="5700">
                <a:solidFill>
                  <a:schemeClr val="tx1">
                    <a:tint val="75000"/>
                  </a:schemeClr>
                </a:solidFill>
              </a:defRPr>
            </a:lvl2pPr>
            <a:lvl3pPr marL="2948448" indent="0">
              <a:buNone/>
              <a:defRPr sz="5200">
                <a:solidFill>
                  <a:schemeClr val="tx1">
                    <a:tint val="75000"/>
                  </a:schemeClr>
                </a:solidFill>
              </a:defRPr>
            </a:lvl3pPr>
            <a:lvl4pPr marL="4422674" indent="0">
              <a:buNone/>
              <a:defRPr sz="4500">
                <a:solidFill>
                  <a:schemeClr val="tx1">
                    <a:tint val="75000"/>
                  </a:schemeClr>
                </a:solidFill>
              </a:defRPr>
            </a:lvl4pPr>
            <a:lvl5pPr marL="5896899" indent="0">
              <a:buNone/>
              <a:defRPr sz="4500">
                <a:solidFill>
                  <a:schemeClr val="tx1">
                    <a:tint val="75000"/>
                  </a:schemeClr>
                </a:solidFill>
              </a:defRPr>
            </a:lvl5pPr>
            <a:lvl6pPr marL="7371122" indent="0">
              <a:buNone/>
              <a:defRPr sz="4500">
                <a:solidFill>
                  <a:schemeClr val="tx1">
                    <a:tint val="75000"/>
                  </a:schemeClr>
                </a:solidFill>
              </a:defRPr>
            </a:lvl6pPr>
            <a:lvl7pPr marL="8845348" indent="0">
              <a:buNone/>
              <a:defRPr sz="4500">
                <a:solidFill>
                  <a:schemeClr val="tx1">
                    <a:tint val="75000"/>
                  </a:schemeClr>
                </a:solidFill>
              </a:defRPr>
            </a:lvl7pPr>
            <a:lvl8pPr marL="10319573" indent="0">
              <a:buNone/>
              <a:defRPr sz="4500">
                <a:solidFill>
                  <a:schemeClr val="tx1">
                    <a:tint val="75000"/>
                  </a:schemeClr>
                </a:solidFill>
              </a:defRPr>
            </a:lvl8pPr>
            <a:lvl9pPr marL="11793798" indent="0">
              <a:buNone/>
              <a:defRPr sz="4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29EAE8B6-BB81-4DAD-974E-73E05E9DE8F3}" type="datetime1">
              <a:rPr lang="en-US" altLang="en-US"/>
              <a:pPr>
                <a:defRPr/>
              </a:pPr>
              <a:t>4/17/2023</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736E1E93-EA9B-40DB-9678-E6AFF779B7A5}" type="slidenum">
              <a:rPr lang="en-US" altLang="en-US"/>
              <a:pPr>
                <a:defRPr/>
              </a:pPr>
              <a:t>‹#›</a:t>
            </a:fld>
            <a:endParaRPr lang="en-US" altLang="en-US"/>
          </a:p>
        </p:txBody>
      </p:sp>
    </p:spTree>
    <p:extLst>
      <p:ext uri="{BB962C8B-B14F-4D97-AF65-F5344CB8AC3E}">
        <p14:creationId xmlns:p14="http://schemas.microsoft.com/office/powerpoint/2010/main" val="3340599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311452" y="13738444"/>
            <a:ext cx="92474733" cy="38863906"/>
          </a:xfrm>
        </p:spPr>
        <p:txBody>
          <a:bodyPr/>
          <a:lstStyle>
            <a:lvl1pPr>
              <a:defRPr sz="9000"/>
            </a:lvl1pPr>
            <a:lvl2pPr>
              <a:defRPr sz="7800"/>
            </a:lvl2pPr>
            <a:lvl3pPr>
              <a:defRPr sz="6500"/>
            </a:lvl3pPr>
            <a:lvl4pPr>
              <a:defRPr sz="5700"/>
            </a:lvl4pPr>
            <a:lvl5pPr>
              <a:defRPr sz="5700"/>
            </a:lvl5pPr>
            <a:lvl6pPr>
              <a:defRPr sz="5700"/>
            </a:lvl6pPr>
            <a:lvl7pPr>
              <a:defRPr sz="5700"/>
            </a:lvl7pPr>
            <a:lvl8pPr>
              <a:defRPr sz="5700"/>
            </a:lvl8pPr>
            <a:lvl9pPr>
              <a:defRPr sz="5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3502465" y="13738444"/>
            <a:ext cx="92474733" cy="38863906"/>
          </a:xfrm>
        </p:spPr>
        <p:txBody>
          <a:bodyPr/>
          <a:lstStyle>
            <a:lvl1pPr>
              <a:defRPr sz="9000"/>
            </a:lvl1pPr>
            <a:lvl2pPr>
              <a:defRPr sz="7800"/>
            </a:lvl2pPr>
            <a:lvl3pPr>
              <a:defRPr sz="6500"/>
            </a:lvl3pPr>
            <a:lvl4pPr>
              <a:defRPr sz="5700"/>
            </a:lvl4pPr>
            <a:lvl5pPr>
              <a:defRPr sz="5700"/>
            </a:lvl5pPr>
            <a:lvl6pPr>
              <a:defRPr sz="5700"/>
            </a:lvl6pPr>
            <a:lvl7pPr>
              <a:defRPr sz="5700"/>
            </a:lvl7pPr>
            <a:lvl8pPr>
              <a:defRPr sz="5700"/>
            </a:lvl8pPr>
            <a:lvl9pPr>
              <a:defRPr sz="5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D072DE39-29E4-48D8-AE28-A867120F4696}" type="datetime1">
              <a:rPr lang="en-US" altLang="en-US"/>
              <a:pPr>
                <a:defRPr/>
              </a:pPr>
              <a:t>4/17/2023</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2FD414B5-7DC3-4C99-BD9B-BA526C2FEE12}" type="slidenum">
              <a:rPr lang="en-US" altLang="en-US"/>
              <a:pPr>
                <a:defRPr/>
              </a:pPr>
              <a:t>‹#›</a:t>
            </a:fld>
            <a:endParaRPr lang="en-US" altLang="en-US"/>
          </a:p>
        </p:txBody>
      </p:sp>
    </p:spTree>
    <p:extLst>
      <p:ext uri="{BB962C8B-B14F-4D97-AF65-F5344CB8AC3E}">
        <p14:creationId xmlns:p14="http://schemas.microsoft.com/office/powerpoint/2010/main" val="3890101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481146" y="392817"/>
            <a:ext cx="27542671" cy="2078777"/>
          </a:xfrm>
        </p:spPr>
        <p:txBody>
          <a:bodyPr>
            <a:noAutofit/>
          </a:bodyPr>
          <a:lstStyle>
            <a:lvl1pPr>
              <a:defRPr sz="4400">
                <a:latin typeface="Arial"/>
                <a:cs typeface="Arial"/>
              </a:defRPr>
            </a:lvl1pPr>
          </a:lstStyle>
          <a:p>
            <a:r>
              <a:rPr lang="en-US" dirty="0"/>
              <a:t>Click to edit Master title style</a:t>
            </a:r>
          </a:p>
        </p:txBody>
      </p:sp>
      <p:sp>
        <p:nvSpPr>
          <p:cNvPr id="4" name="Content Placeholder 3"/>
          <p:cNvSpPr>
            <a:spLocks noGrp="1"/>
          </p:cNvSpPr>
          <p:nvPr>
            <p:ph sz="half" idx="2"/>
          </p:nvPr>
        </p:nvSpPr>
        <p:spPr>
          <a:xfrm>
            <a:off x="373068" y="3004461"/>
            <a:ext cx="13415328" cy="17442543"/>
          </a:xfrm>
        </p:spPr>
        <p:txBody>
          <a:bodyPr>
            <a:normAutofit/>
          </a:bodyPr>
          <a:lstStyle>
            <a:lvl1pPr marL="410256" indent="-410256">
              <a:buNone/>
              <a:defRPr sz="2900">
                <a:latin typeface="Arial"/>
                <a:cs typeface="Arial"/>
              </a:defRPr>
            </a:lvl1pPr>
            <a:lvl2pPr marL="793247" indent="-655629">
              <a:buFont typeface="Wingdings" charset="2"/>
              <a:buChar char="Ø"/>
              <a:defRPr sz="2300">
                <a:latin typeface="Arial"/>
                <a:cs typeface="Arial"/>
              </a:defRPr>
            </a:lvl2pPr>
            <a:lvl3pPr marL="929565" indent="-546573">
              <a:defRPr sz="1900">
                <a:latin typeface="Arial"/>
                <a:cs typeface="Arial"/>
              </a:defRPr>
            </a:lvl3pPr>
            <a:lvl4pPr marL="1202201" indent="-655629">
              <a:defRPr sz="1600">
                <a:latin typeface="Arial"/>
                <a:cs typeface="Arial"/>
              </a:defRPr>
            </a:lvl4pPr>
            <a:lvl5pPr marL="1448875" indent="-1448875">
              <a:defRPr sz="2300"/>
            </a:lvl5pPr>
            <a:lvl6pPr>
              <a:defRPr sz="5200"/>
            </a:lvl6pPr>
            <a:lvl7pPr>
              <a:defRPr sz="5200"/>
            </a:lvl7pPr>
            <a:lvl8pPr>
              <a:defRPr sz="5200"/>
            </a:lvl8pPr>
            <a:lvl9pPr>
              <a:defRPr sz="5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3"/>
          <p:cNvSpPr>
            <a:spLocks noGrp="1"/>
          </p:cNvSpPr>
          <p:nvPr>
            <p:ph sz="half" idx="10"/>
          </p:nvPr>
        </p:nvSpPr>
        <p:spPr>
          <a:xfrm>
            <a:off x="14668823" y="3004461"/>
            <a:ext cx="13415328" cy="17442543"/>
          </a:xfrm>
        </p:spPr>
        <p:txBody>
          <a:bodyPr>
            <a:normAutofit/>
          </a:bodyPr>
          <a:lstStyle>
            <a:lvl1pPr marL="410256" indent="-410256">
              <a:buNone/>
              <a:defRPr sz="2900">
                <a:latin typeface="Arial"/>
                <a:cs typeface="Arial"/>
              </a:defRPr>
            </a:lvl1pPr>
            <a:lvl2pPr marL="793247" indent="-655629">
              <a:buFont typeface="Wingdings" charset="2"/>
              <a:buChar char="Ø"/>
              <a:defRPr sz="2300">
                <a:latin typeface="Arial"/>
                <a:cs typeface="Arial"/>
              </a:defRPr>
            </a:lvl2pPr>
            <a:lvl3pPr marL="929565" indent="-546573">
              <a:defRPr sz="1900">
                <a:latin typeface="Arial"/>
                <a:cs typeface="Arial"/>
              </a:defRPr>
            </a:lvl3pPr>
            <a:lvl4pPr marL="1202201" indent="-655629">
              <a:defRPr sz="1600">
                <a:latin typeface="Arial"/>
                <a:cs typeface="Arial"/>
              </a:defRPr>
            </a:lvl4pPr>
            <a:lvl5pPr marL="1448875" indent="-1448875">
              <a:defRPr sz="2300"/>
            </a:lvl5pPr>
            <a:lvl6pPr>
              <a:defRPr sz="5200"/>
            </a:lvl6pPr>
            <a:lvl7pPr>
              <a:defRPr sz="5200"/>
            </a:lvl7pPr>
            <a:lvl8pPr>
              <a:defRPr sz="5200"/>
            </a:lvl8pPr>
            <a:lvl9pPr>
              <a:defRPr sz="5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3"/>
          <p:cNvSpPr>
            <a:spLocks noGrp="1"/>
          </p:cNvSpPr>
          <p:nvPr>
            <p:ph sz="half" idx="11"/>
          </p:nvPr>
        </p:nvSpPr>
        <p:spPr>
          <a:xfrm>
            <a:off x="28964578" y="3004461"/>
            <a:ext cx="13415328" cy="17442543"/>
          </a:xfrm>
        </p:spPr>
        <p:txBody>
          <a:bodyPr>
            <a:normAutofit/>
          </a:bodyPr>
          <a:lstStyle>
            <a:lvl1pPr marL="410256" indent="-410256">
              <a:buNone/>
              <a:defRPr sz="2900">
                <a:latin typeface="Arial"/>
                <a:cs typeface="Arial"/>
              </a:defRPr>
            </a:lvl1pPr>
            <a:lvl2pPr marL="793247" indent="-655629">
              <a:buFont typeface="Wingdings" charset="2"/>
              <a:buChar char="Ø"/>
              <a:defRPr sz="2300">
                <a:latin typeface="Arial"/>
                <a:cs typeface="Arial"/>
              </a:defRPr>
            </a:lvl2pPr>
            <a:lvl3pPr marL="929565" indent="-546573">
              <a:defRPr sz="1900">
                <a:latin typeface="Arial"/>
                <a:cs typeface="Arial"/>
              </a:defRPr>
            </a:lvl3pPr>
            <a:lvl4pPr marL="1202201" indent="-655629">
              <a:defRPr sz="1600">
                <a:latin typeface="Arial"/>
                <a:cs typeface="Arial"/>
              </a:defRPr>
            </a:lvl4pPr>
            <a:lvl5pPr marL="1448875" indent="-1448875">
              <a:defRPr sz="2300"/>
            </a:lvl5pPr>
            <a:lvl6pPr>
              <a:defRPr sz="5200"/>
            </a:lvl6pPr>
            <a:lvl7pPr>
              <a:defRPr sz="5200"/>
            </a:lvl7pPr>
            <a:lvl8pPr>
              <a:defRPr sz="5200"/>
            </a:lvl8pPr>
            <a:lvl9pPr>
              <a:defRPr sz="5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880800" y="152400"/>
            <a:ext cx="4267200" cy="2531098"/>
          </a:xfrm>
          <a:prstGeom prst="rect">
            <a:avLst/>
          </a:prstGeom>
        </p:spPr>
      </p:pic>
    </p:spTree>
    <p:extLst>
      <p:ext uri="{BB962C8B-B14F-4D97-AF65-F5344CB8AC3E}">
        <p14:creationId xmlns:p14="http://schemas.microsoft.com/office/powerpoint/2010/main" val="830959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3F5B3A07-A7CE-40D3-A410-EDF9A4B1C01F}" type="datetime1">
              <a:rPr lang="en-US" altLang="en-US"/>
              <a:pPr>
                <a:defRPr/>
              </a:pPr>
              <a:t>4/17/2023</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ltLang="en-US"/>
          </a:p>
        </p:txBody>
      </p:sp>
      <p:sp>
        <p:nvSpPr>
          <p:cNvPr id="5" name="Slide Number Placeholder 5"/>
          <p:cNvSpPr>
            <a:spLocks noGrp="1"/>
          </p:cNvSpPr>
          <p:nvPr>
            <p:ph type="sldNum" sz="quarter" idx="12"/>
          </p:nvPr>
        </p:nvSpPr>
        <p:spPr/>
        <p:txBody>
          <a:bodyPr/>
          <a:lstStyle>
            <a:lvl1pPr>
              <a:defRPr/>
            </a:lvl1pPr>
          </a:lstStyle>
          <a:p>
            <a:pPr>
              <a:defRPr/>
            </a:pPr>
            <a:fld id="{3AFFC319-7D79-44E8-8922-263723B620C8}" type="slidenum">
              <a:rPr lang="en-US" altLang="en-US"/>
              <a:pPr>
                <a:defRPr/>
              </a:pPr>
              <a:t>‹#›</a:t>
            </a:fld>
            <a:endParaRPr lang="en-US" altLang="en-US"/>
          </a:p>
        </p:txBody>
      </p:sp>
    </p:spTree>
    <p:extLst>
      <p:ext uri="{BB962C8B-B14F-4D97-AF65-F5344CB8AC3E}">
        <p14:creationId xmlns:p14="http://schemas.microsoft.com/office/powerpoint/2010/main" val="514199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DD03833-CE8C-4F8B-95CB-3A9B6255852C}" type="datetime1">
              <a:rPr lang="en-US" altLang="en-US"/>
              <a:pPr>
                <a:defRPr/>
              </a:pPr>
              <a:t>4/17/2023</a:t>
            </a:fld>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ltLang="en-US"/>
          </a:p>
        </p:txBody>
      </p:sp>
      <p:sp>
        <p:nvSpPr>
          <p:cNvPr id="4" name="Slide Number Placeholder 5"/>
          <p:cNvSpPr>
            <a:spLocks noGrp="1"/>
          </p:cNvSpPr>
          <p:nvPr>
            <p:ph type="sldNum" sz="quarter" idx="12"/>
          </p:nvPr>
        </p:nvSpPr>
        <p:spPr/>
        <p:txBody>
          <a:bodyPr/>
          <a:lstStyle>
            <a:lvl1pPr>
              <a:defRPr/>
            </a:lvl1pPr>
          </a:lstStyle>
          <a:p>
            <a:pPr>
              <a:defRPr/>
            </a:pPr>
            <a:fld id="{CA0319E6-A96F-404B-A526-EF4A8ECEB680}" type="slidenum">
              <a:rPr lang="en-US" altLang="en-US"/>
              <a:pPr>
                <a:defRPr/>
              </a:pPr>
              <a:t>‹#›</a:t>
            </a:fld>
            <a:endParaRPr lang="en-US" altLang="en-US"/>
          </a:p>
        </p:txBody>
      </p:sp>
    </p:spTree>
    <p:extLst>
      <p:ext uri="{BB962C8B-B14F-4D97-AF65-F5344CB8AC3E}">
        <p14:creationId xmlns:p14="http://schemas.microsoft.com/office/powerpoint/2010/main" val="1717521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48849" y="837353"/>
            <a:ext cx="14139072" cy="3563620"/>
          </a:xfrm>
        </p:spPr>
        <p:txBody>
          <a:bodyPr anchor="b"/>
          <a:lstStyle>
            <a:lvl1pPr algn="l">
              <a:defRPr sz="6500" b="1"/>
            </a:lvl1pPr>
          </a:lstStyle>
          <a:p>
            <a:r>
              <a:rPr lang="en-US"/>
              <a:t>Click to edit Master title style</a:t>
            </a:r>
          </a:p>
        </p:txBody>
      </p:sp>
      <p:sp>
        <p:nvSpPr>
          <p:cNvPr id="3" name="Content Placeholder 2"/>
          <p:cNvSpPr>
            <a:spLocks noGrp="1"/>
          </p:cNvSpPr>
          <p:nvPr>
            <p:ph idx="1"/>
          </p:nvPr>
        </p:nvSpPr>
        <p:spPr>
          <a:xfrm>
            <a:off x="16802738" y="837359"/>
            <a:ext cx="24025225" cy="17949546"/>
          </a:xfrm>
        </p:spPr>
        <p:txBody>
          <a:bodyPr/>
          <a:lstStyle>
            <a:lvl1pPr>
              <a:defRPr sz="10200"/>
            </a:lvl1pPr>
            <a:lvl2pPr>
              <a:defRPr sz="9000"/>
            </a:lvl2pPr>
            <a:lvl3pPr>
              <a:defRPr sz="7800"/>
            </a:lvl3pPr>
            <a:lvl4pPr>
              <a:defRPr sz="6500"/>
            </a:lvl4pPr>
            <a:lvl5pPr>
              <a:defRPr sz="6500"/>
            </a:lvl5pPr>
            <a:lvl6pPr>
              <a:defRPr sz="6500"/>
            </a:lvl6pPr>
            <a:lvl7pPr>
              <a:defRPr sz="6500"/>
            </a:lvl7pPr>
            <a:lvl8pPr>
              <a:defRPr sz="6500"/>
            </a:lvl8pPr>
            <a:lvl9pPr>
              <a:defRPr sz="6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48849" y="4400979"/>
            <a:ext cx="14139072" cy="14385926"/>
          </a:xfrm>
        </p:spPr>
        <p:txBody>
          <a:bodyPr/>
          <a:lstStyle>
            <a:lvl1pPr marL="0" indent="0">
              <a:buNone/>
              <a:defRPr sz="4500"/>
            </a:lvl1pPr>
            <a:lvl2pPr marL="1474225" indent="0">
              <a:buNone/>
              <a:defRPr sz="3900"/>
            </a:lvl2pPr>
            <a:lvl3pPr marL="2948448" indent="0">
              <a:buNone/>
              <a:defRPr sz="3100"/>
            </a:lvl3pPr>
            <a:lvl4pPr marL="4422674" indent="0">
              <a:buNone/>
              <a:defRPr sz="2800"/>
            </a:lvl4pPr>
            <a:lvl5pPr marL="5896899" indent="0">
              <a:buNone/>
              <a:defRPr sz="2800"/>
            </a:lvl5pPr>
            <a:lvl6pPr marL="7371122" indent="0">
              <a:buNone/>
              <a:defRPr sz="2800"/>
            </a:lvl6pPr>
            <a:lvl7pPr marL="8845348" indent="0">
              <a:buNone/>
              <a:defRPr sz="2800"/>
            </a:lvl7pPr>
            <a:lvl8pPr marL="10319573" indent="0">
              <a:buNone/>
              <a:defRPr sz="2800"/>
            </a:lvl8pPr>
            <a:lvl9pPr marL="11793798" indent="0">
              <a:buNone/>
              <a:defRPr sz="28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C2521F4-F525-4A00-B403-8BBE24F546DB}" type="datetime1">
              <a:rPr lang="en-US" altLang="en-US"/>
              <a:pPr>
                <a:defRPr/>
              </a:pPr>
              <a:t>4/17/2023</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9630ABBB-E03B-4760-8313-C632A5074D40}" type="slidenum">
              <a:rPr lang="en-US" altLang="en-US"/>
              <a:pPr>
                <a:defRPr/>
              </a:pPr>
              <a:t>‹#›</a:t>
            </a:fld>
            <a:endParaRPr lang="en-US" altLang="en-US"/>
          </a:p>
        </p:txBody>
      </p:sp>
    </p:spTree>
    <p:extLst>
      <p:ext uri="{BB962C8B-B14F-4D97-AF65-F5344CB8AC3E}">
        <p14:creationId xmlns:p14="http://schemas.microsoft.com/office/powerpoint/2010/main" val="3459981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23754" y="14721847"/>
            <a:ext cx="25786080" cy="1737996"/>
          </a:xfrm>
        </p:spPr>
        <p:txBody>
          <a:bodyPr anchor="b"/>
          <a:lstStyle>
            <a:lvl1pPr algn="l">
              <a:defRPr sz="6500" b="1"/>
            </a:lvl1pPr>
          </a:lstStyle>
          <a:p>
            <a:r>
              <a:rPr lang="en-US"/>
              <a:t>Click to edit Master title style</a:t>
            </a:r>
          </a:p>
        </p:txBody>
      </p:sp>
      <p:sp>
        <p:nvSpPr>
          <p:cNvPr id="3" name="Picture Placeholder 2"/>
          <p:cNvSpPr>
            <a:spLocks noGrp="1"/>
          </p:cNvSpPr>
          <p:nvPr>
            <p:ph type="pic" idx="1"/>
          </p:nvPr>
        </p:nvSpPr>
        <p:spPr>
          <a:xfrm>
            <a:off x="8423754" y="1879177"/>
            <a:ext cx="25786080" cy="12618720"/>
          </a:xfrm>
        </p:spPr>
        <p:txBody>
          <a:bodyPr rtlCol="0">
            <a:normAutofit/>
          </a:bodyPr>
          <a:lstStyle>
            <a:lvl1pPr marL="0" indent="0">
              <a:buNone/>
              <a:defRPr sz="10200"/>
            </a:lvl1pPr>
            <a:lvl2pPr marL="1474225" indent="0">
              <a:buNone/>
              <a:defRPr sz="9000"/>
            </a:lvl2pPr>
            <a:lvl3pPr marL="2948448" indent="0">
              <a:buNone/>
              <a:defRPr sz="7800"/>
            </a:lvl3pPr>
            <a:lvl4pPr marL="4422674" indent="0">
              <a:buNone/>
              <a:defRPr sz="6500"/>
            </a:lvl4pPr>
            <a:lvl5pPr marL="5896899" indent="0">
              <a:buNone/>
              <a:defRPr sz="6500"/>
            </a:lvl5pPr>
            <a:lvl6pPr marL="7371122" indent="0">
              <a:buNone/>
              <a:defRPr sz="6500"/>
            </a:lvl6pPr>
            <a:lvl7pPr marL="8845348" indent="0">
              <a:buNone/>
              <a:defRPr sz="6500"/>
            </a:lvl7pPr>
            <a:lvl8pPr marL="10319573" indent="0">
              <a:buNone/>
              <a:defRPr sz="6500"/>
            </a:lvl8pPr>
            <a:lvl9pPr marL="11793798" indent="0">
              <a:buNone/>
              <a:defRPr sz="6500"/>
            </a:lvl9pPr>
          </a:lstStyle>
          <a:p>
            <a:pPr lvl="0"/>
            <a:endParaRPr lang="en-US" noProof="0"/>
          </a:p>
        </p:txBody>
      </p:sp>
      <p:sp>
        <p:nvSpPr>
          <p:cNvPr id="4" name="Text Placeholder 3"/>
          <p:cNvSpPr>
            <a:spLocks noGrp="1"/>
          </p:cNvSpPr>
          <p:nvPr>
            <p:ph type="body" sz="half" idx="2"/>
          </p:nvPr>
        </p:nvSpPr>
        <p:spPr>
          <a:xfrm>
            <a:off x="8423754" y="16459843"/>
            <a:ext cx="25786080" cy="2468244"/>
          </a:xfrm>
        </p:spPr>
        <p:txBody>
          <a:bodyPr/>
          <a:lstStyle>
            <a:lvl1pPr marL="0" indent="0">
              <a:buNone/>
              <a:defRPr sz="4500"/>
            </a:lvl1pPr>
            <a:lvl2pPr marL="1474225" indent="0">
              <a:buNone/>
              <a:defRPr sz="3900"/>
            </a:lvl2pPr>
            <a:lvl3pPr marL="2948448" indent="0">
              <a:buNone/>
              <a:defRPr sz="3100"/>
            </a:lvl3pPr>
            <a:lvl4pPr marL="4422674" indent="0">
              <a:buNone/>
              <a:defRPr sz="2800"/>
            </a:lvl4pPr>
            <a:lvl5pPr marL="5896899" indent="0">
              <a:buNone/>
              <a:defRPr sz="2800"/>
            </a:lvl5pPr>
            <a:lvl6pPr marL="7371122" indent="0">
              <a:buNone/>
              <a:defRPr sz="2800"/>
            </a:lvl6pPr>
            <a:lvl7pPr marL="8845348" indent="0">
              <a:buNone/>
              <a:defRPr sz="2800"/>
            </a:lvl7pPr>
            <a:lvl8pPr marL="10319573" indent="0">
              <a:buNone/>
              <a:defRPr sz="2800"/>
            </a:lvl8pPr>
            <a:lvl9pPr marL="11793798" indent="0">
              <a:buNone/>
              <a:defRPr sz="28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54C5E88-DBB1-4C27-97E1-27BF91625C96}" type="datetime1">
              <a:rPr lang="en-US" altLang="en-US"/>
              <a:pPr>
                <a:defRPr/>
              </a:pPr>
              <a:t>4/17/2023</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F984C0B4-399A-4C53-B10F-4E796F22629E}" type="slidenum">
              <a:rPr lang="en-US" altLang="en-US"/>
              <a:pPr>
                <a:defRPr/>
              </a:pPr>
              <a:t>‹#›</a:t>
            </a:fld>
            <a:endParaRPr lang="en-US" altLang="en-US"/>
          </a:p>
        </p:txBody>
      </p:sp>
    </p:spTree>
    <p:extLst>
      <p:ext uri="{BB962C8B-B14F-4D97-AF65-F5344CB8AC3E}">
        <p14:creationId xmlns:p14="http://schemas.microsoft.com/office/powerpoint/2010/main" val="93343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149475" y="841375"/>
            <a:ext cx="3867785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94846" tIns="147423" rIns="294846" bIns="147423"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2149475" y="4906963"/>
            <a:ext cx="38677850" cy="1387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94846" tIns="147423" rIns="294846" bIns="147423"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2149475" y="19492913"/>
            <a:ext cx="10026650" cy="1119187"/>
          </a:xfrm>
          <a:prstGeom prst="rect">
            <a:avLst/>
          </a:prstGeom>
        </p:spPr>
        <p:txBody>
          <a:bodyPr vert="horz" wrap="square" lIns="294846" tIns="147423" rIns="294846" bIns="147423" numCol="1" anchor="ctr" anchorCtr="0" compatLnSpc="1">
            <a:prstTxWarp prst="textNoShape">
              <a:avLst/>
            </a:prstTxWarp>
          </a:bodyPr>
          <a:lstStyle>
            <a:lvl1pPr eaLnBrk="1" hangingPunct="1">
              <a:defRPr sz="3900" smtClean="0">
                <a:solidFill>
                  <a:srgbClr val="898989"/>
                </a:solidFill>
                <a:latin typeface="Calibri" panose="020F0502020204030204" pitchFamily="34" charset="0"/>
              </a:defRPr>
            </a:lvl1pPr>
          </a:lstStyle>
          <a:p>
            <a:pPr>
              <a:defRPr/>
            </a:pPr>
            <a:fld id="{AF4DFF81-4150-4EF7-986D-DD3916DBAD54}" type="datetime1">
              <a:rPr lang="en-US" altLang="en-US"/>
              <a:pPr>
                <a:defRPr/>
              </a:pPr>
              <a:t>4/17/2023</a:t>
            </a:fld>
            <a:endParaRPr lang="en-US" altLang="en-US"/>
          </a:p>
        </p:txBody>
      </p:sp>
      <p:sp>
        <p:nvSpPr>
          <p:cNvPr id="5" name="Footer Placeholder 4"/>
          <p:cNvSpPr>
            <a:spLocks noGrp="1"/>
          </p:cNvSpPr>
          <p:nvPr>
            <p:ph type="ftr" sz="quarter" idx="3"/>
          </p:nvPr>
        </p:nvSpPr>
        <p:spPr>
          <a:xfrm>
            <a:off x="14684375" y="19492913"/>
            <a:ext cx="13608050" cy="1119187"/>
          </a:xfrm>
          <a:prstGeom prst="rect">
            <a:avLst/>
          </a:prstGeom>
        </p:spPr>
        <p:txBody>
          <a:bodyPr vert="horz" wrap="square" lIns="294846" tIns="147423" rIns="294846" bIns="147423" numCol="1" anchor="ctr" anchorCtr="0" compatLnSpc="1">
            <a:prstTxWarp prst="textNoShape">
              <a:avLst/>
            </a:prstTxWarp>
          </a:bodyPr>
          <a:lstStyle>
            <a:lvl1pPr algn="ctr" eaLnBrk="1" hangingPunct="1">
              <a:defRPr sz="3900">
                <a:solidFill>
                  <a:srgbClr val="898989"/>
                </a:solidFill>
                <a:latin typeface="Calibri" pitchFamily="-108" charset="0"/>
                <a:ea typeface="ＭＳ Ｐゴシック" pitchFamily="-108" charset="-128"/>
                <a:cs typeface="+mn-cs"/>
              </a:defRPr>
            </a:lvl1pPr>
          </a:lstStyle>
          <a:p>
            <a:pPr>
              <a:defRPr/>
            </a:pPr>
            <a:endParaRPr lang="en-US" altLang="en-US"/>
          </a:p>
        </p:txBody>
      </p:sp>
      <p:sp>
        <p:nvSpPr>
          <p:cNvPr id="6" name="Slide Number Placeholder 5"/>
          <p:cNvSpPr>
            <a:spLocks noGrp="1"/>
          </p:cNvSpPr>
          <p:nvPr>
            <p:ph type="sldNum" sz="quarter" idx="4"/>
          </p:nvPr>
        </p:nvSpPr>
        <p:spPr>
          <a:xfrm>
            <a:off x="30800675" y="19492913"/>
            <a:ext cx="10026650" cy="1119187"/>
          </a:xfrm>
          <a:prstGeom prst="rect">
            <a:avLst/>
          </a:prstGeom>
        </p:spPr>
        <p:txBody>
          <a:bodyPr vert="horz" wrap="square" lIns="294846" tIns="147423" rIns="294846" bIns="147423" numCol="1" anchor="ctr" anchorCtr="0" compatLnSpc="1">
            <a:prstTxWarp prst="textNoShape">
              <a:avLst/>
            </a:prstTxWarp>
          </a:bodyPr>
          <a:lstStyle>
            <a:lvl1pPr algn="r" eaLnBrk="1" hangingPunct="1">
              <a:defRPr sz="3900" smtClean="0">
                <a:solidFill>
                  <a:srgbClr val="898989"/>
                </a:solidFill>
                <a:latin typeface="Calibri" panose="020F0502020204030204" pitchFamily="34" charset="0"/>
              </a:defRPr>
            </a:lvl1pPr>
          </a:lstStyle>
          <a:p>
            <a:pPr>
              <a:defRPr/>
            </a:pPr>
            <a:fld id="{815B8E12-0DAA-404C-B30F-EC94537DB44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15" r:id="rId5"/>
    <p:sldLayoutId id="2147483809" r:id="rId6"/>
    <p:sldLayoutId id="2147483810" r:id="rId7"/>
    <p:sldLayoutId id="2147483811" r:id="rId8"/>
    <p:sldLayoutId id="2147483812" r:id="rId9"/>
    <p:sldLayoutId id="2147483813" r:id="rId10"/>
    <p:sldLayoutId id="2147483814" r:id="rId11"/>
  </p:sldLayoutIdLst>
  <p:txStyles>
    <p:titleStyle>
      <a:lvl1pPr algn="ctr" defTabSz="1471613" rtl="0" eaLnBrk="0" fontAlgn="base" hangingPunct="0">
        <a:spcBef>
          <a:spcPct val="0"/>
        </a:spcBef>
        <a:spcAft>
          <a:spcPct val="0"/>
        </a:spcAft>
        <a:defRPr sz="14100" kern="1200">
          <a:solidFill>
            <a:schemeClr val="tx1"/>
          </a:solidFill>
          <a:latin typeface="+mj-lt"/>
          <a:ea typeface="MS PGothic" panose="020B0600070205080204" pitchFamily="34" charset="-128"/>
          <a:cs typeface="ＭＳ Ｐゴシック" charset="-128"/>
        </a:defRPr>
      </a:lvl1pPr>
      <a:lvl2pPr algn="ctr" defTabSz="1471613" rtl="0" eaLnBrk="0" fontAlgn="base" hangingPunct="0">
        <a:spcBef>
          <a:spcPct val="0"/>
        </a:spcBef>
        <a:spcAft>
          <a:spcPct val="0"/>
        </a:spcAft>
        <a:defRPr sz="14100">
          <a:solidFill>
            <a:schemeClr val="tx1"/>
          </a:solidFill>
          <a:latin typeface="Calibri" charset="0"/>
          <a:ea typeface="MS PGothic" panose="020B0600070205080204" pitchFamily="34" charset="-128"/>
          <a:cs typeface="ＭＳ Ｐゴシック" charset="-128"/>
        </a:defRPr>
      </a:lvl2pPr>
      <a:lvl3pPr algn="ctr" defTabSz="1471613" rtl="0" eaLnBrk="0" fontAlgn="base" hangingPunct="0">
        <a:spcBef>
          <a:spcPct val="0"/>
        </a:spcBef>
        <a:spcAft>
          <a:spcPct val="0"/>
        </a:spcAft>
        <a:defRPr sz="14100">
          <a:solidFill>
            <a:schemeClr val="tx1"/>
          </a:solidFill>
          <a:latin typeface="Calibri" charset="0"/>
          <a:ea typeface="MS PGothic" panose="020B0600070205080204" pitchFamily="34" charset="-128"/>
          <a:cs typeface="ＭＳ Ｐゴシック" charset="-128"/>
        </a:defRPr>
      </a:lvl3pPr>
      <a:lvl4pPr algn="ctr" defTabSz="1471613" rtl="0" eaLnBrk="0" fontAlgn="base" hangingPunct="0">
        <a:spcBef>
          <a:spcPct val="0"/>
        </a:spcBef>
        <a:spcAft>
          <a:spcPct val="0"/>
        </a:spcAft>
        <a:defRPr sz="14100">
          <a:solidFill>
            <a:schemeClr val="tx1"/>
          </a:solidFill>
          <a:latin typeface="Calibri" charset="0"/>
          <a:ea typeface="MS PGothic" panose="020B0600070205080204" pitchFamily="34" charset="-128"/>
          <a:cs typeface="ＭＳ Ｐゴシック" charset="-128"/>
        </a:defRPr>
      </a:lvl4pPr>
      <a:lvl5pPr algn="ctr" defTabSz="1471613" rtl="0" eaLnBrk="0" fontAlgn="base" hangingPunct="0">
        <a:spcBef>
          <a:spcPct val="0"/>
        </a:spcBef>
        <a:spcAft>
          <a:spcPct val="0"/>
        </a:spcAft>
        <a:defRPr sz="14100">
          <a:solidFill>
            <a:schemeClr val="tx1"/>
          </a:solidFill>
          <a:latin typeface="Calibri" charset="0"/>
          <a:ea typeface="MS PGothic" panose="020B0600070205080204" pitchFamily="34" charset="-128"/>
          <a:cs typeface="ＭＳ Ｐゴシック" charset="-128"/>
        </a:defRPr>
      </a:lvl5pPr>
      <a:lvl6pPr marL="373903" algn="ctr" defTabSz="1473542" rtl="0" fontAlgn="base">
        <a:spcBef>
          <a:spcPct val="0"/>
        </a:spcBef>
        <a:spcAft>
          <a:spcPct val="0"/>
        </a:spcAft>
        <a:defRPr sz="14100">
          <a:solidFill>
            <a:schemeClr val="tx1"/>
          </a:solidFill>
          <a:latin typeface="Calibri" charset="0"/>
          <a:ea typeface="ＭＳ Ｐゴシック" charset="-128"/>
          <a:cs typeface="ＭＳ Ｐゴシック" charset="-128"/>
        </a:defRPr>
      </a:lvl6pPr>
      <a:lvl7pPr marL="747805" algn="ctr" defTabSz="1473542" rtl="0" fontAlgn="base">
        <a:spcBef>
          <a:spcPct val="0"/>
        </a:spcBef>
        <a:spcAft>
          <a:spcPct val="0"/>
        </a:spcAft>
        <a:defRPr sz="14100">
          <a:solidFill>
            <a:schemeClr val="tx1"/>
          </a:solidFill>
          <a:latin typeface="Calibri" charset="0"/>
          <a:ea typeface="ＭＳ Ｐゴシック" charset="-128"/>
          <a:cs typeface="ＭＳ Ｐゴシック" charset="-128"/>
        </a:defRPr>
      </a:lvl7pPr>
      <a:lvl8pPr marL="1121708" algn="ctr" defTabSz="1473542" rtl="0" fontAlgn="base">
        <a:spcBef>
          <a:spcPct val="0"/>
        </a:spcBef>
        <a:spcAft>
          <a:spcPct val="0"/>
        </a:spcAft>
        <a:defRPr sz="14100">
          <a:solidFill>
            <a:schemeClr val="tx1"/>
          </a:solidFill>
          <a:latin typeface="Calibri" charset="0"/>
          <a:ea typeface="ＭＳ Ｐゴシック" charset="-128"/>
          <a:cs typeface="ＭＳ Ｐゴシック" charset="-128"/>
        </a:defRPr>
      </a:lvl8pPr>
      <a:lvl9pPr marL="1495611" algn="ctr" defTabSz="1473542" rtl="0" fontAlgn="base">
        <a:spcBef>
          <a:spcPct val="0"/>
        </a:spcBef>
        <a:spcAft>
          <a:spcPct val="0"/>
        </a:spcAft>
        <a:defRPr sz="14100">
          <a:solidFill>
            <a:schemeClr val="tx1"/>
          </a:solidFill>
          <a:latin typeface="Calibri" charset="0"/>
          <a:ea typeface="ＭＳ Ｐゴシック" charset="-128"/>
          <a:cs typeface="ＭＳ Ｐゴシック" charset="-128"/>
        </a:defRPr>
      </a:lvl9pPr>
    </p:titleStyle>
    <p:bodyStyle>
      <a:lvl1pPr marL="1101725" indent="-1101725" algn="l" defTabSz="1471613" rtl="0" eaLnBrk="0" fontAlgn="base" hangingPunct="0">
        <a:spcBef>
          <a:spcPct val="20000"/>
        </a:spcBef>
        <a:spcAft>
          <a:spcPct val="0"/>
        </a:spcAft>
        <a:buFont typeface="Arial" panose="020B0604020202020204" pitchFamily="34" charset="0"/>
        <a:buChar char="•"/>
        <a:defRPr sz="10200" kern="1200">
          <a:solidFill>
            <a:schemeClr val="tx1"/>
          </a:solidFill>
          <a:latin typeface="+mn-lt"/>
          <a:ea typeface="MS PGothic" panose="020B0600070205080204" pitchFamily="34" charset="-128"/>
          <a:cs typeface="ＭＳ Ｐゴシック" charset="-128"/>
        </a:defRPr>
      </a:lvl1pPr>
      <a:lvl2pPr marL="2392363" indent="-917575" algn="l" defTabSz="1471613" rtl="0" eaLnBrk="0" fontAlgn="base" hangingPunct="0">
        <a:spcBef>
          <a:spcPct val="20000"/>
        </a:spcBef>
        <a:spcAft>
          <a:spcPct val="0"/>
        </a:spcAft>
        <a:buFont typeface="Arial" panose="020B0604020202020204" pitchFamily="34" charset="0"/>
        <a:buChar char="–"/>
        <a:defRPr sz="9000" kern="1200">
          <a:solidFill>
            <a:schemeClr val="tx1"/>
          </a:solidFill>
          <a:latin typeface="+mn-lt"/>
          <a:ea typeface="MS PGothic" panose="020B0600070205080204" pitchFamily="34" charset="-128"/>
          <a:cs typeface="+mn-cs"/>
        </a:defRPr>
      </a:lvl2pPr>
      <a:lvl3pPr marL="3681413" indent="-733425" algn="l" defTabSz="1471613" rtl="0" eaLnBrk="0" fontAlgn="base" hangingPunct="0">
        <a:spcBef>
          <a:spcPct val="20000"/>
        </a:spcBef>
        <a:spcAft>
          <a:spcPct val="0"/>
        </a:spcAft>
        <a:buFont typeface="Arial" panose="020B0604020202020204" pitchFamily="34" charset="0"/>
        <a:buChar char="•"/>
        <a:defRPr sz="7800" kern="1200">
          <a:solidFill>
            <a:schemeClr val="tx1"/>
          </a:solidFill>
          <a:latin typeface="+mn-lt"/>
          <a:ea typeface="MS PGothic" panose="020B0600070205080204" pitchFamily="34" charset="-128"/>
          <a:cs typeface="+mn-cs"/>
        </a:defRPr>
      </a:lvl3pPr>
      <a:lvl4pPr marL="5157788" indent="-733425" algn="l" defTabSz="1471613" rtl="0" eaLnBrk="0" fontAlgn="base" hangingPunct="0">
        <a:spcBef>
          <a:spcPct val="20000"/>
        </a:spcBef>
        <a:spcAft>
          <a:spcPct val="0"/>
        </a:spcAft>
        <a:buFont typeface="Arial" panose="020B0604020202020204" pitchFamily="34" charset="0"/>
        <a:buChar char="–"/>
        <a:defRPr sz="6500" kern="1200">
          <a:solidFill>
            <a:schemeClr val="tx1"/>
          </a:solidFill>
          <a:latin typeface="+mn-lt"/>
          <a:ea typeface="MS PGothic" panose="020B0600070205080204" pitchFamily="34" charset="-128"/>
          <a:cs typeface="+mn-cs"/>
        </a:defRPr>
      </a:lvl4pPr>
      <a:lvl5pPr marL="6629400" indent="-733425" algn="l" defTabSz="1471613" rtl="0" eaLnBrk="0" fontAlgn="base" hangingPunct="0">
        <a:spcBef>
          <a:spcPct val="20000"/>
        </a:spcBef>
        <a:spcAft>
          <a:spcPct val="0"/>
        </a:spcAft>
        <a:buFont typeface="Arial" panose="020B0604020202020204" pitchFamily="34" charset="0"/>
        <a:buChar char="»"/>
        <a:defRPr sz="6500" kern="1200">
          <a:solidFill>
            <a:schemeClr val="tx1"/>
          </a:solidFill>
          <a:latin typeface="+mn-lt"/>
          <a:ea typeface="MS PGothic" panose="020B0600070205080204" pitchFamily="34" charset="-128"/>
          <a:cs typeface="+mn-cs"/>
        </a:defRPr>
      </a:lvl5pPr>
      <a:lvl6pPr marL="8108236" indent="-737112" algn="l" defTabSz="1474225" rtl="0" eaLnBrk="1" latinLnBrk="0" hangingPunct="1">
        <a:spcBef>
          <a:spcPct val="20000"/>
        </a:spcBef>
        <a:buFont typeface="Arial"/>
        <a:buChar char="•"/>
        <a:defRPr sz="6500" kern="1200">
          <a:solidFill>
            <a:schemeClr val="tx1"/>
          </a:solidFill>
          <a:latin typeface="+mn-lt"/>
          <a:ea typeface="+mn-ea"/>
          <a:cs typeface="+mn-cs"/>
        </a:defRPr>
      </a:lvl6pPr>
      <a:lvl7pPr marL="9582462" indent="-737112" algn="l" defTabSz="1474225" rtl="0" eaLnBrk="1" latinLnBrk="0" hangingPunct="1">
        <a:spcBef>
          <a:spcPct val="20000"/>
        </a:spcBef>
        <a:buFont typeface="Arial"/>
        <a:buChar char="•"/>
        <a:defRPr sz="6500" kern="1200">
          <a:solidFill>
            <a:schemeClr val="tx1"/>
          </a:solidFill>
          <a:latin typeface="+mn-lt"/>
          <a:ea typeface="+mn-ea"/>
          <a:cs typeface="+mn-cs"/>
        </a:defRPr>
      </a:lvl7pPr>
      <a:lvl8pPr marL="11056684" indent="-737112" algn="l" defTabSz="1474225" rtl="0" eaLnBrk="1" latinLnBrk="0" hangingPunct="1">
        <a:spcBef>
          <a:spcPct val="20000"/>
        </a:spcBef>
        <a:buFont typeface="Arial"/>
        <a:buChar char="•"/>
        <a:defRPr sz="6500" kern="1200">
          <a:solidFill>
            <a:schemeClr val="tx1"/>
          </a:solidFill>
          <a:latin typeface="+mn-lt"/>
          <a:ea typeface="+mn-ea"/>
          <a:cs typeface="+mn-cs"/>
        </a:defRPr>
      </a:lvl8pPr>
      <a:lvl9pPr marL="12530909" indent="-737112" algn="l" defTabSz="1474225" rtl="0" eaLnBrk="1" latinLnBrk="0" hangingPunct="1">
        <a:spcBef>
          <a:spcPct val="20000"/>
        </a:spcBef>
        <a:buFont typeface="Arial"/>
        <a:buChar char="•"/>
        <a:defRPr sz="6500" kern="1200">
          <a:solidFill>
            <a:schemeClr val="tx1"/>
          </a:solidFill>
          <a:latin typeface="+mn-lt"/>
          <a:ea typeface="+mn-ea"/>
          <a:cs typeface="+mn-cs"/>
        </a:defRPr>
      </a:lvl9pPr>
    </p:bodyStyle>
    <p:otherStyle>
      <a:defPPr>
        <a:defRPr lang="en-US"/>
      </a:defPPr>
      <a:lvl1pPr marL="0" algn="l" defTabSz="1474225" rtl="0" eaLnBrk="1" latinLnBrk="0" hangingPunct="1">
        <a:defRPr sz="5700" kern="1200">
          <a:solidFill>
            <a:schemeClr val="tx1"/>
          </a:solidFill>
          <a:latin typeface="+mn-lt"/>
          <a:ea typeface="+mn-ea"/>
          <a:cs typeface="+mn-cs"/>
        </a:defRPr>
      </a:lvl1pPr>
      <a:lvl2pPr marL="1474225" algn="l" defTabSz="1474225" rtl="0" eaLnBrk="1" latinLnBrk="0" hangingPunct="1">
        <a:defRPr sz="5700" kern="1200">
          <a:solidFill>
            <a:schemeClr val="tx1"/>
          </a:solidFill>
          <a:latin typeface="+mn-lt"/>
          <a:ea typeface="+mn-ea"/>
          <a:cs typeface="+mn-cs"/>
        </a:defRPr>
      </a:lvl2pPr>
      <a:lvl3pPr marL="2948448" algn="l" defTabSz="1474225" rtl="0" eaLnBrk="1" latinLnBrk="0" hangingPunct="1">
        <a:defRPr sz="5700" kern="1200">
          <a:solidFill>
            <a:schemeClr val="tx1"/>
          </a:solidFill>
          <a:latin typeface="+mn-lt"/>
          <a:ea typeface="+mn-ea"/>
          <a:cs typeface="+mn-cs"/>
        </a:defRPr>
      </a:lvl3pPr>
      <a:lvl4pPr marL="4422674" algn="l" defTabSz="1474225" rtl="0" eaLnBrk="1" latinLnBrk="0" hangingPunct="1">
        <a:defRPr sz="5700" kern="1200">
          <a:solidFill>
            <a:schemeClr val="tx1"/>
          </a:solidFill>
          <a:latin typeface="+mn-lt"/>
          <a:ea typeface="+mn-ea"/>
          <a:cs typeface="+mn-cs"/>
        </a:defRPr>
      </a:lvl4pPr>
      <a:lvl5pPr marL="5896899" algn="l" defTabSz="1474225" rtl="0" eaLnBrk="1" latinLnBrk="0" hangingPunct="1">
        <a:defRPr sz="5700" kern="1200">
          <a:solidFill>
            <a:schemeClr val="tx1"/>
          </a:solidFill>
          <a:latin typeface="+mn-lt"/>
          <a:ea typeface="+mn-ea"/>
          <a:cs typeface="+mn-cs"/>
        </a:defRPr>
      </a:lvl5pPr>
      <a:lvl6pPr marL="7371122" algn="l" defTabSz="1474225" rtl="0" eaLnBrk="1" latinLnBrk="0" hangingPunct="1">
        <a:defRPr sz="5700" kern="1200">
          <a:solidFill>
            <a:schemeClr val="tx1"/>
          </a:solidFill>
          <a:latin typeface="+mn-lt"/>
          <a:ea typeface="+mn-ea"/>
          <a:cs typeface="+mn-cs"/>
        </a:defRPr>
      </a:lvl6pPr>
      <a:lvl7pPr marL="8845348" algn="l" defTabSz="1474225" rtl="0" eaLnBrk="1" latinLnBrk="0" hangingPunct="1">
        <a:defRPr sz="5700" kern="1200">
          <a:solidFill>
            <a:schemeClr val="tx1"/>
          </a:solidFill>
          <a:latin typeface="+mn-lt"/>
          <a:ea typeface="+mn-ea"/>
          <a:cs typeface="+mn-cs"/>
        </a:defRPr>
      </a:lvl7pPr>
      <a:lvl8pPr marL="10319573" algn="l" defTabSz="1474225" rtl="0" eaLnBrk="1" latinLnBrk="0" hangingPunct="1">
        <a:defRPr sz="5700" kern="1200">
          <a:solidFill>
            <a:schemeClr val="tx1"/>
          </a:solidFill>
          <a:latin typeface="+mn-lt"/>
          <a:ea typeface="+mn-ea"/>
          <a:cs typeface="+mn-cs"/>
        </a:defRPr>
      </a:lvl8pPr>
      <a:lvl9pPr marL="11793798" algn="l" defTabSz="1474225" rtl="0" eaLnBrk="1" latinLnBrk="0" hangingPunct="1">
        <a:defRPr sz="5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86C839F-79FA-E462-E941-6A8ADD7855D8}"/>
              </a:ext>
            </a:extLst>
          </p:cNvPr>
          <p:cNvPicPr>
            <a:picLocks noChangeAspect="1"/>
          </p:cNvPicPr>
          <p:nvPr/>
        </p:nvPicPr>
        <p:blipFill>
          <a:blip r:embed="rId3"/>
          <a:stretch>
            <a:fillRect/>
          </a:stretch>
        </p:blipFill>
        <p:spPr>
          <a:xfrm>
            <a:off x="15508549" y="7409138"/>
            <a:ext cx="11514991" cy="5621062"/>
          </a:xfrm>
          <a:prstGeom prst="rect">
            <a:avLst/>
          </a:prstGeom>
        </p:spPr>
      </p:pic>
      <p:sp>
        <p:nvSpPr>
          <p:cNvPr id="4098" name="Title 13"/>
          <p:cNvSpPr>
            <a:spLocks noGrp="1"/>
          </p:cNvSpPr>
          <p:nvPr>
            <p:ph type="title"/>
          </p:nvPr>
        </p:nvSpPr>
        <p:spPr>
          <a:xfrm>
            <a:off x="4297363" y="147638"/>
            <a:ext cx="34470975" cy="2078037"/>
          </a:xfrm>
        </p:spPr>
        <p:txBody>
          <a:bodyPr/>
          <a:lstStyle/>
          <a:p>
            <a:r>
              <a:rPr lang="en-US" altLang="en-US" sz="5400" dirty="0">
                <a:latin typeface="Arial" panose="020B0604020202020204" pitchFamily="34" charset="0"/>
                <a:cs typeface="Arial" panose="020B0604020202020204" pitchFamily="34" charset="0"/>
              </a:rPr>
              <a:t>Detection of Parkinson’s Disease Using Random Forest Classifiers</a:t>
            </a:r>
            <a:br>
              <a:rPr lang="en-US" altLang="en-US" sz="5400" dirty="0">
                <a:latin typeface="Arial" panose="020B0604020202020204" pitchFamily="34" charset="0"/>
                <a:cs typeface="Arial" panose="020B0604020202020204" pitchFamily="34" charset="0"/>
              </a:rPr>
            </a:br>
            <a:r>
              <a:rPr lang="en-US" altLang="en-US" sz="4800" dirty="0">
                <a:latin typeface="Arial" panose="020B0604020202020204" pitchFamily="34" charset="0"/>
                <a:cs typeface="Arial" panose="020B0604020202020204" pitchFamily="34" charset="0"/>
              </a:rPr>
              <a:t>Sabahat Shaik, 20WU0101019, Computer Science Engineering</a:t>
            </a:r>
            <a:endParaRPr lang="en-US" altLang="en-US" sz="5000" dirty="0">
              <a:latin typeface="Arial" panose="020B0604020202020204" pitchFamily="34" charset="0"/>
              <a:cs typeface="Arial" panose="020B0604020202020204" pitchFamily="34" charset="0"/>
            </a:endParaRPr>
          </a:p>
        </p:txBody>
      </p:sp>
      <p:sp>
        <p:nvSpPr>
          <p:cNvPr id="15" name="Content Placeholder 14"/>
          <p:cNvSpPr>
            <a:spLocks noGrp="1"/>
          </p:cNvSpPr>
          <p:nvPr>
            <p:ph sz="half" idx="2"/>
          </p:nvPr>
        </p:nvSpPr>
        <p:spPr>
          <a:xfrm>
            <a:off x="373063" y="3005138"/>
            <a:ext cx="13415962" cy="17441862"/>
          </a:xfrm>
        </p:spPr>
        <p:txBody>
          <a:bodyPr>
            <a:normAutofit/>
          </a:bodyPr>
          <a:lstStyle/>
          <a:p>
            <a:pPr marL="565150" indent="-565150" defTabSz="2033588" eaLnBrk="1" hangingPunct="1">
              <a:defRPr/>
            </a:pPr>
            <a:r>
              <a:rPr lang="en-US" altLang="en-US" sz="4000" b="1" dirty="0">
                <a:solidFill>
                  <a:srgbClr val="0000FF"/>
                </a:solidFill>
                <a:effectLst>
                  <a:outerShdw blurRad="38100" dist="38100" dir="2700000" algn="tl">
                    <a:srgbClr val="C0C0C0"/>
                  </a:outerShdw>
                </a:effectLst>
                <a:latin typeface="Arial" panose="020B0604020202020204" pitchFamily="34" charset="0"/>
                <a:cs typeface="Arial" panose="020B0604020202020204" pitchFamily="34" charset="0"/>
              </a:rPr>
              <a:t>Overview:</a:t>
            </a:r>
          </a:p>
          <a:p>
            <a:pPr marL="565150" lvl="1" indent="-565150" algn="just" defTabSz="2033588" eaLnBrk="1" hangingPunct="1">
              <a:buFont typeface="Wingdings" panose="05000000000000000000" pitchFamily="2" charset="2"/>
              <a:buChar char="Ø"/>
              <a:defRPr/>
            </a:pPr>
            <a:r>
              <a:rPr lang="en-US" altLang="en-US" sz="3200" dirty="0">
                <a:solidFill>
                  <a:srgbClr val="000000"/>
                </a:solidFill>
                <a:latin typeface="Arial" panose="020B0604020202020204" pitchFamily="34" charset="0"/>
                <a:cs typeface="Arial" panose="020B0604020202020204" pitchFamily="34" charset="0"/>
              </a:rPr>
              <a:t>Parkinson's disease is a progressive neurological disease that results in tremors, stiffness, and trouble with coordination, making early detection essential for proper care and treatment. Traditional methods of diagnosis are based on clinical evaluation and imaging, which can be biased and time-consuming. Machine learning algorithms provide a more objective and efficient approach to Parkinson's disease diagnosis.</a:t>
            </a:r>
          </a:p>
          <a:p>
            <a:pPr marL="565150" lvl="1" indent="-565150" defTabSz="2033588" eaLnBrk="1" hangingPunct="1">
              <a:buFont typeface="Wingdings" panose="05000000000000000000" pitchFamily="2" charset="2"/>
              <a:buChar char="Ø"/>
              <a:defRPr/>
            </a:pPr>
            <a:endParaRPr lang="en-US" altLang="en-US" sz="3200" dirty="0">
              <a:solidFill>
                <a:srgbClr val="000000"/>
              </a:solidFill>
              <a:latin typeface="Arial" panose="020B0604020202020204" pitchFamily="34" charset="0"/>
              <a:cs typeface="Arial" panose="020B0604020202020204" pitchFamily="34" charset="0"/>
            </a:endParaRPr>
          </a:p>
          <a:p>
            <a:pPr marL="565150" lvl="1" indent="-565150" defTabSz="2033588" eaLnBrk="1" hangingPunct="1">
              <a:buFont typeface="Wingdings" panose="05000000000000000000" pitchFamily="2" charset="2"/>
              <a:buChar char="Ø"/>
              <a:defRPr/>
            </a:pPr>
            <a:endParaRPr lang="en-US" altLang="en-US" sz="3200" dirty="0">
              <a:solidFill>
                <a:srgbClr val="000000"/>
              </a:solidFill>
              <a:latin typeface="Arial" panose="020B0604020202020204" pitchFamily="34" charset="0"/>
              <a:cs typeface="Arial" panose="020B0604020202020204" pitchFamily="34" charset="0"/>
            </a:endParaRPr>
          </a:p>
          <a:p>
            <a:pPr marL="0" lvl="1" indent="0" defTabSz="2033588" eaLnBrk="1" hangingPunct="1">
              <a:buNone/>
              <a:defRPr/>
            </a:pPr>
            <a:r>
              <a:rPr lang="en-US" altLang="en-US" sz="4000" b="1" dirty="0">
                <a:solidFill>
                  <a:srgbClr val="0000FF"/>
                </a:solidFill>
                <a:effectLst>
                  <a:outerShdw blurRad="38100" dist="38100" dir="2700000" algn="tl">
                    <a:srgbClr val="C0C0C0"/>
                  </a:outerShdw>
                </a:effectLst>
                <a:latin typeface="Arial" panose="020B0604020202020204" pitchFamily="34" charset="0"/>
                <a:cs typeface="Arial" panose="020B0604020202020204" pitchFamily="34" charset="0"/>
              </a:rPr>
              <a:t>Objective: </a:t>
            </a:r>
          </a:p>
          <a:p>
            <a:pPr marL="457200" lvl="1" indent="-457200" algn="just" defTabSz="2033588" eaLnBrk="1" hangingPunct="1">
              <a:buFont typeface="Wingdings" panose="05000000000000000000" pitchFamily="2" charset="2"/>
              <a:buChar char="Ø"/>
              <a:defRPr/>
            </a:pPr>
            <a:r>
              <a:rPr lang="en-US" altLang="en-US" sz="3200" dirty="0">
                <a:latin typeface="Arial" panose="020B0604020202020204" pitchFamily="34" charset="0"/>
                <a:cs typeface="Arial" panose="020B0604020202020204" pitchFamily="34" charset="0"/>
              </a:rPr>
              <a:t>To build a machine learning model based on a random forest classifier that can estimate whether a patient has Parkinson's disease based on voice recordings.</a:t>
            </a:r>
          </a:p>
          <a:p>
            <a:pPr marL="457200" lvl="1" indent="-457200" algn="just" defTabSz="2033588" eaLnBrk="1" hangingPunct="1">
              <a:buFont typeface="Wingdings" panose="05000000000000000000" pitchFamily="2" charset="2"/>
              <a:buChar char="Ø"/>
              <a:defRPr/>
            </a:pPr>
            <a:endParaRPr lang="en-US" altLang="en-US" sz="3200" dirty="0">
              <a:latin typeface="Arial" panose="020B0604020202020204" pitchFamily="34" charset="0"/>
              <a:cs typeface="Arial" panose="020B0604020202020204" pitchFamily="34" charset="0"/>
            </a:endParaRPr>
          </a:p>
          <a:p>
            <a:pPr marL="457200" lvl="1" indent="-457200" algn="just" defTabSz="2033588" eaLnBrk="1" hangingPunct="1">
              <a:buFont typeface="Wingdings" panose="05000000000000000000" pitchFamily="2" charset="2"/>
              <a:buChar char="Ø"/>
              <a:defRPr/>
            </a:pPr>
            <a:endParaRPr lang="en-US" altLang="en-US" sz="3200" dirty="0">
              <a:latin typeface="Arial" panose="020B0604020202020204" pitchFamily="34" charset="0"/>
              <a:cs typeface="Arial" panose="020B0604020202020204" pitchFamily="34" charset="0"/>
            </a:endParaRPr>
          </a:p>
          <a:p>
            <a:pPr marL="0" lvl="1" indent="0" algn="just" defTabSz="2033588" eaLnBrk="1" hangingPunct="1">
              <a:buNone/>
              <a:defRPr/>
            </a:pPr>
            <a:r>
              <a:rPr lang="en-US" altLang="en-US" sz="4000" b="1" dirty="0">
                <a:solidFill>
                  <a:srgbClr val="0000FF"/>
                </a:solidFill>
                <a:effectLst>
                  <a:outerShdw blurRad="38100" dist="38100" dir="2700000" algn="tl">
                    <a:srgbClr val="C0C0C0"/>
                  </a:outerShdw>
                </a:effectLst>
                <a:latin typeface="Arial" panose="020B0604020202020204" pitchFamily="34" charset="0"/>
                <a:cs typeface="Arial" panose="020B0604020202020204" pitchFamily="34" charset="0"/>
              </a:rPr>
              <a:t>Dataset:</a:t>
            </a:r>
          </a:p>
          <a:p>
            <a:pPr marL="0" lvl="1" indent="0" algn="just" defTabSz="2033588" eaLnBrk="1" hangingPunct="1">
              <a:buNone/>
              <a:defRPr/>
            </a:pPr>
            <a:endParaRPr lang="en-US" altLang="en-US" sz="4000" b="1" dirty="0">
              <a:solidFill>
                <a:srgbClr val="0000FF"/>
              </a:solidFill>
              <a:effectLst>
                <a:outerShdw blurRad="38100" dist="38100" dir="2700000" algn="tl">
                  <a:srgbClr val="C0C0C0"/>
                </a:outerShdw>
              </a:effectLst>
              <a:latin typeface="Arial" panose="020B0604020202020204" pitchFamily="34" charset="0"/>
              <a:cs typeface="Arial" panose="020B0604020202020204" pitchFamily="34" charset="0"/>
            </a:endParaRPr>
          </a:p>
          <a:p>
            <a:pPr marL="0" lvl="1" indent="0" algn="just" defTabSz="2033588" eaLnBrk="1" hangingPunct="1">
              <a:buNone/>
              <a:defRPr/>
            </a:pPr>
            <a:endParaRPr lang="en-US" altLang="en-US" sz="4000" b="1" dirty="0">
              <a:solidFill>
                <a:srgbClr val="0000FF"/>
              </a:solidFill>
              <a:effectLst>
                <a:outerShdw blurRad="38100" dist="38100" dir="2700000" algn="tl">
                  <a:srgbClr val="C0C0C0"/>
                </a:outerShdw>
              </a:effectLst>
              <a:latin typeface="Arial" panose="020B0604020202020204" pitchFamily="34" charset="0"/>
              <a:cs typeface="Arial" panose="020B0604020202020204" pitchFamily="34" charset="0"/>
            </a:endParaRPr>
          </a:p>
          <a:p>
            <a:pPr marL="0" lvl="1" indent="0" algn="just" defTabSz="2033588" eaLnBrk="1" hangingPunct="1">
              <a:buNone/>
              <a:defRPr/>
            </a:pPr>
            <a:endParaRPr lang="en-US" altLang="en-US" sz="4000" b="1" dirty="0">
              <a:solidFill>
                <a:srgbClr val="0000FF"/>
              </a:solidFill>
              <a:effectLst>
                <a:outerShdw blurRad="38100" dist="38100" dir="2700000" algn="tl">
                  <a:srgbClr val="C0C0C0"/>
                </a:outerShdw>
              </a:effectLst>
              <a:latin typeface="Arial" panose="020B0604020202020204" pitchFamily="34" charset="0"/>
              <a:cs typeface="Arial" panose="020B0604020202020204" pitchFamily="34" charset="0"/>
            </a:endParaRPr>
          </a:p>
          <a:p>
            <a:pPr marL="0" lvl="1" indent="0" algn="just" defTabSz="2033588" eaLnBrk="1" hangingPunct="1">
              <a:buNone/>
              <a:defRPr/>
            </a:pPr>
            <a:endParaRPr lang="en-US" altLang="en-US" sz="4000" b="1" dirty="0">
              <a:solidFill>
                <a:srgbClr val="0000FF"/>
              </a:solidFill>
              <a:effectLst>
                <a:outerShdw blurRad="38100" dist="38100" dir="2700000" algn="tl">
                  <a:srgbClr val="C0C0C0"/>
                </a:outerShdw>
              </a:effectLst>
              <a:latin typeface="Arial" panose="020B0604020202020204" pitchFamily="34" charset="0"/>
              <a:cs typeface="Arial" panose="020B0604020202020204" pitchFamily="34" charset="0"/>
            </a:endParaRPr>
          </a:p>
          <a:p>
            <a:pPr marL="0" lvl="1" indent="0" algn="just" defTabSz="2033588" eaLnBrk="1" hangingPunct="1">
              <a:buNone/>
              <a:defRPr/>
            </a:pPr>
            <a:endParaRPr lang="en-US" altLang="en-US" sz="4000" b="1" dirty="0">
              <a:solidFill>
                <a:srgbClr val="0000FF"/>
              </a:solidFill>
              <a:effectLst>
                <a:outerShdw blurRad="38100" dist="38100" dir="2700000" algn="tl">
                  <a:srgbClr val="C0C0C0"/>
                </a:outerShdw>
              </a:effectLst>
              <a:latin typeface="Arial" panose="020B0604020202020204" pitchFamily="34" charset="0"/>
              <a:cs typeface="Arial" panose="020B0604020202020204" pitchFamily="34" charset="0"/>
            </a:endParaRPr>
          </a:p>
          <a:p>
            <a:pPr marL="0" lvl="1" indent="0" algn="just" defTabSz="2033588" eaLnBrk="1" hangingPunct="1">
              <a:buNone/>
              <a:defRPr/>
            </a:pPr>
            <a:endParaRPr lang="en-US" altLang="en-US" sz="3200" dirty="0">
              <a:effectLst>
                <a:outerShdw blurRad="38100" dist="38100" dir="2700000" algn="tl">
                  <a:srgbClr val="C0C0C0"/>
                </a:outerShdw>
              </a:effectLst>
              <a:latin typeface="Arial" panose="020B0604020202020204" pitchFamily="34" charset="0"/>
              <a:cs typeface="Arial" panose="020B0604020202020204" pitchFamily="34" charset="0"/>
            </a:endParaRPr>
          </a:p>
          <a:p>
            <a:pPr marL="571500" lvl="1" indent="-571500" algn="just" defTabSz="2033588" eaLnBrk="1" hangingPunct="1">
              <a:buFont typeface="Wingdings" panose="05000000000000000000" pitchFamily="2" charset="2"/>
              <a:buChar char="Ø"/>
              <a:defRPr/>
            </a:pPr>
            <a:r>
              <a:rPr lang="en-US" altLang="en-US" sz="3200" dirty="0">
                <a:latin typeface="Arial" panose="020B0604020202020204" pitchFamily="34" charset="0"/>
                <a:cs typeface="Arial" panose="020B0604020202020204" pitchFamily="34" charset="0"/>
              </a:rPr>
              <a:t>The dataset for this project is sourced from Kaggle. People with Parkinson's disease frequently notice changes in their speech, therefore this approach provides a non-invasive, cost-effective, and scalable means of diagnosing Parkinson's disease. Each row of the dataset contains a voice recording of a different person.</a:t>
            </a:r>
          </a:p>
          <a:p>
            <a:pPr marL="457200" lvl="1" indent="-457200" algn="just" defTabSz="2033588" eaLnBrk="1" hangingPunct="1">
              <a:buFont typeface="Wingdings" panose="05000000000000000000" pitchFamily="2" charset="2"/>
              <a:buChar char="Ø"/>
              <a:defRPr/>
            </a:pPr>
            <a:endParaRPr lang="en-US" altLang="en-US" sz="3200" dirty="0">
              <a:latin typeface="Arial" panose="020B0604020202020204" pitchFamily="34" charset="0"/>
              <a:cs typeface="Arial" panose="020B0604020202020204" pitchFamily="34" charset="0"/>
            </a:endParaRPr>
          </a:p>
        </p:txBody>
      </p:sp>
      <p:sp>
        <p:nvSpPr>
          <p:cNvPr id="16" name="Content Placeholder 15"/>
          <p:cNvSpPr>
            <a:spLocks noGrp="1"/>
          </p:cNvSpPr>
          <p:nvPr>
            <p:ph sz="half" idx="10"/>
          </p:nvPr>
        </p:nvSpPr>
        <p:spPr>
          <a:xfrm>
            <a:off x="14701837" y="3005137"/>
            <a:ext cx="13415963" cy="17441862"/>
          </a:xfrm>
        </p:spPr>
        <p:txBody>
          <a:bodyPr/>
          <a:lstStyle/>
          <a:p>
            <a:pPr marL="565150" indent="-565150" defTabSz="2033588" eaLnBrk="1" hangingPunct="1">
              <a:defRPr/>
            </a:pPr>
            <a:r>
              <a:rPr lang="en-US" altLang="en-US" sz="4000" b="1" dirty="0">
                <a:solidFill>
                  <a:srgbClr val="0000FF"/>
                </a:solidFill>
                <a:effectLst>
                  <a:outerShdw blurRad="38100" dist="38100" dir="2700000" algn="tl">
                    <a:srgbClr val="C0C0C0"/>
                  </a:outerShdw>
                </a:effectLst>
                <a:latin typeface="Arial" panose="020B0604020202020204" pitchFamily="34" charset="0"/>
                <a:cs typeface="Arial" panose="020B0604020202020204" pitchFamily="34" charset="0"/>
              </a:rPr>
              <a:t>Implementation:</a:t>
            </a:r>
          </a:p>
          <a:p>
            <a:pPr marL="565150" indent="-565150" algn="just" defTabSz="2033588" eaLnBrk="1" hangingPunct="1">
              <a:buFont typeface="Wingdings" panose="05000000000000000000" pitchFamily="2" charset="2"/>
              <a:buChar char="Ø"/>
              <a:defRPr/>
            </a:pPr>
            <a:r>
              <a:rPr lang="en-US" altLang="en-US" sz="3200" dirty="0">
                <a:solidFill>
                  <a:srgbClr val="000000"/>
                </a:solidFill>
                <a:latin typeface="Arial" panose="020B0604020202020204" pitchFamily="34" charset="0"/>
                <a:cs typeface="Arial" panose="020B0604020202020204" pitchFamily="34" charset="0"/>
              </a:rPr>
              <a:t>In this project, we pre-process the voice recordings to extract important features such as jitter, shimmer, NHR, and HNR.</a:t>
            </a:r>
          </a:p>
          <a:p>
            <a:pPr marL="565150" lvl="1" indent="-565150" algn="just" defTabSz="2033588" eaLnBrk="1" hangingPunct="1">
              <a:buFont typeface="Wingdings" panose="05000000000000000000" pitchFamily="2" charset="2"/>
              <a:buChar char="Ø"/>
              <a:defRPr/>
            </a:pPr>
            <a:r>
              <a:rPr lang="en-US" altLang="en-US" sz="3200" dirty="0">
                <a:solidFill>
                  <a:srgbClr val="000000"/>
                </a:solidFill>
                <a:latin typeface="Arial" panose="020B0604020202020204" pitchFamily="34" charset="0"/>
                <a:cs typeface="Arial" panose="020B0604020202020204" pitchFamily="34" charset="0"/>
              </a:rPr>
              <a:t> After extracting the features, we compare the performance of several machine learning models, such as SVM, Gaussian Naive Bayes, Linear Regressor, Decision Tree, and Random Forest, to determine the most efficient technique for detecting Parkinson's disease based on voice recordings. </a:t>
            </a:r>
          </a:p>
          <a:p>
            <a:pPr marL="565150" lvl="1" indent="-565150" defTabSz="2033588" eaLnBrk="1" hangingPunct="1">
              <a:buFont typeface="Wingdings" panose="05000000000000000000" pitchFamily="2" charset="2"/>
              <a:buChar char="Ø"/>
              <a:defRPr/>
            </a:pPr>
            <a:endParaRPr lang="en-US" altLang="en-US" sz="3200" dirty="0">
              <a:solidFill>
                <a:srgbClr val="000000"/>
              </a:solidFill>
              <a:latin typeface="Arial" panose="020B0604020202020204" pitchFamily="34" charset="0"/>
              <a:cs typeface="Arial" panose="020B0604020202020204" pitchFamily="34" charset="0"/>
            </a:endParaRPr>
          </a:p>
          <a:p>
            <a:pPr marL="565150" lvl="1" indent="-565150" defTabSz="2033588" eaLnBrk="1" hangingPunct="1">
              <a:buFont typeface="Wingdings" panose="05000000000000000000" pitchFamily="2" charset="2"/>
              <a:buChar char="Ø"/>
              <a:defRPr/>
            </a:pPr>
            <a:endParaRPr lang="en-US" altLang="en-US" sz="3200" dirty="0">
              <a:solidFill>
                <a:srgbClr val="000000"/>
              </a:solidFill>
              <a:latin typeface="Arial" panose="020B0604020202020204" pitchFamily="34" charset="0"/>
              <a:cs typeface="Arial" panose="020B0604020202020204" pitchFamily="34" charset="0"/>
            </a:endParaRPr>
          </a:p>
          <a:p>
            <a:pPr marL="565150" lvl="1" indent="-565150" defTabSz="2033588" eaLnBrk="1" hangingPunct="1">
              <a:buFont typeface="Wingdings" panose="05000000000000000000" pitchFamily="2" charset="2"/>
              <a:buChar char="Ø"/>
              <a:defRPr/>
            </a:pPr>
            <a:endParaRPr lang="en-US" altLang="en-US" sz="3200" dirty="0">
              <a:solidFill>
                <a:srgbClr val="000000"/>
              </a:solidFill>
              <a:latin typeface="Arial" panose="020B0604020202020204" pitchFamily="34" charset="0"/>
              <a:cs typeface="Arial" panose="020B0604020202020204" pitchFamily="34" charset="0"/>
            </a:endParaRPr>
          </a:p>
          <a:p>
            <a:pPr marL="565150" lvl="1" indent="-565150" defTabSz="2033588" eaLnBrk="1" hangingPunct="1">
              <a:buFont typeface="Wingdings" panose="05000000000000000000" pitchFamily="2" charset="2"/>
              <a:buChar char="Ø"/>
              <a:defRPr/>
            </a:pPr>
            <a:endParaRPr lang="en-US" altLang="en-US" sz="3200" dirty="0">
              <a:solidFill>
                <a:srgbClr val="000000"/>
              </a:solidFill>
              <a:latin typeface="Arial" panose="020B0604020202020204" pitchFamily="34" charset="0"/>
              <a:cs typeface="Arial" panose="020B0604020202020204" pitchFamily="34" charset="0"/>
            </a:endParaRPr>
          </a:p>
          <a:p>
            <a:pPr marL="565150" lvl="1" indent="-565150" defTabSz="2033588" eaLnBrk="1" hangingPunct="1">
              <a:buFont typeface="Wingdings" panose="05000000000000000000" pitchFamily="2" charset="2"/>
              <a:buChar char="Ø"/>
              <a:defRPr/>
            </a:pPr>
            <a:endParaRPr lang="en-US" altLang="en-US" sz="3200" dirty="0">
              <a:solidFill>
                <a:srgbClr val="000000"/>
              </a:solidFill>
              <a:latin typeface="Arial" panose="020B0604020202020204" pitchFamily="34" charset="0"/>
              <a:cs typeface="Arial" panose="020B0604020202020204" pitchFamily="34" charset="0"/>
            </a:endParaRPr>
          </a:p>
          <a:p>
            <a:pPr marL="565150" lvl="1" indent="-565150" defTabSz="2033588" eaLnBrk="1" hangingPunct="1">
              <a:buFont typeface="Wingdings" panose="05000000000000000000" pitchFamily="2" charset="2"/>
              <a:buChar char="Ø"/>
              <a:defRPr/>
            </a:pPr>
            <a:endParaRPr lang="en-US" altLang="en-US" sz="3200" dirty="0">
              <a:solidFill>
                <a:srgbClr val="000000"/>
              </a:solidFill>
              <a:latin typeface="Arial" panose="020B0604020202020204" pitchFamily="34" charset="0"/>
              <a:cs typeface="Arial" panose="020B0604020202020204" pitchFamily="34" charset="0"/>
            </a:endParaRPr>
          </a:p>
          <a:p>
            <a:pPr marL="565150" lvl="1" indent="-565150" defTabSz="2033588" eaLnBrk="1" hangingPunct="1">
              <a:buFont typeface="Wingdings" panose="05000000000000000000" pitchFamily="2" charset="2"/>
              <a:buChar char="Ø"/>
              <a:defRPr/>
            </a:pPr>
            <a:endParaRPr lang="en-US" altLang="en-US" sz="3200" dirty="0">
              <a:solidFill>
                <a:srgbClr val="000000"/>
              </a:solidFill>
              <a:latin typeface="Arial" panose="020B0604020202020204" pitchFamily="34" charset="0"/>
              <a:cs typeface="Arial" panose="020B0604020202020204" pitchFamily="34" charset="0"/>
            </a:endParaRPr>
          </a:p>
          <a:p>
            <a:pPr marL="565150" lvl="1" indent="-565150" defTabSz="2033588" eaLnBrk="1" hangingPunct="1">
              <a:buFont typeface="Wingdings" panose="05000000000000000000" pitchFamily="2" charset="2"/>
              <a:buChar char="Ø"/>
              <a:defRPr/>
            </a:pPr>
            <a:endParaRPr lang="en-US" altLang="en-US" sz="3200" dirty="0">
              <a:solidFill>
                <a:srgbClr val="000000"/>
              </a:solidFill>
              <a:latin typeface="Arial" panose="020B0604020202020204" pitchFamily="34" charset="0"/>
              <a:cs typeface="Arial" panose="020B0604020202020204" pitchFamily="34" charset="0"/>
            </a:endParaRPr>
          </a:p>
          <a:p>
            <a:pPr marL="565150" lvl="1" indent="-565150" defTabSz="2033588" eaLnBrk="1" hangingPunct="1">
              <a:buFont typeface="Wingdings" panose="05000000000000000000" pitchFamily="2" charset="2"/>
              <a:buChar char="Ø"/>
              <a:defRPr/>
            </a:pPr>
            <a:endParaRPr lang="en-US" altLang="en-US" sz="3200" dirty="0">
              <a:solidFill>
                <a:srgbClr val="000000"/>
              </a:solidFill>
              <a:latin typeface="Arial" panose="020B0604020202020204" pitchFamily="34" charset="0"/>
              <a:cs typeface="Arial" panose="020B0604020202020204" pitchFamily="34" charset="0"/>
            </a:endParaRPr>
          </a:p>
          <a:p>
            <a:pPr marL="0" lvl="1" indent="0" defTabSz="2033588" eaLnBrk="1" hangingPunct="1">
              <a:buNone/>
              <a:defRPr/>
            </a:pPr>
            <a:endParaRPr lang="en-US" altLang="en-US" sz="3200" dirty="0">
              <a:solidFill>
                <a:srgbClr val="000000"/>
              </a:solidFill>
              <a:latin typeface="Arial" panose="020B0604020202020204" pitchFamily="34" charset="0"/>
              <a:cs typeface="Arial" panose="020B0604020202020204" pitchFamily="34" charset="0"/>
            </a:endParaRPr>
          </a:p>
          <a:p>
            <a:pPr marL="0" lvl="1" indent="0" defTabSz="2033588" eaLnBrk="1" hangingPunct="1">
              <a:buNone/>
              <a:defRPr/>
            </a:pPr>
            <a:r>
              <a:rPr lang="en-US" altLang="en-US" sz="4000" b="1" dirty="0">
                <a:solidFill>
                  <a:srgbClr val="0000FF"/>
                </a:solidFill>
                <a:effectLst>
                  <a:outerShdw blurRad="38100" dist="38100" dir="2700000" algn="tl">
                    <a:srgbClr val="C0C0C0"/>
                  </a:outerShdw>
                </a:effectLst>
                <a:latin typeface="Arial" panose="020B0604020202020204" pitchFamily="34" charset="0"/>
                <a:cs typeface="Arial" panose="020B0604020202020204" pitchFamily="34" charset="0"/>
              </a:rPr>
              <a:t>Results:</a:t>
            </a:r>
          </a:p>
          <a:p>
            <a:pPr marL="457200" lvl="1" indent="-457200" algn="just" defTabSz="2033588" eaLnBrk="1" hangingPunct="1">
              <a:buFont typeface="Wingdings" panose="05000000000000000000" pitchFamily="2" charset="2"/>
              <a:buChar char="Ø"/>
              <a:defRPr/>
            </a:pPr>
            <a:r>
              <a:rPr lang="en-US" altLang="en-US" sz="3200" dirty="0">
                <a:latin typeface="Arial" panose="020B0604020202020204" pitchFamily="34" charset="0"/>
                <a:cs typeface="Arial" panose="020B0604020202020204" pitchFamily="34" charset="0"/>
              </a:rPr>
              <a:t>The suggested method obtained an accuracy of 94.8% in detecting Parkinson's disease based on voice recordings. The model's precision and recall were 96.5% and 96.5%, respectively.</a:t>
            </a:r>
          </a:p>
          <a:p>
            <a:pPr marL="457200" lvl="1" indent="-457200" algn="just" defTabSz="2033588" eaLnBrk="1" hangingPunct="1">
              <a:buFont typeface="Wingdings" panose="05000000000000000000" pitchFamily="2" charset="2"/>
              <a:buChar char="Ø"/>
              <a:defRPr/>
            </a:pPr>
            <a:r>
              <a:rPr lang="en-US" altLang="en-US" sz="3200" dirty="0">
                <a:latin typeface="Arial" panose="020B0604020202020204" pitchFamily="34" charset="0"/>
                <a:cs typeface="Arial" panose="020B0604020202020204" pitchFamily="34" charset="0"/>
              </a:rPr>
              <a:t>The Qualitative Results are:</a:t>
            </a:r>
          </a:p>
        </p:txBody>
      </p:sp>
      <p:sp>
        <p:nvSpPr>
          <p:cNvPr id="17" name="Content Placeholder 16"/>
          <p:cNvSpPr>
            <a:spLocks noGrp="1"/>
          </p:cNvSpPr>
          <p:nvPr>
            <p:ph sz="half" idx="11"/>
          </p:nvPr>
        </p:nvSpPr>
        <p:spPr>
          <a:xfrm>
            <a:off x="28963938" y="3005138"/>
            <a:ext cx="13415962" cy="17441862"/>
          </a:xfrm>
        </p:spPr>
        <p:txBody>
          <a:bodyPr/>
          <a:lstStyle/>
          <a:p>
            <a:pPr marL="565150" indent="-565150" defTabSz="2033588" eaLnBrk="1" hangingPunct="1">
              <a:lnSpc>
                <a:spcPct val="80000"/>
              </a:lnSpc>
              <a:buFont typeface="Wingdings" panose="05000000000000000000" pitchFamily="2" charset="2"/>
              <a:buChar char="Ø"/>
              <a:defRPr/>
            </a:pPr>
            <a:r>
              <a:rPr lang="en-US" altLang="en-US" sz="3200" dirty="0">
                <a:effectLst>
                  <a:outerShdw blurRad="38100" dist="38100" dir="2700000" algn="tl">
                    <a:srgbClr val="C0C0C0"/>
                  </a:outerShdw>
                </a:effectLst>
                <a:latin typeface="Arial" panose="020B0604020202020204" pitchFamily="34" charset="0"/>
                <a:cs typeface="Arial" panose="020B0604020202020204" pitchFamily="34" charset="0"/>
              </a:rPr>
              <a:t>The Quantitative results include:</a:t>
            </a:r>
            <a:endParaRPr lang="en-US" altLang="en-US" sz="3200" dirty="0">
              <a:latin typeface="Arial" panose="020B0604020202020204" pitchFamily="34" charset="0"/>
              <a:cs typeface="Arial" panose="020B0604020202020204" pitchFamily="34" charset="0"/>
            </a:endParaRPr>
          </a:p>
          <a:p>
            <a:pPr marL="565150" lvl="1" indent="-565150" defTabSz="2033588" eaLnBrk="1" hangingPunct="1">
              <a:buFont typeface="Wingdings" panose="05000000000000000000" pitchFamily="2" charset="2"/>
              <a:buChar char="Ø"/>
              <a:defRPr/>
            </a:pPr>
            <a:endParaRPr lang="en-US" altLang="en-US" sz="3200" dirty="0">
              <a:solidFill>
                <a:srgbClr val="000000"/>
              </a:solidFill>
              <a:latin typeface="Arial" panose="020B0604020202020204" pitchFamily="34" charset="0"/>
              <a:cs typeface="Arial" panose="020B0604020202020204" pitchFamily="34" charset="0"/>
            </a:endParaRPr>
          </a:p>
          <a:p>
            <a:pPr marL="565150" indent="-565150" defTabSz="2033588">
              <a:defRPr/>
            </a:pPr>
            <a:endParaRPr lang="en-US" altLang="en-US" dirty="0">
              <a:latin typeface="Arial" panose="020B0604020202020204" pitchFamily="34" charset="0"/>
              <a:cs typeface="Arial" panose="020B0604020202020204" pitchFamily="34" charset="0"/>
            </a:endParaRPr>
          </a:p>
          <a:p>
            <a:pPr marL="565150" indent="-565150" defTabSz="2033588">
              <a:defRPr/>
            </a:pPr>
            <a:endParaRPr lang="en-US" altLang="en-US" dirty="0">
              <a:latin typeface="Arial" panose="020B0604020202020204" pitchFamily="34" charset="0"/>
              <a:cs typeface="Arial" panose="020B0604020202020204" pitchFamily="34" charset="0"/>
            </a:endParaRPr>
          </a:p>
          <a:p>
            <a:pPr marL="565150" indent="-565150" defTabSz="2033588">
              <a:defRPr/>
            </a:pPr>
            <a:endParaRPr lang="en-US" altLang="en-US" dirty="0">
              <a:latin typeface="Arial" panose="020B0604020202020204" pitchFamily="34" charset="0"/>
              <a:cs typeface="Arial" panose="020B0604020202020204" pitchFamily="34" charset="0"/>
            </a:endParaRPr>
          </a:p>
          <a:p>
            <a:pPr marL="565150" indent="-565150" defTabSz="2033588">
              <a:defRPr/>
            </a:pPr>
            <a:endParaRPr lang="en-US" altLang="en-US" dirty="0">
              <a:latin typeface="Arial" panose="020B0604020202020204" pitchFamily="34" charset="0"/>
              <a:cs typeface="Arial" panose="020B0604020202020204" pitchFamily="34" charset="0"/>
            </a:endParaRPr>
          </a:p>
          <a:p>
            <a:pPr marL="565150" indent="-565150" defTabSz="2033588">
              <a:defRPr/>
            </a:pPr>
            <a:endParaRPr lang="en-US" altLang="en-US" dirty="0">
              <a:latin typeface="Arial" panose="020B0604020202020204" pitchFamily="34" charset="0"/>
              <a:cs typeface="Arial" panose="020B0604020202020204" pitchFamily="34" charset="0"/>
            </a:endParaRPr>
          </a:p>
          <a:p>
            <a:pPr marL="565150" indent="-565150" defTabSz="2033588">
              <a:defRPr/>
            </a:pPr>
            <a:endParaRPr lang="en-US" altLang="en-US" dirty="0">
              <a:latin typeface="Arial" panose="020B0604020202020204" pitchFamily="34" charset="0"/>
              <a:cs typeface="Arial" panose="020B0604020202020204" pitchFamily="34" charset="0"/>
            </a:endParaRPr>
          </a:p>
          <a:p>
            <a:pPr marL="565150" indent="-565150" defTabSz="2033588">
              <a:defRPr/>
            </a:pPr>
            <a:endParaRPr lang="en-US" altLang="en-US" dirty="0">
              <a:latin typeface="Arial" panose="020B0604020202020204" pitchFamily="34" charset="0"/>
              <a:cs typeface="Arial" panose="020B0604020202020204" pitchFamily="34" charset="0"/>
            </a:endParaRPr>
          </a:p>
          <a:p>
            <a:pPr marL="565150" indent="-565150" defTabSz="2033588">
              <a:defRPr/>
            </a:pPr>
            <a:endParaRPr lang="en-US" altLang="en-US" dirty="0">
              <a:latin typeface="Arial" panose="020B0604020202020204" pitchFamily="34" charset="0"/>
              <a:cs typeface="Arial" panose="020B0604020202020204" pitchFamily="34" charset="0"/>
            </a:endParaRPr>
          </a:p>
          <a:p>
            <a:pPr marL="565150" indent="-565150" defTabSz="2033588">
              <a:defRPr/>
            </a:pPr>
            <a:endParaRPr lang="en-US" altLang="en-US" dirty="0">
              <a:latin typeface="Arial" panose="020B0604020202020204" pitchFamily="34" charset="0"/>
              <a:cs typeface="Arial" panose="020B0604020202020204" pitchFamily="34" charset="0"/>
            </a:endParaRPr>
          </a:p>
          <a:p>
            <a:pPr marL="565150" indent="-565150" defTabSz="2033588">
              <a:defRPr/>
            </a:pPr>
            <a:endParaRPr lang="en-US" altLang="en-US" dirty="0">
              <a:latin typeface="Arial" panose="020B0604020202020204" pitchFamily="34" charset="0"/>
              <a:cs typeface="Arial" panose="020B0604020202020204" pitchFamily="34" charset="0"/>
            </a:endParaRPr>
          </a:p>
          <a:p>
            <a:pPr marL="565150" indent="-565150" defTabSz="2033588">
              <a:defRPr/>
            </a:pPr>
            <a:endParaRPr lang="en-US" altLang="en-US" dirty="0">
              <a:latin typeface="Arial" panose="020B0604020202020204" pitchFamily="34" charset="0"/>
              <a:cs typeface="Arial" panose="020B0604020202020204" pitchFamily="34" charset="0"/>
            </a:endParaRPr>
          </a:p>
          <a:p>
            <a:pPr marL="565150" indent="-565150" defTabSz="2033588">
              <a:defRPr/>
            </a:pPr>
            <a:endParaRPr lang="en-US" altLang="en-US" dirty="0">
              <a:latin typeface="Arial" panose="020B0604020202020204" pitchFamily="34" charset="0"/>
              <a:cs typeface="Arial" panose="020B0604020202020204" pitchFamily="34" charset="0"/>
            </a:endParaRPr>
          </a:p>
          <a:p>
            <a:pPr marL="565150" indent="-565150" defTabSz="2033588">
              <a:defRPr/>
            </a:pPr>
            <a:endParaRPr lang="en-US" altLang="en-US" dirty="0">
              <a:latin typeface="Arial" panose="020B0604020202020204" pitchFamily="34" charset="0"/>
              <a:cs typeface="Arial" panose="020B0604020202020204" pitchFamily="34" charset="0"/>
            </a:endParaRPr>
          </a:p>
          <a:p>
            <a:pPr marL="565150" indent="-565150" defTabSz="2033588">
              <a:defRPr/>
            </a:pPr>
            <a:endParaRPr lang="en-US" altLang="en-US" dirty="0">
              <a:latin typeface="Arial" panose="020B0604020202020204" pitchFamily="34" charset="0"/>
              <a:cs typeface="Arial" panose="020B0604020202020204" pitchFamily="34" charset="0"/>
            </a:endParaRPr>
          </a:p>
          <a:p>
            <a:pPr marL="565150" indent="-565150" defTabSz="2033588">
              <a:defRPr/>
            </a:pPr>
            <a:endParaRPr lang="en-US" altLang="en-US" dirty="0">
              <a:latin typeface="Arial" panose="020B0604020202020204" pitchFamily="34" charset="0"/>
              <a:cs typeface="Arial" panose="020B0604020202020204" pitchFamily="34" charset="0"/>
            </a:endParaRPr>
          </a:p>
          <a:p>
            <a:pPr marL="565150" indent="-565150" defTabSz="2033588">
              <a:defRPr/>
            </a:pPr>
            <a:endParaRPr lang="en-US" altLang="en-US" dirty="0">
              <a:latin typeface="Arial" panose="020B0604020202020204" pitchFamily="34" charset="0"/>
              <a:cs typeface="Arial" panose="020B0604020202020204" pitchFamily="34" charset="0"/>
            </a:endParaRPr>
          </a:p>
          <a:p>
            <a:pPr marL="565150" indent="-565150" defTabSz="2033588">
              <a:defRPr/>
            </a:pPr>
            <a:endParaRPr lang="en-US" altLang="en-US" dirty="0">
              <a:latin typeface="Arial" panose="020B0604020202020204" pitchFamily="34" charset="0"/>
              <a:cs typeface="Arial" panose="020B0604020202020204" pitchFamily="34" charset="0"/>
            </a:endParaRPr>
          </a:p>
          <a:p>
            <a:pPr marL="565150" indent="-565150" defTabSz="2033588">
              <a:defRPr/>
            </a:pPr>
            <a:endParaRPr lang="en-US" altLang="en-US" dirty="0">
              <a:latin typeface="Arial" panose="020B0604020202020204" pitchFamily="34" charset="0"/>
              <a:cs typeface="Arial" panose="020B0604020202020204" pitchFamily="34" charset="0"/>
            </a:endParaRPr>
          </a:p>
          <a:p>
            <a:pPr marL="565150" indent="-565150" defTabSz="2033588">
              <a:defRPr/>
            </a:pPr>
            <a:endParaRPr lang="en-US" altLang="en-US" dirty="0">
              <a:latin typeface="Arial" panose="020B0604020202020204" pitchFamily="34" charset="0"/>
              <a:cs typeface="Arial" panose="020B0604020202020204" pitchFamily="34" charset="0"/>
            </a:endParaRPr>
          </a:p>
          <a:p>
            <a:pPr marL="565150" indent="-565150" defTabSz="2033588">
              <a:defRPr/>
            </a:pPr>
            <a:endParaRPr lang="en-US" altLang="en-US" dirty="0">
              <a:latin typeface="Arial" panose="020B0604020202020204" pitchFamily="34" charset="0"/>
              <a:cs typeface="Arial" panose="020B0604020202020204" pitchFamily="34" charset="0"/>
            </a:endParaRPr>
          </a:p>
          <a:p>
            <a:pPr marL="565150" indent="-565150" defTabSz="2033588">
              <a:defRPr/>
            </a:pPr>
            <a:r>
              <a:rPr lang="en-US" altLang="en-US" sz="4000" b="1" dirty="0">
                <a:solidFill>
                  <a:srgbClr val="0000FF"/>
                </a:solidFill>
                <a:effectLst>
                  <a:outerShdw blurRad="38100" dist="38100" dir="2700000" algn="tl">
                    <a:srgbClr val="C0C0C0"/>
                  </a:outerShdw>
                </a:effectLst>
                <a:latin typeface="Arial" panose="020B0604020202020204" pitchFamily="34" charset="0"/>
                <a:cs typeface="Arial" panose="020B0604020202020204" pitchFamily="34" charset="0"/>
              </a:rPr>
              <a:t>Conclusion:</a:t>
            </a:r>
          </a:p>
          <a:p>
            <a:pPr marL="571500" indent="-571500" algn="just" defTabSz="2033588">
              <a:buFont typeface="Wingdings" panose="05000000000000000000" pitchFamily="2" charset="2"/>
              <a:buChar char="Ø"/>
              <a:defRPr/>
            </a:pPr>
            <a:r>
              <a:rPr lang="en-US" altLang="en-US" sz="3200" dirty="0">
                <a:latin typeface="Arial" panose="020B0604020202020204" pitchFamily="34" charset="0"/>
                <a:cs typeface="Arial" panose="020B0604020202020204" pitchFamily="34" charset="0"/>
              </a:rPr>
              <a:t>The results of this study indicate that random forest classifier-based machine learning algorithms can provide an accurate and reliable means of diagnosing Parkinson's disease based on voice recordings.</a:t>
            </a:r>
          </a:p>
          <a:p>
            <a:pPr marL="571500" indent="-571500" algn="just" defTabSz="2033588">
              <a:buFont typeface="Wingdings" panose="05000000000000000000" pitchFamily="2" charset="2"/>
              <a:buChar char="Ø"/>
              <a:defRPr/>
            </a:pPr>
            <a:r>
              <a:rPr lang="en-US" altLang="en-US" sz="3200" dirty="0">
                <a:latin typeface="Arial" panose="020B0604020202020204" pitchFamily="34" charset="0"/>
                <a:cs typeface="Arial" panose="020B0604020202020204" pitchFamily="34" charset="0"/>
              </a:rPr>
              <a:t>In the end, this project demonstrates the potential of machine learning algorithms and speech recordings in the diagnosis of Parkinson's disease, as well as the significance of pre-processing and feature extraction for obtaining accurate and effective outcomes.  </a:t>
            </a:r>
          </a:p>
        </p:txBody>
      </p:sp>
      <p:cxnSp>
        <p:nvCxnSpPr>
          <p:cNvPr id="3" name="Straight Connector 2">
            <a:extLst>
              <a:ext uri="{FF2B5EF4-FFF2-40B4-BE49-F238E27FC236}">
                <a16:creationId xmlns:a16="http://schemas.microsoft.com/office/drawing/2014/main" id="{9AA58644-2418-68CB-704A-7A4425692E63}"/>
              </a:ext>
            </a:extLst>
          </p:cNvPr>
          <p:cNvCxnSpPr>
            <a:cxnSpLocks/>
          </p:cNvCxnSpPr>
          <p:nvPr/>
        </p:nvCxnSpPr>
        <p:spPr>
          <a:xfrm>
            <a:off x="373063" y="7924800"/>
            <a:ext cx="13415962" cy="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4DC720CF-69F6-FD53-ACC1-277376C95A04}"/>
              </a:ext>
            </a:extLst>
          </p:cNvPr>
          <p:cNvCxnSpPr>
            <a:cxnSpLocks/>
          </p:cNvCxnSpPr>
          <p:nvPr/>
        </p:nvCxnSpPr>
        <p:spPr>
          <a:xfrm>
            <a:off x="381000" y="11430000"/>
            <a:ext cx="13415962" cy="0"/>
          </a:xfrm>
          <a:prstGeom prst="line">
            <a:avLst/>
          </a:prstGeom>
          <a:ln w="28575"/>
        </p:spPr>
        <p:style>
          <a:lnRef idx="2">
            <a:schemeClr val="accent1"/>
          </a:lnRef>
          <a:fillRef idx="0">
            <a:schemeClr val="accent1"/>
          </a:fillRef>
          <a:effectRef idx="1">
            <a:schemeClr val="accent1"/>
          </a:effectRef>
          <a:fontRef idx="minor">
            <a:schemeClr val="tx1"/>
          </a:fontRef>
        </p:style>
      </p:cxnSp>
      <p:pic>
        <p:nvPicPr>
          <p:cNvPr id="7" name="Picture 6">
            <a:extLst>
              <a:ext uri="{FF2B5EF4-FFF2-40B4-BE49-F238E27FC236}">
                <a16:creationId xmlns:a16="http://schemas.microsoft.com/office/drawing/2014/main" id="{AE4300A1-60B2-E651-A182-1AE4DD92D92E}"/>
              </a:ext>
            </a:extLst>
          </p:cNvPr>
          <p:cNvPicPr>
            <a:picLocks noChangeAspect="1"/>
          </p:cNvPicPr>
          <p:nvPr/>
        </p:nvPicPr>
        <p:blipFill>
          <a:blip r:embed="rId4"/>
          <a:stretch>
            <a:fillRect/>
          </a:stretch>
        </p:blipFill>
        <p:spPr>
          <a:xfrm>
            <a:off x="1600200" y="12953320"/>
            <a:ext cx="10953750" cy="3627001"/>
          </a:xfrm>
          <a:prstGeom prst="rect">
            <a:avLst/>
          </a:prstGeom>
        </p:spPr>
      </p:pic>
      <p:cxnSp>
        <p:nvCxnSpPr>
          <p:cNvPr id="11" name="Straight Connector 10">
            <a:extLst>
              <a:ext uri="{FF2B5EF4-FFF2-40B4-BE49-F238E27FC236}">
                <a16:creationId xmlns:a16="http://schemas.microsoft.com/office/drawing/2014/main" id="{1152CA8C-18AE-873B-7886-6E653A8EA8AC}"/>
              </a:ext>
            </a:extLst>
          </p:cNvPr>
          <p:cNvCxnSpPr>
            <a:cxnSpLocks/>
          </p:cNvCxnSpPr>
          <p:nvPr/>
        </p:nvCxnSpPr>
        <p:spPr>
          <a:xfrm>
            <a:off x="14701837" y="13051971"/>
            <a:ext cx="13415962" cy="0"/>
          </a:xfrm>
          <a:prstGeom prst="line">
            <a:avLst/>
          </a:prstGeom>
          <a:ln w="28575"/>
        </p:spPr>
        <p:style>
          <a:lnRef idx="2">
            <a:schemeClr val="accent1"/>
          </a:lnRef>
          <a:fillRef idx="0">
            <a:schemeClr val="accent1"/>
          </a:fillRef>
          <a:effectRef idx="1">
            <a:schemeClr val="accent1"/>
          </a:effectRef>
          <a:fontRef idx="minor">
            <a:schemeClr val="tx1"/>
          </a:fontRef>
        </p:style>
      </p:cxnSp>
      <p:pic>
        <p:nvPicPr>
          <p:cNvPr id="13" name="Picture 12">
            <a:extLst>
              <a:ext uri="{FF2B5EF4-FFF2-40B4-BE49-F238E27FC236}">
                <a16:creationId xmlns:a16="http://schemas.microsoft.com/office/drawing/2014/main" id="{49859A71-EC65-8AED-578F-5C2B6DEA1EA8}"/>
              </a:ext>
            </a:extLst>
          </p:cNvPr>
          <p:cNvPicPr>
            <a:picLocks noChangeAspect="1"/>
          </p:cNvPicPr>
          <p:nvPr/>
        </p:nvPicPr>
        <p:blipFill>
          <a:blip r:embed="rId5"/>
          <a:stretch>
            <a:fillRect/>
          </a:stretch>
        </p:blipFill>
        <p:spPr>
          <a:xfrm>
            <a:off x="15158583" y="16281810"/>
            <a:ext cx="5762110" cy="4214437"/>
          </a:xfrm>
          <a:prstGeom prst="rect">
            <a:avLst/>
          </a:prstGeom>
        </p:spPr>
      </p:pic>
      <p:pic>
        <p:nvPicPr>
          <p:cNvPr id="18" name="Picture 17">
            <a:extLst>
              <a:ext uri="{FF2B5EF4-FFF2-40B4-BE49-F238E27FC236}">
                <a16:creationId xmlns:a16="http://schemas.microsoft.com/office/drawing/2014/main" id="{DD0EA25D-66AF-3E31-108B-A731CFFED41F}"/>
              </a:ext>
            </a:extLst>
          </p:cNvPr>
          <p:cNvPicPr>
            <a:picLocks noChangeAspect="1"/>
          </p:cNvPicPr>
          <p:nvPr/>
        </p:nvPicPr>
        <p:blipFill>
          <a:blip r:embed="rId6"/>
          <a:stretch>
            <a:fillRect/>
          </a:stretch>
        </p:blipFill>
        <p:spPr>
          <a:xfrm>
            <a:off x="21869400" y="16254332"/>
            <a:ext cx="6005861" cy="4214438"/>
          </a:xfrm>
          <a:prstGeom prst="rect">
            <a:avLst/>
          </a:prstGeom>
        </p:spPr>
      </p:pic>
      <p:pic>
        <p:nvPicPr>
          <p:cNvPr id="20" name="Picture 19">
            <a:extLst>
              <a:ext uri="{FF2B5EF4-FFF2-40B4-BE49-F238E27FC236}">
                <a16:creationId xmlns:a16="http://schemas.microsoft.com/office/drawing/2014/main" id="{0CF40A3A-83A5-C958-852A-03096A37963C}"/>
              </a:ext>
            </a:extLst>
          </p:cNvPr>
          <p:cNvPicPr>
            <a:picLocks noChangeAspect="1"/>
          </p:cNvPicPr>
          <p:nvPr/>
        </p:nvPicPr>
        <p:blipFill>
          <a:blip r:embed="rId7"/>
          <a:stretch>
            <a:fillRect/>
          </a:stretch>
        </p:blipFill>
        <p:spPr>
          <a:xfrm>
            <a:off x="28924511" y="9957268"/>
            <a:ext cx="6944362" cy="4139732"/>
          </a:xfrm>
          <a:prstGeom prst="rect">
            <a:avLst/>
          </a:prstGeom>
        </p:spPr>
      </p:pic>
      <p:pic>
        <p:nvPicPr>
          <p:cNvPr id="22" name="Picture 21">
            <a:extLst>
              <a:ext uri="{FF2B5EF4-FFF2-40B4-BE49-F238E27FC236}">
                <a16:creationId xmlns:a16="http://schemas.microsoft.com/office/drawing/2014/main" id="{E8AFE3A7-682B-584E-0070-D0E880267859}"/>
              </a:ext>
            </a:extLst>
          </p:cNvPr>
          <p:cNvPicPr>
            <a:picLocks noChangeAspect="1"/>
          </p:cNvPicPr>
          <p:nvPr/>
        </p:nvPicPr>
        <p:blipFill>
          <a:blip r:embed="rId8"/>
          <a:stretch>
            <a:fillRect/>
          </a:stretch>
        </p:blipFill>
        <p:spPr>
          <a:xfrm>
            <a:off x="35890644" y="9357858"/>
            <a:ext cx="6489256" cy="4736420"/>
          </a:xfrm>
          <a:prstGeom prst="rect">
            <a:avLst/>
          </a:prstGeom>
        </p:spPr>
      </p:pic>
      <p:pic>
        <p:nvPicPr>
          <p:cNvPr id="24" name="Picture 23">
            <a:extLst>
              <a:ext uri="{FF2B5EF4-FFF2-40B4-BE49-F238E27FC236}">
                <a16:creationId xmlns:a16="http://schemas.microsoft.com/office/drawing/2014/main" id="{4C346053-F5AB-6037-05E3-FE7C46C77CC4}"/>
              </a:ext>
            </a:extLst>
          </p:cNvPr>
          <p:cNvPicPr>
            <a:picLocks noChangeAspect="1"/>
          </p:cNvPicPr>
          <p:nvPr/>
        </p:nvPicPr>
        <p:blipFill>
          <a:blip r:embed="rId9"/>
          <a:stretch>
            <a:fillRect/>
          </a:stretch>
        </p:blipFill>
        <p:spPr>
          <a:xfrm>
            <a:off x="37871400" y="4247822"/>
            <a:ext cx="3651249" cy="2610018"/>
          </a:xfrm>
          <a:prstGeom prst="rect">
            <a:avLst/>
          </a:prstGeom>
        </p:spPr>
      </p:pic>
      <p:pic>
        <p:nvPicPr>
          <p:cNvPr id="26" name="Picture 25">
            <a:extLst>
              <a:ext uri="{FF2B5EF4-FFF2-40B4-BE49-F238E27FC236}">
                <a16:creationId xmlns:a16="http://schemas.microsoft.com/office/drawing/2014/main" id="{DC34797A-7FA9-7B79-A4B6-5500B9A2DF54}"/>
              </a:ext>
            </a:extLst>
          </p:cNvPr>
          <p:cNvPicPr>
            <a:picLocks noChangeAspect="1"/>
          </p:cNvPicPr>
          <p:nvPr/>
        </p:nvPicPr>
        <p:blipFill>
          <a:blip r:embed="rId10"/>
          <a:stretch>
            <a:fillRect/>
          </a:stretch>
        </p:blipFill>
        <p:spPr>
          <a:xfrm>
            <a:off x="29052383" y="4290233"/>
            <a:ext cx="3651249" cy="2567607"/>
          </a:xfrm>
          <a:prstGeom prst="rect">
            <a:avLst/>
          </a:prstGeom>
        </p:spPr>
      </p:pic>
      <p:pic>
        <p:nvPicPr>
          <p:cNvPr id="28" name="Picture 27">
            <a:extLst>
              <a:ext uri="{FF2B5EF4-FFF2-40B4-BE49-F238E27FC236}">
                <a16:creationId xmlns:a16="http://schemas.microsoft.com/office/drawing/2014/main" id="{9F87617A-FB45-DDA5-B2DA-085BB076ECD8}"/>
              </a:ext>
            </a:extLst>
          </p:cNvPr>
          <p:cNvPicPr>
            <a:picLocks noChangeAspect="1"/>
          </p:cNvPicPr>
          <p:nvPr/>
        </p:nvPicPr>
        <p:blipFill>
          <a:blip r:embed="rId11"/>
          <a:stretch>
            <a:fillRect/>
          </a:stretch>
        </p:blipFill>
        <p:spPr>
          <a:xfrm>
            <a:off x="33549770" y="4290233"/>
            <a:ext cx="3435527" cy="2567607"/>
          </a:xfrm>
          <a:prstGeom prst="rect">
            <a:avLst/>
          </a:prstGeom>
        </p:spPr>
      </p:pic>
      <p:pic>
        <p:nvPicPr>
          <p:cNvPr id="30" name="Picture 29">
            <a:extLst>
              <a:ext uri="{FF2B5EF4-FFF2-40B4-BE49-F238E27FC236}">
                <a16:creationId xmlns:a16="http://schemas.microsoft.com/office/drawing/2014/main" id="{A4E5F591-CEDC-2B49-89CF-602785D9332C}"/>
              </a:ext>
            </a:extLst>
          </p:cNvPr>
          <p:cNvPicPr>
            <a:picLocks noChangeAspect="1"/>
          </p:cNvPicPr>
          <p:nvPr/>
        </p:nvPicPr>
        <p:blipFill>
          <a:blip r:embed="rId12"/>
          <a:stretch>
            <a:fillRect/>
          </a:stretch>
        </p:blipFill>
        <p:spPr>
          <a:xfrm>
            <a:off x="35902437" y="6987088"/>
            <a:ext cx="3359323" cy="2330570"/>
          </a:xfrm>
          <a:prstGeom prst="rect">
            <a:avLst/>
          </a:prstGeom>
        </p:spPr>
      </p:pic>
      <p:pic>
        <p:nvPicPr>
          <p:cNvPr id="32" name="Picture 31">
            <a:extLst>
              <a:ext uri="{FF2B5EF4-FFF2-40B4-BE49-F238E27FC236}">
                <a16:creationId xmlns:a16="http://schemas.microsoft.com/office/drawing/2014/main" id="{448E88CE-0ED5-9DAC-F91E-EA930B588198}"/>
              </a:ext>
            </a:extLst>
          </p:cNvPr>
          <p:cNvPicPr>
            <a:picLocks noChangeAspect="1"/>
          </p:cNvPicPr>
          <p:nvPr/>
        </p:nvPicPr>
        <p:blipFill>
          <a:blip r:embed="rId13"/>
          <a:stretch>
            <a:fillRect/>
          </a:stretch>
        </p:blipFill>
        <p:spPr>
          <a:xfrm>
            <a:off x="31677925" y="6934015"/>
            <a:ext cx="3378374" cy="2387723"/>
          </a:xfrm>
          <a:prstGeom prst="rect">
            <a:avLst/>
          </a:prstGeom>
        </p:spPr>
      </p:pic>
      <p:cxnSp>
        <p:nvCxnSpPr>
          <p:cNvPr id="34" name="Straight Connector 33">
            <a:extLst>
              <a:ext uri="{FF2B5EF4-FFF2-40B4-BE49-F238E27FC236}">
                <a16:creationId xmlns:a16="http://schemas.microsoft.com/office/drawing/2014/main" id="{CFAE9B70-1455-7346-AC50-11DB56394336}"/>
              </a:ext>
            </a:extLst>
          </p:cNvPr>
          <p:cNvCxnSpPr>
            <a:cxnSpLocks/>
          </p:cNvCxnSpPr>
          <p:nvPr/>
        </p:nvCxnSpPr>
        <p:spPr>
          <a:xfrm>
            <a:off x="28963938" y="14630400"/>
            <a:ext cx="13415962" cy="0"/>
          </a:xfrm>
          <a:prstGeom prst="line">
            <a:avLst/>
          </a:prstGeom>
          <a:ln w="28575"/>
        </p:spPr>
        <p:style>
          <a:lnRef idx="2">
            <a:schemeClr val="accent1"/>
          </a:lnRef>
          <a:fillRef idx="0">
            <a:schemeClr val="accent1"/>
          </a:fillRef>
          <a:effectRef idx="1">
            <a:schemeClr val="accent1"/>
          </a:effectRef>
          <a:fontRef idx="minor">
            <a:schemeClr val="tx1"/>
          </a:fontRef>
        </p:style>
      </p:cxnSp>
      <p:pic>
        <p:nvPicPr>
          <p:cNvPr id="2" name="Picture 1">
            <a:extLst>
              <a:ext uri="{FF2B5EF4-FFF2-40B4-BE49-F238E27FC236}">
                <a16:creationId xmlns:a16="http://schemas.microsoft.com/office/drawing/2014/main" id="{51E2B51A-1F97-F422-5494-5016B02C80AF}"/>
              </a:ext>
            </a:extLst>
          </p:cNvPr>
          <p:cNvPicPr>
            <a:picLocks noChangeAspect="1"/>
          </p:cNvPicPr>
          <p:nvPr/>
        </p:nvPicPr>
        <p:blipFill rotWithShape="1">
          <a:blip r:embed="rId14" cstate="print">
            <a:extLst>
              <a:ext uri="{28A0092B-C50C-407E-A947-70E740481C1C}">
                <a14:useLocalDpi xmlns:a14="http://schemas.microsoft.com/office/drawing/2010/main" val="0"/>
              </a:ext>
            </a:extLst>
          </a:blip>
          <a:srcRect t="5634"/>
          <a:stretch/>
        </p:blipFill>
        <p:spPr bwMode="auto">
          <a:xfrm>
            <a:off x="36716029" y="72094"/>
            <a:ext cx="4464628" cy="3420678"/>
          </a:xfrm>
          <a:prstGeom prst="rect">
            <a:avLst/>
          </a:prstGeom>
          <a:ln>
            <a:noFill/>
          </a:ln>
          <a:extLst>
            <a:ext uri="{53640926-AAD7-44D8-BBD7-CCE9431645EC}">
              <a14:shadowObscured xmlns:a14="http://schemas.microsoft.com/office/drawing/2010/main"/>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453</TotalTime>
  <Words>354</Words>
  <Application>Microsoft Office PowerPoint</Application>
  <PresentationFormat>Custom</PresentationFormat>
  <Paragraphs>59</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Wingdings</vt:lpstr>
      <vt:lpstr>Office Theme</vt:lpstr>
      <vt:lpstr>Detection of Parkinson’s Disease Using Random Forest Classifiers Sabahat Shaik, 20WU0101019, Computer Science Engineering</vt:lpstr>
    </vt:vector>
  </TitlesOfParts>
  <Company>Univ. of Colorado at Colorado Springs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title here:  Maybe add some pictures and/or school logo on the left and right authors and affiliation</dc:title>
  <dc:creator>Terry Boult</dc:creator>
  <cp:lastModifiedBy>Sabahat Shaik</cp:lastModifiedBy>
  <cp:revision>48</cp:revision>
  <dcterms:created xsi:type="dcterms:W3CDTF">2014-05-29T01:41:03Z</dcterms:created>
  <dcterms:modified xsi:type="dcterms:W3CDTF">2023-04-17T05:28:50Z</dcterms:modified>
</cp:coreProperties>
</file>