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440" y="1005840"/>
            <a:ext cx="11886480" cy="32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6452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Real Estate Data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(Cleaning, Analysis,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Visualization and Interpretation)</a:t>
            </a:r>
            <a:r>
              <a:rPr b="1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857120" y="6257520"/>
            <a:ext cx="7229520" cy="6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Saba, Joachim, Francesco, Orhan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-182880" y="-91440"/>
            <a:ext cx="65617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BeCode.org/BXL-Bouman-2.22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9" name="Picture 8" descr=""/>
          <p:cNvPicPr/>
          <p:nvPr/>
        </p:nvPicPr>
        <p:blipFill>
          <a:blip r:embed="rId1"/>
          <a:stretch/>
        </p:blipFill>
        <p:spPr>
          <a:xfrm>
            <a:off x="294480" y="653760"/>
            <a:ext cx="1898640" cy="19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Mean price by area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05840" y="1463040"/>
            <a:ext cx="8466840" cy="462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Mean area-price per region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80160" y="1091880"/>
            <a:ext cx="9417960" cy="467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Median price by area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 rot="11400">
            <a:off x="2916720" y="890640"/>
            <a:ext cx="5511960" cy="55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Median price-by- per area region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004200" y="1554480"/>
            <a:ext cx="5042160" cy="467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Conclusion: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690560"/>
            <a:ext cx="10513440" cy="44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Brussels is the most expensive region in Belgium for houses and apartment.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Questions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838080" y="1825560"/>
            <a:ext cx="10513440" cy="34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Thanks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Introduction: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Cleaning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Analysis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Visualization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Interpretation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3000" y="3816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Percentage of missing values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2880" y="1280160"/>
            <a:ext cx="11795040" cy="53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71000" y="-105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Percentage of missing values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70240" y="1005840"/>
            <a:ext cx="9142920" cy="530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Outliers and quantitative variables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55120" y="828720"/>
            <a:ext cx="11877480" cy="613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7800" y="664200"/>
            <a:ext cx="11876760" cy="613440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Qualitative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Correlation among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Correlation among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33240" y="456480"/>
            <a:ext cx="11876760" cy="61344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99000" y="-249840"/>
            <a:ext cx="10532520" cy="13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Price per region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2020-09-26T21:35:28Z</dcterms:created>
  <dc:creator>MS</dc:creator>
  <dc:description/>
  <dc:language>en-US</dc:language>
  <cp:lastModifiedBy/>
  <dcterms:modified xsi:type="dcterms:W3CDTF">2020-10-26T10:44:16Z</dcterms:modified>
  <cp:revision>14</cp:revision>
  <dc:subject/>
  <dc:title>Online Courses  on 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