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Self-Introduction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by: Saba Gul</a:t>
            </a:r>
          </a:p>
          <a:p>
            <a:r>
              <a:t>BS Islamic Studies</a:t>
            </a:r>
          </a:p>
          <a:p>
            <a:r>
              <a:t>Behar Colony, Karachi, Pakistan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Hello! My name is **Saba Gul**.</a:t>
            </a:r>
          </a:p>
          <a:p>
            <a:r>
              <a:t>I am a 21-year-old student currently enrolled in **BS Islamic Studies**.</a:t>
            </a:r>
          </a:p>
          <a:p>
            <a:r>
              <a:t>I live in Behar Colony, Karachi, Pakistan.</a:t>
            </a:r>
          </a:p>
          <a:p>
            <a:r>
              <a:t>I have attended several schools since nursery, which helped me adapt to different environments and grow as a person.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Personality Traits &amp; Hobbies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Personality Traits:</a:t>
            </a:r>
          </a:p>
          <a:p>
            <a:r>
              <a:t>- Hardworking and dedicated to achieving goals.</a:t>
            </a:r>
          </a:p>
          <a:p>
            <a:r>
              <a:t>- Honest and value integrity in every aspect of life.</a:t>
            </a:r>
          </a:p>
          <a:p>
            <a:r>
              <a:t>- Always eager to learn and improve myself.</a:t>
            </a:r>
          </a:p>
          <a:p>
            <a:r>
              <a:t>- Determined — I never give up easily, no matter how tough situations get.</a:t>
            </a:r>
          </a:p>
          <a:p/>
          <a:p>
            <a:r>
              <a:t>Hobbies &amp; Interests:</a:t>
            </a:r>
          </a:p>
          <a:p>
            <a:r>
              <a:t>- Reading novels, especially inspiring stories.</a:t>
            </a:r>
          </a:p>
          <a:p>
            <a:r>
              <a:t>- Exploring historical places and learning about culture.</a:t>
            </a:r>
          </a:p>
          <a:p>
            <a:r>
              <a:t>- Watching educational videos and dramas.</a:t>
            </a:r>
          </a:p>
          <a:p>
            <a:r>
              <a:t>- Spending quality time with my family.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Academic &amp; Personal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Achieved the **highest GPA** in my department, which reflects my dedication and hard work.</a:t>
            </a:r>
          </a:p>
          <a:p>
            <a:r>
              <a:t>- Learned additional skills like **computer programming** and **drawing**, which help me stay creative.</a:t>
            </a:r>
          </a:p>
          <a:p>
            <a:r>
              <a:t>- Successfully balanced my academics, hobbies, and family responsibilities.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Skills Learned &amp; Favorite Subject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Skills I have learned:</a:t>
            </a:r>
          </a:p>
          <a:p>
            <a:r>
              <a:t>- Computer programming: logical thinking and problem-solving.</a:t>
            </a:r>
          </a:p>
          <a:p>
            <a:r>
              <a:t>- Drawing: enhances creativity and focus.</a:t>
            </a:r>
          </a:p>
          <a:p>
            <a:r>
              <a:t>- Research and presentation skills developed through my studies.</a:t>
            </a:r>
          </a:p>
          <a:p/>
          <a:p>
            <a:r>
              <a:t>Favorite Subject: **Mathematics**</a:t>
            </a:r>
          </a:p>
          <a:p>
            <a:r>
              <a:t>- Mathematics sharpens my thinking abilities and builds logical reasoning.</a:t>
            </a:r>
          </a:p>
          <a:p>
            <a:r>
              <a:t>- It teaches discipline and structured problem-solving.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Strengths &amp; 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 Strengths:</a:t>
            </a:r>
          </a:p>
          <a:p>
            <a:r>
              <a:t>- Hardworking and committed to my tasks.</a:t>
            </a:r>
          </a:p>
          <a:p>
            <a:r>
              <a:t>- Honest and responsible.</a:t>
            </a:r>
          </a:p>
          <a:p>
            <a:r>
              <a:t>- Quick learner with a positive attitude.</a:t>
            </a:r>
          </a:p>
          <a:p/>
          <a:p>
            <a:r>
              <a:t>My Weakness:</a:t>
            </a:r>
          </a:p>
          <a:p>
            <a:r>
              <a:t>- I sometimes feel nervous when speaking in front of large groups.</a:t>
            </a:r>
          </a:p>
          <a:p>
            <a:r>
              <a:t>- I am actively working to improve my confidence and public speaking skills.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Goals &amp; Role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Future Goal:</a:t>
            </a:r>
          </a:p>
          <a:p>
            <a:r>
              <a:t>- I aspire to become a **lecturer** because I love teaching and sharing knowledge with others.</a:t>
            </a:r>
          </a:p>
          <a:p/>
          <a:p>
            <a:r>
              <a:t>Role Model:</a:t>
            </a:r>
          </a:p>
          <a:p>
            <a:r>
              <a:t>- **Hazrat Muhammad (SAW)** is my inspiration.</a:t>
            </a:r>
          </a:p>
          <a:p>
            <a:r>
              <a:t>- His teachings encourage me to live a meaningful life and make a positive impact on the world.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Daily Life &amp; Stress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Daily Routine:</a:t>
            </a:r>
          </a:p>
          <a:p>
            <a:r>
              <a:t>- Wake up at 6 am to start my day with energy.</a:t>
            </a:r>
          </a:p>
          <a:p>
            <a:r>
              <a:t>- Attend university and stay focused on my studies.</a:t>
            </a:r>
          </a:p>
          <a:p>
            <a:r>
              <a:t>- Complete homework and assignments on time.</a:t>
            </a:r>
          </a:p>
          <a:p>
            <a:r>
              <a:t>- Spend quality moments with my family.</a:t>
            </a:r>
          </a:p>
          <a:p/>
          <a:p>
            <a:r>
              <a:t>Stress Management:</a:t>
            </a:r>
          </a:p>
          <a:p>
            <a:r>
              <a:t>- When I feel stressed, I read the **Quran Majeed** and pray to Allah for peace and guidance.</a:t>
            </a:r>
          </a:p>
          <a:p>
            <a:r>
              <a:t>- This gives me inner strength, and my stress fades away.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 Fact &amp; Final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 Fact:</a:t>
            </a:r>
          </a:p>
          <a:p>
            <a:r>
              <a:t>- I enjoy discovering new historical sites during weekends and learning about different cultures.</a:t>
            </a:r>
          </a:p>
          <a:p/>
          <a:p>
            <a:r>
              <a:t>Final Message:</a:t>
            </a:r>
          </a:p>
          <a:p>
            <a:r>
              <a:t>"Success doesn’t come from what you do occasionally, it comes from what you do consistently."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