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70" r:id="rId4"/>
    <p:sldId id="281" r:id="rId5"/>
    <p:sldId id="276" r:id="rId6"/>
    <p:sldId id="279" r:id="rId7"/>
    <p:sldId id="259" r:id="rId8"/>
    <p:sldId id="274" r:id="rId9"/>
    <p:sldId id="261" r:id="rId10"/>
    <p:sldId id="278" r:id="rId11"/>
    <p:sldId id="275" r:id="rId12"/>
    <p:sldId id="277" r:id="rId13"/>
    <p:sldId id="282" r:id="rId14"/>
    <p:sldId id="283" r:id="rId15"/>
    <p:sldId id="286" r:id="rId16"/>
    <p:sldId id="285" r:id="rId17"/>
    <p:sldId id="289" r:id="rId18"/>
    <p:sldId id="288" r:id="rId19"/>
    <p:sldId id="287" r:id="rId20"/>
    <p:sldId id="290" r:id="rId21"/>
    <p:sldId id="291" r:id="rId22"/>
    <p:sldId id="292" r:id="rId23"/>
    <p:sldId id="294" r:id="rId24"/>
    <p:sldId id="293" r:id="rId25"/>
    <p:sldId id="280" r:id="rId26"/>
    <p:sldId id="269" r:id="rId27"/>
  </p:sldIdLst>
  <p:sldSz cx="18288000" cy="10287000"/>
  <p:notesSz cx="6858000" cy="9144000"/>
  <p:embeddedFontLst>
    <p:embeddedFont>
      <p:font typeface="Now" panose="020B0604020202020204" charset="0"/>
      <p:regular r:id="rId28"/>
    </p:embeddedFont>
    <p:embeddedFont>
      <p:font typeface="Now Bold" panose="020B0604020202020204" charset="0"/>
      <p:regular r:id="rId29"/>
    </p:embeddedFont>
    <p:embeddedFont>
      <p:font typeface="Now Heavy" panose="020B0604020202020204" charset="0"/>
      <p:regular r:id="rId30"/>
    </p:embeddedFont>
    <p:embeddedFont>
      <p:font typeface="Raleway Bold" panose="020B0604020202020204" charset="0"/>
      <p:regular r:id="rId31"/>
    </p:embeddedFont>
    <p:embeddedFont>
      <p:font typeface="Raleway Heavy" panose="020B0604020202020204" charset="0"/>
      <p:regular r:id="rId32"/>
    </p:embeddedFont>
    <p:embeddedFont>
      <p:font typeface="Segoe UI Symbol" panose="020B0502040204020203" pitchFamily="34" charset="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C5B2E0-B860-4B5E-9E4E-7121809FC07F}" v="36" dt="2025-01-01T10:05:15.0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622" autoAdjust="0"/>
  </p:normalViewPr>
  <p:slideViewPr>
    <p:cSldViewPr>
      <p:cViewPr varScale="1">
        <p:scale>
          <a:sx n="43" d="100"/>
          <a:sy n="43" d="100"/>
        </p:scale>
        <p:origin x="94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ah hilal" userId="2c27bc8450dfac3f" providerId="LiveId" clId="{AEC5B2E0-B860-4B5E-9E4E-7121809FC07F}"/>
    <pc:docChg chg="undo redo custSel addSld delSld modSld sldOrd">
      <pc:chgData name="sabah hilal" userId="2c27bc8450dfac3f" providerId="LiveId" clId="{AEC5B2E0-B860-4B5E-9E4E-7121809FC07F}" dt="2025-01-01T10:05:16.759" v="652" actId="962"/>
      <pc:docMkLst>
        <pc:docMk/>
      </pc:docMkLst>
      <pc:sldChg chg="addSp delSp modSp mod">
        <pc:chgData name="sabah hilal" userId="2c27bc8450dfac3f" providerId="LiveId" clId="{AEC5B2E0-B860-4B5E-9E4E-7121809FC07F}" dt="2025-01-01T09:22:08.878" v="522" actId="478"/>
        <pc:sldMkLst>
          <pc:docMk/>
          <pc:sldMk cId="0" sldId="256"/>
        </pc:sldMkLst>
        <pc:spChg chg="mod">
          <ac:chgData name="sabah hilal" userId="2c27bc8450dfac3f" providerId="LiveId" clId="{AEC5B2E0-B860-4B5E-9E4E-7121809FC07F}" dt="2024-12-31T18:04:44.673" v="64" actId="1076"/>
          <ac:spMkLst>
            <pc:docMk/>
            <pc:sldMk cId="0" sldId="256"/>
            <ac:spMk id="2" creationId="{00000000-0000-0000-0000-000000000000}"/>
          </ac:spMkLst>
        </pc:spChg>
        <pc:spChg chg="mod">
          <ac:chgData name="sabah hilal" userId="2c27bc8450dfac3f" providerId="LiveId" clId="{AEC5B2E0-B860-4B5E-9E4E-7121809FC07F}" dt="2024-12-31T18:04:36.908" v="62" actId="1076"/>
          <ac:spMkLst>
            <pc:docMk/>
            <pc:sldMk cId="0" sldId="256"/>
            <ac:spMk id="3" creationId="{00000000-0000-0000-0000-000000000000}"/>
          </ac:spMkLst>
        </pc:spChg>
        <pc:spChg chg="mod">
          <ac:chgData name="sabah hilal" userId="2c27bc8450dfac3f" providerId="LiveId" clId="{AEC5B2E0-B860-4B5E-9E4E-7121809FC07F}" dt="2024-12-31T18:04:56.114" v="65" actId="208"/>
          <ac:spMkLst>
            <pc:docMk/>
            <pc:sldMk cId="0" sldId="256"/>
            <ac:spMk id="4" creationId="{00000000-0000-0000-0000-000000000000}"/>
          </ac:spMkLst>
        </pc:spChg>
        <pc:spChg chg="add del mod">
          <ac:chgData name="sabah hilal" userId="2c27bc8450dfac3f" providerId="LiveId" clId="{AEC5B2E0-B860-4B5E-9E4E-7121809FC07F}" dt="2025-01-01T09:22:08.878" v="522" actId="478"/>
          <ac:spMkLst>
            <pc:docMk/>
            <pc:sldMk cId="0" sldId="256"/>
            <ac:spMk id="9" creationId="{F099E286-9C63-E53F-3E85-A3192D419617}"/>
          </ac:spMkLst>
        </pc:spChg>
        <pc:picChg chg="add del mod">
          <ac:chgData name="sabah hilal" userId="2c27bc8450dfac3f" providerId="LiveId" clId="{AEC5B2E0-B860-4B5E-9E4E-7121809FC07F}" dt="2024-12-31T18:03:38.049" v="54" actId="478"/>
          <ac:picMkLst>
            <pc:docMk/>
            <pc:sldMk cId="0" sldId="256"/>
            <ac:picMk id="6" creationId="{E5CC1323-3BD4-1F7D-F7EA-20EDD7393E38}"/>
          </ac:picMkLst>
        </pc:picChg>
        <pc:picChg chg="add mod">
          <ac:chgData name="sabah hilal" userId="2c27bc8450dfac3f" providerId="LiveId" clId="{AEC5B2E0-B860-4B5E-9E4E-7121809FC07F}" dt="2024-12-31T18:43:36.549" v="438" actId="1076"/>
          <ac:picMkLst>
            <pc:docMk/>
            <pc:sldMk cId="0" sldId="256"/>
            <ac:picMk id="8" creationId="{B397460D-B1A9-1402-6F33-884A6EC99B09}"/>
          </ac:picMkLst>
        </pc:picChg>
      </pc:sldChg>
      <pc:sldChg chg="del">
        <pc:chgData name="sabah hilal" userId="2c27bc8450dfac3f" providerId="LiveId" clId="{AEC5B2E0-B860-4B5E-9E4E-7121809FC07F}" dt="2024-12-31T18:11:56.882" v="112" actId="47"/>
        <pc:sldMkLst>
          <pc:docMk/>
          <pc:sldMk cId="0" sldId="257"/>
        </pc:sldMkLst>
      </pc:sldChg>
      <pc:sldChg chg="modSp mod">
        <pc:chgData name="sabah hilal" userId="2c27bc8450dfac3f" providerId="LiveId" clId="{AEC5B2E0-B860-4B5E-9E4E-7121809FC07F}" dt="2024-12-31T18:16:44.504" v="141" actId="33524"/>
        <pc:sldMkLst>
          <pc:docMk/>
          <pc:sldMk cId="0" sldId="258"/>
        </pc:sldMkLst>
        <pc:spChg chg="mod">
          <ac:chgData name="sabah hilal" userId="2c27bc8450dfac3f" providerId="LiveId" clId="{AEC5B2E0-B860-4B5E-9E4E-7121809FC07F}" dt="2024-12-31T18:11:39.853" v="110" actId="208"/>
          <ac:spMkLst>
            <pc:docMk/>
            <pc:sldMk cId="0" sldId="258"/>
            <ac:spMk id="2" creationId="{00000000-0000-0000-0000-000000000000}"/>
          </ac:spMkLst>
        </pc:spChg>
        <pc:spChg chg="mod">
          <ac:chgData name="sabah hilal" userId="2c27bc8450dfac3f" providerId="LiveId" clId="{AEC5B2E0-B860-4B5E-9E4E-7121809FC07F}" dt="2024-12-31T18:11:31.236" v="107" actId="1076"/>
          <ac:spMkLst>
            <pc:docMk/>
            <pc:sldMk cId="0" sldId="258"/>
            <ac:spMk id="3" creationId="{00000000-0000-0000-0000-000000000000}"/>
          </ac:spMkLst>
        </pc:spChg>
        <pc:spChg chg="mod">
          <ac:chgData name="sabah hilal" userId="2c27bc8450dfac3f" providerId="LiveId" clId="{AEC5B2E0-B860-4B5E-9E4E-7121809FC07F}" dt="2024-12-31T18:16:44.504" v="141" actId="33524"/>
          <ac:spMkLst>
            <pc:docMk/>
            <pc:sldMk cId="0" sldId="258"/>
            <ac:spMk id="4" creationId="{00000000-0000-0000-0000-000000000000}"/>
          </ac:spMkLst>
        </pc:spChg>
      </pc:sldChg>
      <pc:sldChg chg="modSp mod ord">
        <pc:chgData name="sabah hilal" userId="2c27bc8450dfac3f" providerId="LiveId" clId="{AEC5B2E0-B860-4B5E-9E4E-7121809FC07F}" dt="2024-12-31T18:34:41.689" v="375" actId="208"/>
        <pc:sldMkLst>
          <pc:docMk/>
          <pc:sldMk cId="0" sldId="259"/>
        </pc:sldMkLst>
        <pc:spChg chg="mod">
          <ac:chgData name="sabah hilal" userId="2c27bc8450dfac3f" providerId="LiveId" clId="{AEC5B2E0-B860-4B5E-9E4E-7121809FC07F}" dt="2024-12-31T18:32:18.325" v="339"/>
          <ac:spMkLst>
            <pc:docMk/>
            <pc:sldMk cId="0" sldId="259"/>
            <ac:spMk id="2" creationId="{00000000-0000-0000-0000-000000000000}"/>
          </ac:spMkLst>
        </pc:spChg>
        <pc:spChg chg="mod">
          <ac:chgData name="sabah hilal" userId="2c27bc8450dfac3f" providerId="LiveId" clId="{AEC5B2E0-B860-4B5E-9E4E-7121809FC07F}" dt="2024-12-31T18:34:36.178" v="373" actId="208"/>
          <ac:spMkLst>
            <pc:docMk/>
            <pc:sldMk cId="0" sldId="259"/>
            <ac:spMk id="3" creationId="{00000000-0000-0000-0000-000000000000}"/>
          </ac:spMkLst>
        </pc:spChg>
        <pc:spChg chg="mod">
          <ac:chgData name="sabah hilal" userId="2c27bc8450dfac3f" providerId="LiveId" clId="{AEC5B2E0-B860-4B5E-9E4E-7121809FC07F}" dt="2024-12-31T18:31:23.116" v="327" actId="14100"/>
          <ac:spMkLst>
            <pc:docMk/>
            <pc:sldMk cId="0" sldId="259"/>
            <ac:spMk id="4" creationId="{00000000-0000-0000-0000-000000000000}"/>
          </ac:spMkLst>
        </pc:spChg>
        <pc:spChg chg="mod">
          <ac:chgData name="sabah hilal" userId="2c27bc8450dfac3f" providerId="LiveId" clId="{AEC5B2E0-B860-4B5E-9E4E-7121809FC07F}" dt="2024-12-31T18:32:41.331" v="343" actId="20577"/>
          <ac:spMkLst>
            <pc:docMk/>
            <pc:sldMk cId="0" sldId="259"/>
            <ac:spMk id="5" creationId="{00000000-0000-0000-0000-000000000000}"/>
          </ac:spMkLst>
        </pc:spChg>
        <pc:spChg chg="mod">
          <ac:chgData name="sabah hilal" userId="2c27bc8450dfac3f" providerId="LiveId" clId="{AEC5B2E0-B860-4B5E-9E4E-7121809FC07F}" dt="2024-12-31T18:31:28.344" v="330"/>
          <ac:spMkLst>
            <pc:docMk/>
            <pc:sldMk cId="0" sldId="259"/>
            <ac:spMk id="6" creationId="{00000000-0000-0000-0000-000000000000}"/>
          </ac:spMkLst>
        </pc:spChg>
        <pc:spChg chg="mod">
          <ac:chgData name="sabah hilal" userId="2c27bc8450dfac3f" providerId="LiveId" clId="{AEC5B2E0-B860-4B5E-9E4E-7121809FC07F}" dt="2024-12-31T18:32:02.054" v="336"/>
          <ac:spMkLst>
            <pc:docMk/>
            <pc:sldMk cId="0" sldId="259"/>
            <ac:spMk id="7" creationId="{00000000-0000-0000-0000-000000000000}"/>
          </ac:spMkLst>
        </pc:spChg>
        <pc:spChg chg="mod">
          <ac:chgData name="sabah hilal" userId="2c27bc8450dfac3f" providerId="LiveId" clId="{AEC5B2E0-B860-4B5E-9E4E-7121809FC07F}" dt="2024-12-31T18:32:35.699" v="342" actId="1076"/>
          <ac:spMkLst>
            <pc:docMk/>
            <pc:sldMk cId="0" sldId="259"/>
            <ac:spMk id="8" creationId="{00000000-0000-0000-0000-000000000000}"/>
          </ac:spMkLst>
        </pc:spChg>
        <pc:spChg chg="mod">
          <ac:chgData name="sabah hilal" userId="2c27bc8450dfac3f" providerId="LiveId" clId="{AEC5B2E0-B860-4B5E-9E4E-7121809FC07F}" dt="2024-12-31T18:31:48.564" v="335" actId="1076"/>
          <ac:spMkLst>
            <pc:docMk/>
            <pc:sldMk cId="0" sldId="259"/>
            <ac:spMk id="9" creationId="{00000000-0000-0000-0000-000000000000}"/>
          </ac:spMkLst>
        </pc:spChg>
        <pc:spChg chg="mod">
          <ac:chgData name="sabah hilal" userId="2c27bc8450dfac3f" providerId="LiveId" clId="{AEC5B2E0-B860-4B5E-9E4E-7121809FC07F}" dt="2024-12-31T18:34:41.689" v="375" actId="208"/>
          <ac:spMkLst>
            <pc:docMk/>
            <pc:sldMk cId="0" sldId="259"/>
            <ac:spMk id="10" creationId="{00000000-0000-0000-0000-000000000000}"/>
          </ac:spMkLst>
        </pc:spChg>
        <pc:spChg chg="mod">
          <ac:chgData name="sabah hilal" userId="2c27bc8450dfac3f" providerId="LiveId" clId="{AEC5B2E0-B860-4B5E-9E4E-7121809FC07F}" dt="2024-12-31T18:34:38.662" v="374" actId="208"/>
          <ac:spMkLst>
            <pc:docMk/>
            <pc:sldMk cId="0" sldId="259"/>
            <ac:spMk id="11" creationId="{00000000-0000-0000-0000-000000000000}"/>
          </ac:spMkLst>
        </pc:spChg>
      </pc:sldChg>
      <pc:sldChg chg="del">
        <pc:chgData name="sabah hilal" userId="2c27bc8450dfac3f" providerId="LiveId" clId="{AEC5B2E0-B860-4B5E-9E4E-7121809FC07F}" dt="2024-12-31T18:41:44.565" v="423" actId="47"/>
        <pc:sldMkLst>
          <pc:docMk/>
          <pc:sldMk cId="0" sldId="260"/>
        </pc:sldMkLst>
      </pc:sldChg>
      <pc:sldChg chg="addSp delSp modSp mod ord">
        <pc:chgData name="sabah hilal" userId="2c27bc8450dfac3f" providerId="LiveId" clId="{AEC5B2E0-B860-4B5E-9E4E-7121809FC07F}" dt="2024-12-31T18:36:36.159" v="389" actId="1076"/>
        <pc:sldMkLst>
          <pc:docMk/>
          <pc:sldMk cId="0" sldId="261"/>
        </pc:sldMkLst>
        <pc:spChg chg="del">
          <ac:chgData name="sabah hilal" userId="2c27bc8450dfac3f" providerId="LiveId" clId="{AEC5B2E0-B860-4B5E-9E4E-7121809FC07F}" dt="2024-12-31T18:22:28.563" v="238" actId="478"/>
          <ac:spMkLst>
            <pc:docMk/>
            <pc:sldMk cId="0" sldId="261"/>
            <ac:spMk id="2" creationId="{00000000-0000-0000-0000-000000000000}"/>
          </ac:spMkLst>
        </pc:spChg>
        <pc:spChg chg="mod">
          <ac:chgData name="sabah hilal" userId="2c27bc8450dfac3f" providerId="LiveId" clId="{AEC5B2E0-B860-4B5E-9E4E-7121809FC07F}" dt="2024-12-31T18:36:04.657" v="382" actId="14100"/>
          <ac:spMkLst>
            <pc:docMk/>
            <pc:sldMk cId="0" sldId="261"/>
            <ac:spMk id="3" creationId="{00000000-0000-0000-0000-000000000000}"/>
          </ac:spMkLst>
        </pc:spChg>
        <pc:spChg chg="del">
          <ac:chgData name="sabah hilal" userId="2c27bc8450dfac3f" providerId="LiveId" clId="{AEC5B2E0-B860-4B5E-9E4E-7121809FC07F}" dt="2024-12-31T18:36:06.694" v="383" actId="478"/>
          <ac:spMkLst>
            <pc:docMk/>
            <pc:sldMk cId="0" sldId="261"/>
            <ac:spMk id="4" creationId="{00000000-0000-0000-0000-000000000000}"/>
          </ac:spMkLst>
        </pc:spChg>
        <pc:spChg chg="add mod">
          <ac:chgData name="sabah hilal" userId="2c27bc8450dfac3f" providerId="LiveId" clId="{AEC5B2E0-B860-4B5E-9E4E-7121809FC07F}" dt="2024-12-31T18:22:36.912" v="240" actId="1076"/>
          <ac:spMkLst>
            <pc:docMk/>
            <pc:sldMk cId="0" sldId="261"/>
            <ac:spMk id="5" creationId="{B522EB60-0CEC-82AB-341A-94E238BFC405}"/>
          </ac:spMkLst>
        </pc:spChg>
        <pc:picChg chg="add mod">
          <ac:chgData name="sabah hilal" userId="2c27bc8450dfac3f" providerId="LiveId" clId="{AEC5B2E0-B860-4B5E-9E4E-7121809FC07F}" dt="2024-12-31T18:36:36.159" v="389" actId="1076"/>
          <ac:picMkLst>
            <pc:docMk/>
            <pc:sldMk cId="0" sldId="261"/>
            <ac:picMk id="7" creationId="{6D78776C-888C-C40C-2BAE-324E2D6CE4B1}"/>
          </ac:picMkLst>
        </pc:picChg>
      </pc:sldChg>
      <pc:sldChg chg="del">
        <pc:chgData name="sabah hilal" userId="2c27bc8450dfac3f" providerId="LiveId" clId="{AEC5B2E0-B860-4B5E-9E4E-7121809FC07F}" dt="2024-12-31T18:41:46.009" v="424" actId="47"/>
        <pc:sldMkLst>
          <pc:docMk/>
          <pc:sldMk cId="0" sldId="262"/>
        </pc:sldMkLst>
      </pc:sldChg>
      <pc:sldChg chg="del">
        <pc:chgData name="sabah hilal" userId="2c27bc8450dfac3f" providerId="LiveId" clId="{AEC5B2E0-B860-4B5E-9E4E-7121809FC07F}" dt="2024-12-31T18:41:46.566" v="425" actId="47"/>
        <pc:sldMkLst>
          <pc:docMk/>
          <pc:sldMk cId="0" sldId="263"/>
        </pc:sldMkLst>
      </pc:sldChg>
      <pc:sldChg chg="del">
        <pc:chgData name="sabah hilal" userId="2c27bc8450dfac3f" providerId="LiveId" clId="{AEC5B2E0-B860-4B5E-9E4E-7121809FC07F}" dt="2024-12-31T18:41:47.493" v="426" actId="47"/>
        <pc:sldMkLst>
          <pc:docMk/>
          <pc:sldMk cId="0" sldId="264"/>
        </pc:sldMkLst>
      </pc:sldChg>
      <pc:sldChg chg="del">
        <pc:chgData name="sabah hilal" userId="2c27bc8450dfac3f" providerId="LiveId" clId="{AEC5B2E0-B860-4B5E-9E4E-7121809FC07F}" dt="2024-12-31T18:41:48.149" v="427" actId="47"/>
        <pc:sldMkLst>
          <pc:docMk/>
          <pc:sldMk cId="0" sldId="265"/>
        </pc:sldMkLst>
      </pc:sldChg>
      <pc:sldChg chg="del">
        <pc:chgData name="sabah hilal" userId="2c27bc8450dfac3f" providerId="LiveId" clId="{AEC5B2E0-B860-4B5E-9E4E-7121809FC07F}" dt="2024-12-31T18:41:48.757" v="428" actId="47"/>
        <pc:sldMkLst>
          <pc:docMk/>
          <pc:sldMk cId="0" sldId="266"/>
        </pc:sldMkLst>
      </pc:sldChg>
      <pc:sldChg chg="del">
        <pc:chgData name="sabah hilal" userId="2c27bc8450dfac3f" providerId="LiveId" clId="{AEC5B2E0-B860-4B5E-9E4E-7121809FC07F}" dt="2024-12-31T18:41:49.321" v="429" actId="47"/>
        <pc:sldMkLst>
          <pc:docMk/>
          <pc:sldMk cId="0" sldId="267"/>
        </pc:sldMkLst>
      </pc:sldChg>
      <pc:sldChg chg="del">
        <pc:chgData name="sabah hilal" userId="2c27bc8450dfac3f" providerId="LiveId" clId="{AEC5B2E0-B860-4B5E-9E4E-7121809FC07F}" dt="2024-12-31T18:41:49.842" v="430" actId="47"/>
        <pc:sldMkLst>
          <pc:docMk/>
          <pc:sldMk cId="0" sldId="268"/>
        </pc:sldMkLst>
      </pc:sldChg>
      <pc:sldChg chg="modSp mod">
        <pc:chgData name="sabah hilal" userId="2c27bc8450dfac3f" providerId="LiveId" clId="{AEC5B2E0-B860-4B5E-9E4E-7121809FC07F}" dt="2024-12-31T19:22:58.553" v="512" actId="208"/>
        <pc:sldMkLst>
          <pc:docMk/>
          <pc:sldMk cId="0" sldId="269"/>
        </pc:sldMkLst>
        <pc:spChg chg="mod">
          <ac:chgData name="sabah hilal" userId="2c27bc8450dfac3f" providerId="LiveId" clId="{AEC5B2E0-B860-4B5E-9E4E-7121809FC07F}" dt="2024-12-31T19:22:58.553" v="512" actId="208"/>
          <ac:spMkLst>
            <pc:docMk/>
            <pc:sldMk cId="0" sldId="269"/>
            <ac:spMk id="3" creationId="{00000000-0000-0000-0000-000000000000}"/>
          </ac:spMkLst>
        </pc:spChg>
      </pc:sldChg>
      <pc:sldChg chg="new add del">
        <pc:chgData name="sabah hilal" userId="2c27bc8450dfac3f" providerId="LiveId" clId="{AEC5B2E0-B860-4B5E-9E4E-7121809FC07F}" dt="2024-12-31T18:11:33.427" v="109" actId="47"/>
        <pc:sldMkLst>
          <pc:docMk/>
          <pc:sldMk cId="252516181" sldId="270"/>
        </pc:sldMkLst>
      </pc:sldChg>
      <pc:sldChg chg="modSp add mod">
        <pc:chgData name="sabah hilal" userId="2c27bc8450dfac3f" providerId="LiveId" clId="{AEC5B2E0-B860-4B5E-9E4E-7121809FC07F}" dt="2024-12-31T18:20:31.220" v="187" actId="20577"/>
        <pc:sldMkLst>
          <pc:docMk/>
          <pc:sldMk cId="2204218140" sldId="270"/>
        </pc:sldMkLst>
        <pc:spChg chg="mod">
          <ac:chgData name="sabah hilal" userId="2c27bc8450dfac3f" providerId="LiveId" clId="{AEC5B2E0-B860-4B5E-9E4E-7121809FC07F}" dt="2024-12-31T18:20:26.794" v="177" actId="1035"/>
          <ac:spMkLst>
            <pc:docMk/>
            <pc:sldMk cId="2204218140" sldId="270"/>
            <ac:spMk id="2" creationId="{2694486B-02F0-5F68-FFE5-D7995D770445}"/>
          </ac:spMkLst>
        </pc:spChg>
        <pc:spChg chg="mod">
          <ac:chgData name="sabah hilal" userId="2c27bc8450dfac3f" providerId="LiveId" clId="{AEC5B2E0-B860-4B5E-9E4E-7121809FC07F}" dt="2024-12-31T18:20:27.069" v="178" actId="1076"/>
          <ac:spMkLst>
            <pc:docMk/>
            <pc:sldMk cId="2204218140" sldId="270"/>
            <ac:spMk id="3" creationId="{F11AE576-E503-3EA2-B7C1-C193998C5892}"/>
          </ac:spMkLst>
        </pc:spChg>
        <pc:spChg chg="mod">
          <ac:chgData name="sabah hilal" userId="2c27bc8450dfac3f" providerId="LiveId" clId="{AEC5B2E0-B860-4B5E-9E4E-7121809FC07F}" dt="2024-12-31T18:20:31.220" v="187" actId="20577"/>
          <ac:spMkLst>
            <pc:docMk/>
            <pc:sldMk cId="2204218140" sldId="270"/>
            <ac:spMk id="4" creationId="{6310414F-5B2F-D5F7-D0B5-490341DE5177}"/>
          </ac:spMkLst>
        </pc:spChg>
      </pc:sldChg>
      <pc:sldChg chg="modSp add del mod setBg">
        <pc:chgData name="sabah hilal" userId="2c27bc8450dfac3f" providerId="LiveId" clId="{AEC5B2E0-B860-4B5E-9E4E-7121809FC07F}" dt="2024-12-31T18:10:45.475" v="98" actId="47"/>
        <pc:sldMkLst>
          <pc:docMk/>
          <pc:sldMk cId="2559162189" sldId="270"/>
        </pc:sldMkLst>
        <pc:spChg chg="mod">
          <ac:chgData name="sabah hilal" userId="2c27bc8450dfac3f" providerId="LiveId" clId="{AEC5B2E0-B860-4B5E-9E4E-7121809FC07F}" dt="2024-12-31T18:10:14.166" v="96" actId="20577"/>
          <ac:spMkLst>
            <pc:docMk/>
            <pc:sldMk cId="2559162189" sldId="270"/>
            <ac:spMk id="3" creationId="{90B77D8C-517F-16ED-9C6C-8ED85E3D4CD8}"/>
          </ac:spMkLst>
        </pc:spChg>
      </pc:sldChg>
      <pc:sldChg chg="modSp add del mod">
        <pc:chgData name="sabah hilal" userId="2c27bc8450dfac3f" providerId="LiveId" clId="{AEC5B2E0-B860-4B5E-9E4E-7121809FC07F}" dt="2024-12-31T19:32:27.990" v="521" actId="2696"/>
        <pc:sldMkLst>
          <pc:docMk/>
          <pc:sldMk cId="1703626408" sldId="271"/>
        </pc:sldMkLst>
        <pc:spChg chg="mod">
          <ac:chgData name="sabah hilal" userId="2c27bc8450dfac3f" providerId="LiveId" clId="{AEC5B2E0-B860-4B5E-9E4E-7121809FC07F}" dt="2024-12-31T19:32:23.459" v="520" actId="20577"/>
          <ac:spMkLst>
            <pc:docMk/>
            <pc:sldMk cId="1703626408" sldId="271"/>
            <ac:spMk id="3" creationId="{CB145EEC-81A3-DF05-BA0B-31AAA47FAFA7}"/>
          </ac:spMkLst>
        </pc:spChg>
      </pc:sldChg>
      <pc:sldChg chg="add del">
        <pc:chgData name="sabah hilal" userId="2c27bc8450dfac3f" providerId="LiveId" clId="{AEC5B2E0-B860-4B5E-9E4E-7121809FC07F}" dt="2024-12-31T18:10:46.230" v="99" actId="47"/>
        <pc:sldMkLst>
          <pc:docMk/>
          <pc:sldMk cId="3530144142" sldId="271"/>
        </pc:sldMkLst>
      </pc:sldChg>
      <pc:sldChg chg="modSp add del mod">
        <pc:chgData name="sabah hilal" userId="2c27bc8450dfac3f" providerId="LiveId" clId="{AEC5B2E0-B860-4B5E-9E4E-7121809FC07F}" dt="2024-12-31T18:32:51.816" v="345" actId="47"/>
        <pc:sldMkLst>
          <pc:docMk/>
          <pc:sldMk cId="3061177099" sldId="272"/>
        </pc:sldMkLst>
        <pc:spChg chg="mod">
          <ac:chgData name="sabah hilal" userId="2c27bc8450dfac3f" providerId="LiveId" clId="{AEC5B2E0-B860-4B5E-9E4E-7121809FC07F}" dt="2024-12-31T18:22:46.679" v="257" actId="20577"/>
          <ac:spMkLst>
            <pc:docMk/>
            <pc:sldMk cId="3061177099" sldId="272"/>
            <ac:spMk id="3" creationId="{25236754-222E-C01B-9A8C-A00C6BD18F09}"/>
          </ac:spMkLst>
        </pc:spChg>
        <pc:spChg chg="mod">
          <ac:chgData name="sabah hilal" userId="2c27bc8450dfac3f" providerId="LiveId" clId="{AEC5B2E0-B860-4B5E-9E4E-7121809FC07F}" dt="2024-12-31T18:32:24.297" v="340" actId="21"/>
          <ac:spMkLst>
            <pc:docMk/>
            <pc:sldMk cId="3061177099" sldId="272"/>
            <ac:spMk id="4" creationId="{1415E3DB-513D-CC66-03C0-DA8A6E1D5EE7}"/>
          </ac:spMkLst>
        </pc:spChg>
      </pc:sldChg>
      <pc:sldChg chg="modSp add del mod">
        <pc:chgData name="sabah hilal" userId="2c27bc8450dfac3f" providerId="LiveId" clId="{AEC5B2E0-B860-4B5E-9E4E-7121809FC07F}" dt="2024-12-31T18:34:25.245" v="372" actId="47"/>
        <pc:sldMkLst>
          <pc:docMk/>
          <pc:sldMk cId="2904819139" sldId="273"/>
        </pc:sldMkLst>
        <pc:spChg chg="mod">
          <ac:chgData name="sabah hilal" userId="2c27bc8450dfac3f" providerId="LiveId" clId="{AEC5B2E0-B860-4B5E-9E4E-7121809FC07F}" dt="2024-12-31T18:29:33.072" v="280" actId="1076"/>
          <ac:spMkLst>
            <pc:docMk/>
            <pc:sldMk cId="2904819139" sldId="273"/>
            <ac:spMk id="2" creationId="{A51AE7AE-AD95-811D-5847-C17E9E089352}"/>
          </ac:spMkLst>
        </pc:spChg>
        <pc:spChg chg="mod">
          <ac:chgData name="sabah hilal" userId="2c27bc8450dfac3f" providerId="LiveId" clId="{AEC5B2E0-B860-4B5E-9E4E-7121809FC07F}" dt="2024-12-31T18:29:29.524" v="279" actId="1076"/>
          <ac:spMkLst>
            <pc:docMk/>
            <pc:sldMk cId="2904819139" sldId="273"/>
            <ac:spMk id="3" creationId="{F52FE50D-0CD1-02FB-4FB4-A3D0EE8A6E09}"/>
          </ac:spMkLst>
        </pc:spChg>
        <pc:spChg chg="mod">
          <ac:chgData name="sabah hilal" userId="2c27bc8450dfac3f" providerId="LiveId" clId="{AEC5B2E0-B860-4B5E-9E4E-7121809FC07F}" dt="2024-12-31T18:29:54.956" v="287" actId="1076"/>
          <ac:spMkLst>
            <pc:docMk/>
            <pc:sldMk cId="2904819139" sldId="273"/>
            <ac:spMk id="4" creationId="{A15D304F-2527-D4D6-D32C-C854B9A4CE01}"/>
          </ac:spMkLst>
        </pc:spChg>
      </pc:sldChg>
      <pc:sldChg chg="modSp add mod">
        <pc:chgData name="sabah hilal" userId="2c27bc8450dfac3f" providerId="LiveId" clId="{AEC5B2E0-B860-4B5E-9E4E-7121809FC07F}" dt="2024-12-31T19:22:45.180" v="511" actId="20577"/>
        <pc:sldMkLst>
          <pc:docMk/>
          <pc:sldMk cId="2400912519" sldId="274"/>
        </pc:sldMkLst>
        <pc:spChg chg="mod">
          <ac:chgData name="sabah hilal" userId="2c27bc8450dfac3f" providerId="LiveId" clId="{AEC5B2E0-B860-4B5E-9E4E-7121809FC07F}" dt="2024-12-31T18:34:10.523" v="368"/>
          <ac:spMkLst>
            <pc:docMk/>
            <pc:sldMk cId="2400912519" sldId="274"/>
            <ac:spMk id="2" creationId="{84F5E034-3036-91CE-FB45-C113B18A31CB}"/>
          </ac:spMkLst>
        </pc:spChg>
        <pc:spChg chg="mod">
          <ac:chgData name="sabah hilal" userId="2c27bc8450dfac3f" providerId="LiveId" clId="{AEC5B2E0-B860-4B5E-9E4E-7121809FC07F}" dt="2024-12-31T18:34:58.304" v="376" actId="208"/>
          <ac:spMkLst>
            <pc:docMk/>
            <pc:sldMk cId="2400912519" sldId="274"/>
            <ac:spMk id="3" creationId="{76B1772D-A622-2970-D69F-799C7757624C}"/>
          </ac:spMkLst>
        </pc:spChg>
        <pc:spChg chg="mod">
          <ac:chgData name="sabah hilal" userId="2c27bc8450dfac3f" providerId="LiveId" clId="{AEC5B2E0-B860-4B5E-9E4E-7121809FC07F}" dt="2024-12-31T18:33:21.623" v="354"/>
          <ac:spMkLst>
            <pc:docMk/>
            <pc:sldMk cId="2400912519" sldId="274"/>
            <ac:spMk id="4" creationId="{9FC47371-5669-50D3-96F9-40C86FAA9FFF}"/>
          </ac:spMkLst>
        </pc:spChg>
        <pc:spChg chg="mod">
          <ac:chgData name="sabah hilal" userId="2c27bc8450dfac3f" providerId="LiveId" clId="{AEC5B2E0-B860-4B5E-9E4E-7121809FC07F}" dt="2024-12-31T19:22:45.180" v="511" actId="20577"/>
          <ac:spMkLst>
            <pc:docMk/>
            <pc:sldMk cId="2400912519" sldId="274"/>
            <ac:spMk id="5" creationId="{4B209855-69DA-A6A7-B94E-5FC3787737A6}"/>
          </ac:spMkLst>
        </pc:spChg>
        <pc:spChg chg="mod">
          <ac:chgData name="sabah hilal" userId="2c27bc8450dfac3f" providerId="LiveId" clId="{AEC5B2E0-B860-4B5E-9E4E-7121809FC07F}" dt="2024-12-31T18:33:33.394" v="359"/>
          <ac:spMkLst>
            <pc:docMk/>
            <pc:sldMk cId="2400912519" sldId="274"/>
            <ac:spMk id="6" creationId="{4B0A89FE-2D4D-CF16-DEAA-68EF5F6129B3}"/>
          </ac:spMkLst>
        </pc:spChg>
        <pc:spChg chg="mod">
          <ac:chgData name="sabah hilal" userId="2c27bc8450dfac3f" providerId="LiveId" clId="{AEC5B2E0-B860-4B5E-9E4E-7121809FC07F}" dt="2024-12-31T18:33:57.627" v="365"/>
          <ac:spMkLst>
            <pc:docMk/>
            <pc:sldMk cId="2400912519" sldId="274"/>
            <ac:spMk id="7" creationId="{B05EBEB9-488D-42FE-B9AE-BBF89567D483}"/>
          </ac:spMkLst>
        </pc:spChg>
        <pc:spChg chg="mod">
          <ac:chgData name="sabah hilal" userId="2c27bc8450dfac3f" providerId="LiveId" clId="{AEC5B2E0-B860-4B5E-9E4E-7121809FC07F}" dt="2024-12-31T18:34:20.263" v="371"/>
          <ac:spMkLst>
            <pc:docMk/>
            <pc:sldMk cId="2400912519" sldId="274"/>
            <ac:spMk id="8" creationId="{92D96E0A-1831-412D-93A8-A258743DD084}"/>
          </ac:spMkLst>
        </pc:spChg>
        <pc:spChg chg="mod">
          <ac:chgData name="sabah hilal" userId="2c27bc8450dfac3f" providerId="LiveId" clId="{AEC5B2E0-B860-4B5E-9E4E-7121809FC07F}" dt="2024-12-31T18:33:44.788" v="362"/>
          <ac:spMkLst>
            <pc:docMk/>
            <pc:sldMk cId="2400912519" sldId="274"/>
            <ac:spMk id="9" creationId="{C7EE81A6-401C-FD86-3611-E183F0A2D2D7}"/>
          </ac:spMkLst>
        </pc:spChg>
        <pc:spChg chg="mod">
          <ac:chgData name="sabah hilal" userId="2c27bc8450dfac3f" providerId="LiveId" clId="{AEC5B2E0-B860-4B5E-9E4E-7121809FC07F}" dt="2024-12-31T18:35:02.783" v="378" actId="208"/>
          <ac:spMkLst>
            <pc:docMk/>
            <pc:sldMk cId="2400912519" sldId="274"/>
            <ac:spMk id="10" creationId="{386AB204-F526-B026-F5F0-141FF3EA5E64}"/>
          </ac:spMkLst>
        </pc:spChg>
        <pc:spChg chg="mod">
          <ac:chgData name="sabah hilal" userId="2c27bc8450dfac3f" providerId="LiveId" clId="{AEC5B2E0-B860-4B5E-9E4E-7121809FC07F}" dt="2024-12-31T18:35:00.360" v="377" actId="208"/>
          <ac:spMkLst>
            <pc:docMk/>
            <pc:sldMk cId="2400912519" sldId="274"/>
            <ac:spMk id="11" creationId="{22DF6E9B-9920-7177-B2B8-0E10CED8AED1}"/>
          </ac:spMkLst>
        </pc:spChg>
      </pc:sldChg>
      <pc:sldChg chg="addSp delSp modSp add mod ord">
        <pc:chgData name="sabah hilal" userId="2c27bc8450dfac3f" providerId="LiveId" clId="{AEC5B2E0-B860-4B5E-9E4E-7121809FC07F}" dt="2025-01-01T09:57:58.834" v="578" actId="962"/>
        <pc:sldMkLst>
          <pc:docMk/>
          <pc:sldMk cId="1167116061" sldId="275"/>
        </pc:sldMkLst>
        <pc:spChg chg="mod">
          <ac:chgData name="sabah hilal" userId="2c27bc8450dfac3f" providerId="LiveId" clId="{AEC5B2E0-B860-4B5E-9E4E-7121809FC07F}" dt="2024-12-31T18:39:44.366" v="411" actId="1076"/>
          <ac:spMkLst>
            <pc:docMk/>
            <pc:sldMk cId="1167116061" sldId="275"/>
            <ac:spMk id="3" creationId="{66FFB332-2A9C-EA16-2630-22C953F98A23}"/>
          </ac:spMkLst>
        </pc:spChg>
        <pc:spChg chg="mod">
          <ac:chgData name="sabah hilal" userId="2c27bc8450dfac3f" providerId="LiveId" clId="{AEC5B2E0-B860-4B5E-9E4E-7121809FC07F}" dt="2024-12-31T18:39:47.392" v="412" actId="1076"/>
          <ac:spMkLst>
            <pc:docMk/>
            <pc:sldMk cId="1167116061" sldId="275"/>
            <ac:spMk id="5" creationId="{D63401BF-613E-D8E9-D2C3-B697A31204A8}"/>
          </ac:spMkLst>
        </pc:spChg>
        <pc:picChg chg="add mod">
          <ac:chgData name="sabah hilal" userId="2c27bc8450dfac3f" providerId="LiveId" clId="{AEC5B2E0-B860-4B5E-9E4E-7121809FC07F}" dt="2025-01-01T09:57:58.834" v="578" actId="962"/>
          <ac:picMkLst>
            <pc:docMk/>
            <pc:sldMk cId="1167116061" sldId="275"/>
            <ac:picMk id="4" creationId="{5E7C79C6-96B8-F6FC-F74C-FE1B88729DC7}"/>
          </ac:picMkLst>
        </pc:picChg>
        <pc:picChg chg="del">
          <ac:chgData name="sabah hilal" userId="2c27bc8450dfac3f" providerId="LiveId" clId="{AEC5B2E0-B860-4B5E-9E4E-7121809FC07F}" dt="2024-12-31T18:39:15.889" v="393" actId="478"/>
          <ac:picMkLst>
            <pc:docMk/>
            <pc:sldMk cId="1167116061" sldId="275"/>
            <ac:picMk id="7" creationId="{F5B4B56E-08A3-AC4B-B8C5-707BEF059675}"/>
          </ac:picMkLst>
        </pc:picChg>
      </pc:sldChg>
      <pc:sldChg chg="add del setBg">
        <pc:chgData name="sabah hilal" userId="2c27bc8450dfac3f" providerId="LiveId" clId="{AEC5B2E0-B860-4B5E-9E4E-7121809FC07F}" dt="2024-12-31T18:39:11.693" v="391"/>
        <pc:sldMkLst>
          <pc:docMk/>
          <pc:sldMk cId="4145165150" sldId="275"/>
        </pc:sldMkLst>
      </pc:sldChg>
      <pc:sldChg chg="modSp add mod">
        <pc:chgData name="sabah hilal" userId="2c27bc8450dfac3f" providerId="LiveId" clId="{AEC5B2E0-B860-4B5E-9E4E-7121809FC07F}" dt="2024-12-31T19:18:43.376" v="449" actId="1076"/>
        <pc:sldMkLst>
          <pc:docMk/>
          <pc:sldMk cId="1096801173" sldId="276"/>
        </pc:sldMkLst>
        <pc:spChg chg="mod">
          <ac:chgData name="sabah hilal" userId="2c27bc8450dfac3f" providerId="LiveId" clId="{AEC5B2E0-B860-4B5E-9E4E-7121809FC07F}" dt="2024-12-31T19:18:03.156" v="443" actId="1076"/>
          <ac:spMkLst>
            <pc:docMk/>
            <pc:sldMk cId="1096801173" sldId="276"/>
            <ac:spMk id="2" creationId="{D9966890-AC9F-D4F5-AD08-6C494BC7F1FC}"/>
          </ac:spMkLst>
        </pc:spChg>
        <pc:spChg chg="mod">
          <ac:chgData name="sabah hilal" userId="2c27bc8450dfac3f" providerId="LiveId" clId="{AEC5B2E0-B860-4B5E-9E4E-7121809FC07F}" dt="2024-12-31T19:18:43.376" v="449" actId="1076"/>
          <ac:spMkLst>
            <pc:docMk/>
            <pc:sldMk cId="1096801173" sldId="276"/>
            <ac:spMk id="3" creationId="{5F96FF1C-EB8E-24F9-6017-ACAB9380A9FF}"/>
          </ac:spMkLst>
        </pc:spChg>
        <pc:spChg chg="mod">
          <ac:chgData name="sabah hilal" userId="2c27bc8450dfac3f" providerId="LiveId" clId="{AEC5B2E0-B860-4B5E-9E4E-7121809FC07F}" dt="2024-12-31T19:18:08.897" v="445" actId="1076"/>
          <ac:spMkLst>
            <pc:docMk/>
            <pc:sldMk cId="1096801173" sldId="276"/>
            <ac:spMk id="4" creationId="{71E793EE-946B-F0F3-7E2D-03E58EF3CAA5}"/>
          </ac:spMkLst>
        </pc:spChg>
      </pc:sldChg>
      <pc:sldChg chg="add del setBg">
        <pc:chgData name="sabah hilal" userId="2c27bc8450dfac3f" providerId="LiveId" clId="{AEC5B2E0-B860-4B5E-9E4E-7121809FC07F}" dt="2024-12-31T18:42:11.400" v="432"/>
        <pc:sldMkLst>
          <pc:docMk/>
          <pc:sldMk cId="4272431774" sldId="276"/>
        </pc:sldMkLst>
      </pc:sldChg>
      <pc:sldChg chg="addSp modSp add mod">
        <pc:chgData name="sabah hilal" userId="2c27bc8450dfac3f" providerId="LiveId" clId="{AEC5B2E0-B860-4B5E-9E4E-7121809FC07F}" dt="2025-01-01T09:59:13.617" v="580" actId="27614"/>
        <pc:sldMkLst>
          <pc:docMk/>
          <pc:sldMk cId="1269350568" sldId="277"/>
        </pc:sldMkLst>
        <pc:picChg chg="add mod">
          <ac:chgData name="sabah hilal" userId="2c27bc8450dfac3f" providerId="LiveId" clId="{AEC5B2E0-B860-4B5E-9E4E-7121809FC07F}" dt="2025-01-01T09:59:13.617" v="580" actId="27614"/>
          <ac:picMkLst>
            <pc:docMk/>
            <pc:sldMk cId="1269350568" sldId="277"/>
            <ac:picMk id="4" creationId="{04BC2C30-1A37-B908-4D7F-9DEE298EEB73}"/>
          </ac:picMkLst>
        </pc:picChg>
      </pc:sldChg>
      <pc:sldChg chg="add del">
        <pc:chgData name="sabah hilal" userId="2c27bc8450dfac3f" providerId="LiveId" clId="{AEC5B2E0-B860-4B5E-9E4E-7121809FC07F}" dt="2024-12-31T18:43:16.317" v="435" actId="47"/>
        <pc:sldMkLst>
          <pc:docMk/>
          <pc:sldMk cId="1682742919" sldId="277"/>
        </pc:sldMkLst>
      </pc:sldChg>
      <pc:sldChg chg="addSp delSp modSp add mod">
        <pc:chgData name="sabah hilal" userId="2c27bc8450dfac3f" providerId="LiveId" clId="{AEC5B2E0-B860-4B5E-9E4E-7121809FC07F}" dt="2025-01-01T09:57:28.406" v="573" actId="1076"/>
        <pc:sldMkLst>
          <pc:docMk/>
          <pc:sldMk cId="3718843178" sldId="278"/>
        </pc:sldMkLst>
        <pc:picChg chg="add del mod">
          <ac:chgData name="sabah hilal" userId="2c27bc8450dfac3f" providerId="LiveId" clId="{AEC5B2E0-B860-4B5E-9E4E-7121809FC07F}" dt="2025-01-01T09:57:01.008" v="560" actId="478"/>
          <ac:picMkLst>
            <pc:docMk/>
            <pc:sldMk cId="3718843178" sldId="278"/>
            <ac:picMk id="2" creationId="{21878783-FC7F-55B7-E62C-D8A472731E8F}"/>
          </ac:picMkLst>
        </pc:picChg>
        <pc:picChg chg="add mod">
          <ac:chgData name="sabah hilal" userId="2c27bc8450dfac3f" providerId="LiveId" clId="{AEC5B2E0-B860-4B5E-9E4E-7121809FC07F}" dt="2025-01-01T09:57:28.406" v="573" actId="1076"/>
          <ac:picMkLst>
            <pc:docMk/>
            <pc:sldMk cId="3718843178" sldId="278"/>
            <ac:picMk id="6" creationId="{D04D67BB-8CE2-67CB-D9A6-E2BE3E55FA32}"/>
          </ac:picMkLst>
        </pc:picChg>
      </pc:sldChg>
      <pc:sldChg chg="addSp delSp modSp add mod">
        <pc:chgData name="sabah hilal" userId="2c27bc8450dfac3f" providerId="LiveId" clId="{AEC5B2E0-B860-4B5E-9E4E-7121809FC07F}" dt="2024-12-31T19:22:29.549" v="510" actId="255"/>
        <pc:sldMkLst>
          <pc:docMk/>
          <pc:sldMk cId="1882201350" sldId="279"/>
        </pc:sldMkLst>
        <pc:spChg chg="mod">
          <ac:chgData name="sabah hilal" userId="2c27bc8450dfac3f" providerId="LiveId" clId="{AEC5B2E0-B860-4B5E-9E4E-7121809FC07F}" dt="2024-12-31T19:20:58.823" v="486" actId="1076"/>
          <ac:spMkLst>
            <pc:docMk/>
            <pc:sldMk cId="1882201350" sldId="279"/>
            <ac:spMk id="2" creationId="{1EE83EAC-B2B6-4724-FAC5-7EC8CE3532D6}"/>
          </ac:spMkLst>
        </pc:spChg>
        <pc:spChg chg="mod">
          <ac:chgData name="sabah hilal" userId="2c27bc8450dfac3f" providerId="LiveId" clId="{AEC5B2E0-B860-4B5E-9E4E-7121809FC07F}" dt="2024-12-31T19:19:22.290" v="459" actId="20577"/>
          <ac:spMkLst>
            <pc:docMk/>
            <pc:sldMk cId="1882201350" sldId="279"/>
            <ac:spMk id="3" creationId="{695AA880-0D49-DE8D-C3B0-D5BA21F6B6AE}"/>
          </ac:spMkLst>
        </pc:spChg>
        <pc:spChg chg="del mod">
          <ac:chgData name="sabah hilal" userId="2c27bc8450dfac3f" providerId="LiveId" clId="{AEC5B2E0-B860-4B5E-9E4E-7121809FC07F}" dt="2024-12-31T19:19:29.932" v="462" actId="478"/>
          <ac:spMkLst>
            <pc:docMk/>
            <pc:sldMk cId="1882201350" sldId="279"/>
            <ac:spMk id="4" creationId="{873A296D-AD3D-06EC-5815-80A61E4122D9}"/>
          </ac:spMkLst>
        </pc:spChg>
        <pc:spChg chg="add del mod">
          <ac:chgData name="sabah hilal" userId="2c27bc8450dfac3f" providerId="LiveId" clId="{AEC5B2E0-B860-4B5E-9E4E-7121809FC07F}" dt="2024-12-31T19:20:00.275" v="468" actId="478"/>
          <ac:spMkLst>
            <pc:docMk/>
            <pc:sldMk cId="1882201350" sldId="279"/>
            <ac:spMk id="7" creationId="{2A447236-5F13-D541-76B2-6D43E61D584D}"/>
          </ac:spMkLst>
        </pc:spChg>
        <pc:graphicFrameChg chg="add del mod">
          <ac:chgData name="sabah hilal" userId="2c27bc8450dfac3f" providerId="LiveId" clId="{AEC5B2E0-B860-4B5E-9E4E-7121809FC07F}" dt="2024-12-31T19:19:50.789" v="464" actId="478"/>
          <ac:graphicFrameMkLst>
            <pc:docMk/>
            <pc:sldMk cId="1882201350" sldId="279"/>
            <ac:graphicFrameMk id="5" creationId="{83D7E25F-A22C-2255-80E9-4460BF4568BD}"/>
          </ac:graphicFrameMkLst>
        </pc:graphicFrameChg>
        <pc:graphicFrameChg chg="add mod modGraphic">
          <ac:chgData name="sabah hilal" userId="2c27bc8450dfac3f" providerId="LiveId" clId="{AEC5B2E0-B860-4B5E-9E4E-7121809FC07F}" dt="2024-12-31T19:22:29.549" v="510" actId="255"/>
          <ac:graphicFrameMkLst>
            <pc:docMk/>
            <pc:sldMk cId="1882201350" sldId="279"/>
            <ac:graphicFrameMk id="8" creationId="{8B40DB57-2873-B1AB-5441-D0AA92885660}"/>
          </ac:graphicFrameMkLst>
        </pc:graphicFrameChg>
      </pc:sldChg>
      <pc:sldChg chg="modSp add mod">
        <pc:chgData name="sabah hilal" userId="2c27bc8450dfac3f" providerId="LiveId" clId="{AEC5B2E0-B860-4B5E-9E4E-7121809FC07F}" dt="2024-12-31T19:32:17.996" v="518" actId="1076"/>
        <pc:sldMkLst>
          <pc:docMk/>
          <pc:sldMk cId="1732891049" sldId="280"/>
        </pc:sldMkLst>
        <pc:spChg chg="mod">
          <ac:chgData name="sabah hilal" userId="2c27bc8450dfac3f" providerId="LiveId" clId="{AEC5B2E0-B860-4B5E-9E4E-7121809FC07F}" dt="2024-12-31T19:32:14.996" v="517" actId="1076"/>
          <ac:spMkLst>
            <pc:docMk/>
            <pc:sldMk cId="1732891049" sldId="280"/>
            <ac:spMk id="2" creationId="{E4E44887-347B-FB26-31EA-0C84CEC1010B}"/>
          </ac:spMkLst>
        </pc:spChg>
        <pc:spChg chg="mod">
          <ac:chgData name="sabah hilal" userId="2c27bc8450dfac3f" providerId="LiveId" clId="{AEC5B2E0-B860-4B5E-9E4E-7121809FC07F}" dt="2024-12-31T19:32:12.112" v="516" actId="1076"/>
          <ac:spMkLst>
            <pc:docMk/>
            <pc:sldMk cId="1732891049" sldId="280"/>
            <ac:spMk id="3" creationId="{D6CD9856-270A-1159-1661-AE4F864E0FE2}"/>
          </ac:spMkLst>
        </pc:spChg>
        <pc:spChg chg="mod">
          <ac:chgData name="sabah hilal" userId="2c27bc8450dfac3f" providerId="LiveId" clId="{AEC5B2E0-B860-4B5E-9E4E-7121809FC07F}" dt="2024-12-31T19:32:17.996" v="518" actId="1076"/>
          <ac:spMkLst>
            <pc:docMk/>
            <pc:sldMk cId="1732891049" sldId="280"/>
            <ac:spMk id="4" creationId="{EBDB528C-BF1C-DD91-D669-5CDAB4E07AEA}"/>
          </ac:spMkLst>
        </pc:spChg>
      </pc:sldChg>
      <pc:sldChg chg="addSp delSp modSp add mod">
        <pc:chgData name="sabah hilal" userId="2c27bc8450dfac3f" providerId="LiveId" clId="{AEC5B2E0-B860-4B5E-9E4E-7121809FC07F}" dt="2025-01-01T09:23:44.860" v="558"/>
        <pc:sldMkLst>
          <pc:docMk/>
          <pc:sldMk cId="3993745534" sldId="281"/>
        </pc:sldMkLst>
        <pc:spChg chg="del mod">
          <ac:chgData name="sabah hilal" userId="2c27bc8450dfac3f" providerId="LiveId" clId="{AEC5B2E0-B860-4B5E-9E4E-7121809FC07F}" dt="2025-01-01T09:23:16.313" v="545" actId="478"/>
          <ac:spMkLst>
            <pc:docMk/>
            <pc:sldMk cId="3993745534" sldId="281"/>
            <ac:spMk id="2" creationId="{CA9AC1D3-4B2E-91C1-FD53-8A43E2C42C25}"/>
          </ac:spMkLst>
        </pc:spChg>
        <pc:spChg chg="mod">
          <ac:chgData name="sabah hilal" userId="2c27bc8450dfac3f" providerId="LiveId" clId="{AEC5B2E0-B860-4B5E-9E4E-7121809FC07F}" dt="2025-01-01T09:23:13.674" v="544" actId="1076"/>
          <ac:spMkLst>
            <pc:docMk/>
            <pc:sldMk cId="3993745534" sldId="281"/>
            <ac:spMk id="3" creationId="{540C271F-ADAF-48BE-6626-E1B1058FE7F9}"/>
          </ac:spMkLst>
        </pc:spChg>
        <pc:spChg chg="del">
          <ac:chgData name="sabah hilal" userId="2c27bc8450dfac3f" providerId="LiveId" clId="{AEC5B2E0-B860-4B5E-9E4E-7121809FC07F}" dt="2025-01-01T09:22:32.695" v="536" actId="478"/>
          <ac:spMkLst>
            <pc:docMk/>
            <pc:sldMk cId="3993745534" sldId="281"/>
            <ac:spMk id="4" creationId="{E7028AB0-E323-07EE-066A-4EE4F47B17BA}"/>
          </ac:spMkLst>
        </pc:spChg>
        <pc:picChg chg="add mod modCrop">
          <ac:chgData name="sabah hilal" userId="2c27bc8450dfac3f" providerId="LiveId" clId="{AEC5B2E0-B860-4B5E-9E4E-7121809FC07F}" dt="2025-01-01T09:23:44.860" v="558"/>
          <ac:picMkLst>
            <pc:docMk/>
            <pc:sldMk cId="3993745534" sldId="281"/>
            <ac:picMk id="6" creationId="{8DBF7864-D853-073F-69C0-E2C70E2E5795}"/>
          </ac:picMkLst>
        </pc:picChg>
      </pc:sldChg>
      <pc:sldChg chg="addSp delSp modSp add mod">
        <pc:chgData name="sabah hilal" userId="2c27bc8450dfac3f" providerId="LiveId" clId="{AEC5B2E0-B860-4B5E-9E4E-7121809FC07F}" dt="2025-01-01T09:59:41.694" v="585" actId="962"/>
        <pc:sldMkLst>
          <pc:docMk/>
          <pc:sldMk cId="3137883645" sldId="282"/>
        </pc:sldMkLst>
        <pc:picChg chg="del">
          <ac:chgData name="sabah hilal" userId="2c27bc8450dfac3f" providerId="LiveId" clId="{AEC5B2E0-B860-4B5E-9E4E-7121809FC07F}" dt="2025-01-01T09:59:22.330" v="582" actId="478"/>
          <ac:picMkLst>
            <pc:docMk/>
            <pc:sldMk cId="3137883645" sldId="282"/>
            <ac:picMk id="4" creationId="{DC0EE4DB-6996-9362-5833-21B985DDB8C5}"/>
          </ac:picMkLst>
        </pc:picChg>
        <pc:picChg chg="add mod">
          <ac:chgData name="sabah hilal" userId="2c27bc8450dfac3f" providerId="LiveId" clId="{AEC5B2E0-B860-4B5E-9E4E-7121809FC07F}" dt="2025-01-01T09:59:41.694" v="585" actId="962"/>
          <ac:picMkLst>
            <pc:docMk/>
            <pc:sldMk cId="3137883645" sldId="282"/>
            <ac:picMk id="6" creationId="{909F0CEC-9A6C-C109-0F8F-4EB23326A851}"/>
          </ac:picMkLst>
        </pc:picChg>
      </pc:sldChg>
      <pc:sldChg chg="addSp delSp modSp add mod">
        <pc:chgData name="sabah hilal" userId="2c27bc8450dfac3f" providerId="LiveId" clId="{AEC5B2E0-B860-4B5E-9E4E-7121809FC07F}" dt="2025-01-01T10:00:15.868" v="593" actId="962"/>
        <pc:sldMkLst>
          <pc:docMk/>
          <pc:sldMk cId="93521361" sldId="283"/>
        </pc:sldMkLst>
        <pc:picChg chg="add mod">
          <ac:chgData name="sabah hilal" userId="2c27bc8450dfac3f" providerId="LiveId" clId="{AEC5B2E0-B860-4B5E-9E4E-7121809FC07F}" dt="2025-01-01T10:00:15.868" v="593" actId="962"/>
          <ac:picMkLst>
            <pc:docMk/>
            <pc:sldMk cId="93521361" sldId="283"/>
            <ac:picMk id="4" creationId="{446A4A11-4B37-C597-2827-B9FBE863EFC7}"/>
          </ac:picMkLst>
        </pc:picChg>
        <pc:picChg chg="del">
          <ac:chgData name="sabah hilal" userId="2c27bc8450dfac3f" providerId="LiveId" clId="{AEC5B2E0-B860-4B5E-9E4E-7121809FC07F}" dt="2025-01-01T09:59:46.832" v="587" actId="478"/>
          <ac:picMkLst>
            <pc:docMk/>
            <pc:sldMk cId="93521361" sldId="283"/>
            <ac:picMk id="6" creationId="{50D865BF-F1B8-6D4F-D96D-7229B2C3F480}"/>
          </ac:picMkLst>
        </pc:picChg>
      </pc:sldChg>
      <pc:sldChg chg="addSp modSp add del mod">
        <pc:chgData name="sabah hilal" userId="2c27bc8450dfac3f" providerId="LiveId" clId="{AEC5B2E0-B860-4B5E-9E4E-7121809FC07F}" dt="2025-01-01T10:02:33.554" v="619" actId="47"/>
        <pc:sldMkLst>
          <pc:docMk/>
          <pc:sldMk cId="570137366" sldId="284"/>
        </pc:sldMkLst>
        <pc:picChg chg="add mod">
          <ac:chgData name="sabah hilal" userId="2c27bc8450dfac3f" providerId="LiveId" clId="{AEC5B2E0-B860-4B5E-9E4E-7121809FC07F}" dt="2025-01-01T10:02:07.879" v="616" actId="962"/>
          <ac:picMkLst>
            <pc:docMk/>
            <pc:sldMk cId="570137366" sldId="284"/>
            <ac:picMk id="4" creationId="{A40D8343-CFEA-DEC8-6864-E00614D7E5BD}"/>
          </ac:picMkLst>
        </pc:picChg>
      </pc:sldChg>
      <pc:sldChg chg="addSp modSp add mod">
        <pc:chgData name="sabah hilal" userId="2c27bc8450dfac3f" providerId="LiveId" clId="{AEC5B2E0-B860-4B5E-9E4E-7121809FC07F}" dt="2025-01-01T10:01:50.112" v="610" actId="962"/>
        <pc:sldMkLst>
          <pc:docMk/>
          <pc:sldMk cId="278424827" sldId="285"/>
        </pc:sldMkLst>
        <pc:picChg chg="add mod">
          <ac:chgData name="sabah hilal" userId="2c27bc8450dfac3f" providerId="LiveId" clId="{AEC5B2E0-B860-4B5E-9E4E-7121809FC07F}" dt="2025-01-01T10:01:50.112" v="610" actId="962"/>
          <ac:picMkLst>
            <pc:docMk/>
            <pc:sldMk cId="278424827" sldId="285"/>
            <ac:picMk id="4" creationId="{FD97654D-1F40-20F2-EC44-C17DBE1493F2}"/>
          </ac:picMkLst>
        </pc:picChg>
      </pc:sldChg>
      <pc:sldChg chg="addSp delSp modSp add mod">
        <pc:chgData name="sabah hilal" userId="2c27bc8450dfac3f" providerId="LiveId" clId="{AEC5B2E0-B860-4B5E-9E4E-7121809FC07F}" dt="2025-01-01T10:01:32.379" v="607" actId="27614"/>
        <pc:sldMkLst>
          <pc:docMk/>
          <pc:sldMk cId="1962467200" sldId="286"/>
        </pc:sldMkLst>
        <pc:picChg chg="add del mod">
          <ac:chgData name="sabah hilal" userId="2c27bc8450dfac3f" providerId="LiveId" clId="{AEC5B2E0-B860-4B5E-9E4E-7121809FC07F}" dt="2025-01-01T10:00:51.750" v="605" actId="478"/>
          <ac:picMkLst>
            <pc:docMk/>
            <pc:sldMk cId="1962467200" sldId="286"/>
            <ac:picMk id="4" creationId="{6908420E-1415-2EAB-C1A9-DAD8B5934816}"/>
          </ac:picMkLst>
        </pc:picChg>
        <pc:picChg chg="add del mod">
          <ac:chgData name="sabah hilal" userId="2c27bc8450dfac3f" providerId="LiveId" clId="{AEC5B2E0-B860-4B5E-9E4E-7121809FC07F}" dt="2025-01-01T10:00:51.750" v="605" actId="478"/>
          <ac:picMkLst>
            <pc:docMk/>
            <pc:sldMk cId="1962467200" sldId="286"/>
            <ac:picMk id="7" creationId="{56EDC352-3A70-DFED-6089-B8AD68B9312A}"/>
          </ac:picMkLst>
        </pc:picChg>
        <pc:picChg chg="add del mod">
          <ac:chgData name="sabah hilal" userId="2c27bc8450dfac3f" providerId="LiveId" clId="{AEC5B2E0-B860-4B5E-9E4E-7121809FC07F}" dt="2025-01-01T10:00:51.750" v="605" actId="478"/>
          <ac:picMkLst>
            <pc:docMk/>
            <pc:sldMk cId="1962467200" sldId="286"/>
            <ac:picMk id="9" creationId="{9A489E95-70BA-033A-6819-5909D09563C3}"/>
          </ac:picMkLst>
        </pc:picChg>
        <pc:picChg chg="add mod">
          <ac:chgData name="sabah hilal" userId="2c27bc8450dfac3f" providerId="LiveId" clId="{AEC5B2E0-B860-4B5E-9E4E-7121809FC07F}" dt="2025-01-01T10:01:32.379" v="607" actId="27614"/>
          <ac:picMkLst>
            <pc:docMk/>
            <pc:sldMk cId="1962467200" sldId="286"/>
            <ac:picMk id="11" creationId="{C2CBBD4C-EB45-31E3-D013-3D800C1D41E6}"/>
          </ac:picMkLst>
        </pc:picChg>
      </pc:sldChg>
      <pc:sldChg chg="addSp modSp add mod">
        <pc:chgData name="sabah hilal" userId="2c27bc8450dfac3f" providerId="LiveId" clId="{AEC5B2E0-B860-4B5E-9E4E-7121809FC07F}" dt="2025-01-01T10:03:22.522" v="625" actId="27614"/>
        <pc:sldMkLst>
          <pc:docMk/>
          <pc:sldMk cId="529281184" sldId="287"/>
        </pc:sldMkLst>
        <pc:picChg chg="add mod">
          <ac:chgData name="sabah hilal" userId="2c27bc8450dfac3f" providerId="LiveId" clId="{AEC5B2E0-B860-4B5E-9E4E-7121809FC07F}" dt="2025-01-01T10:03:22.522" v="625" actId="27614"/>
          <ac:picMkLst>
            <pc:docMk/>
            <pc:sldMk cId="529281184" sldId="287"/>
            <ac:picMk id="4" creationId="{CA81581C-F512-C5C3-8D69-AA9FEBFBF0BE}"/>
          </ac:picMkLst>
        </pc:picChg>
      </pc:sldChg>
      <pc:sldChg chg="addSp modSp add mod">
        <pc:chgData name="sabah hilal" userId="2c27bc8450dfac3f" providerId="LiveId" clId="{AEC5B2E0-B860-4B5E-9E4E-7121809FC07F}" dt="2025-01-01T10:02:57.989" v="622" actId="962"/>
        <pc:sldMkLst>
          <pc:docMk/>
          <pc:sldMk cId="4268376049" sldId="288"/>
        </pc:sldMkLst>
        <pc:picChg chg="add mod">
          <ac:chgData name="sabah hilal" userId="2c27bc8450dfac3f" providerId="LiveId" clId="{AEC5B2E0-B860-4B5E-9E4E-7121809FC07F}" dt="2025-01-01T10:02:57.989" v="622" actId="962"/>
          <ac:picMkLst>
            <pc:docMk/>
            <pc:sldMk cId="4268376049" sldId="288"/>
            <ac:picMk id="4" creationId="{B4AF43CD-A8EB-A1A0-5C55-B6C326C73AA4}"/>
          </ac:picMkLst>
        </pc:picChg>
      </pc:sldChg>
      <pc:sldChg chg="addSp modSp add mod">
        <pc:chgData name="sabah hilal" userId="2c27bc8450dfac3f" providerId="LiveId" clId="{AEC5B2E0-B860-4B5E-9E4E-7121809FC07F}" dt="2025-01-01T10:02:21.941" v="618" actId="27614"/>
        <pc:sldMkLst>
          <pc:docMk/>
          <pc:sldMk cId="4268904726" sldId="289"/>
        </pc:sldMkLst>
        <pc:picChg chg="add mod">
          <ac:chgData name="sabah hilal" userId="2c27bc8450dfac3f" providerId="LiveId" clId="{AEC5B2E0-B860-4B5E-9E4E-7121809FC07F}" dt="2025-01-01T10:02:21.941" v="618" actId="27614"/>
          <ac:picMkLst>
            <pc:docMk/>
            <pc:sldMk cId="4268904726" sldId="289"/>
            <ac:picMk id="4" creationId="{E9885389-B663-E11F-F509-893B087BE8B4}"/>
          </ac:picMkLst>
        </pc:picChg>
      </pc:sldChg>
      <pc:sldChg chg="addSp modSp add mod">
        <pc:chgData name="sabah hilal" userId="2c27bc8450dfac3f" providerId="LiveId" clId="{AEC5B2E0-B860-4B5E-9E4E-7121809FC07F}" dt="2025-01-01T10:03:44.024" v="629" actId="27614"/>
        <pc:sldMkLst>
          <pc:docMk/>
          <pc:sldMk cId="4009792265" sldId="290"/>
        </pc:sldMkLst>
        <pc:picChg chg="add mod">
          <ac:chgData name="sabah hilal" userId="2c27bc8450dfac3f" providerId="LiveId" clId="{AEC5B2E0-B860-4B5E-9E4E-7121809FC07F}" dt="2025-01-01T10:03:44.024" v="629" actId="27614"/>
          <ac:picMkLst>
            <pc:docMk/>
            <pc:sldMk cId="4009792265" sldId="290"/>
            <ac:picMk id="4" creationId="{C954828F-2249-AAB2-7F62-904FCCE22F5D}"/>
          </ac:picMkLst>
        </pc:picChg>
      </pc:sldChg>
      <pc:sldChg chg="addSp modSp add mod ord">
        <pc:chgData name="sabah hilal" userId="2c27bc8450dfac3f" providerId="LiveId" clId="{AEC5B2E0-B860-4B5E-9E4E-7121809FC07F}" dt="2025-01-01T10:04:37.425" v="646"/>
        <pc:sldMkLst>
          <pc:docMk/>
          <pc:sldMk cId="646042034" sldId="291"/>
        </pc:sldMkLst>
        <pc:picChg chg="add mod">
          <ac:chgData name="sabah hilal" userId="2c27bc8450dfac3f" providerId="LiveId" clId="{AEC5B2E0-B860-4B5E-9E4E-7121809FC07F}" dt="2025-01-01T10:04:37.092" v="644" actId="962"/>
          <ac:picMkLst>
            <pc:docMk/>
            <pc:sldMk cId="646042034" sldId="291"/>
            <ac:picMk id="4" creationId="{4F6FC82C-32DA-C79A-5BD7-8CD82455CE66}"/>
          </ac:picMkLst>
        </pc:picChg>
      </pc:sldChg>
      <pc:sldChg chg="addSp delSp modSp add mod ord">
        <pc:chgData name="sabah hilal" userId="2c27bc8450dfac3f" providerId="LiveId" clId="{AEC5B2E0-B860-4B5E-9E4E-7121809FC07F}" dt="2025-01-01T10:04:11.469" v="639"/>
        <pc:sldMkLst>
          <pc:docMk/>
          <pc:sldMk cId="2604312969" sldId="292"/>
        </pc:sldMkLst>
        <pc:picChg chg="add del mod">
          <ac:chgData name="sabah hilal" userId="2c27bc8450dfac3f" providerId="LiveId" clId="{AEC5B2E0-B860-4B5E-9E4E-7121809FC07F}" dt="2025-01-01T10:04:03.797" v="635" actId="1035"/>
          <ac:picMkLst>
            <pc:docMk/>
            <pc:sldMk cId="2604312969" sldId="292"/>
            <ac:picMk id="4" creationId="{B851D67B-2E0A-96D8-6937-FA19EDF9F63E}"/>
          </ac:picMkLst>
        </pc:picChg>
      </pc:sldChg>
      <pc:sldChg chg="addSp modSp add mod">
        <pc:chgData name="sabah hilal" userId="2c27bc8450dfac3f" providerId="LiveId" clId="{AEC5B2E0-B860-4B5E-9E4E-7121809FC07F}" dt="2025-01-01T10:05:16.759" v="652" actId="962"/>
        <pc:sldMkLst>
          <pc:docMk/>
          <pc:sldMk cId="2014715038" sldId="293"/>
        </pc:sldMkLst>
        <pc:picChg chg="add mod">
          <ac:chgData name="sabah hilal" userId="2c27bc8450dfac3f" providerId="LiveId" clId="{AEC5B2E0-B860-4B5E-9E4E-7121809FC07F}" dt="2025-01-01T10:05:16.759" v="652" actId="962"/>
          <ac:picMkLst>
            <pc:docMk/>
            <pc:sldMk cId="2014715038" sldId="293"/>
            <ac:picMk id="4" creationId="{22E89C70-4940-79AA-39D8-167102D8EE1E}"/>
          </ac:picMkLst>
        </pc:picChg>
      </pc:sldChg>
      <pc:sldChg chg="addSp modSp add mod">
        <pc:chgData name="sabah hilal" userId="2c27bc8450dfac3f" providerId="LiveId" clId="{AEC5B2E0-B860-4B5E-9E4E-7121809FC07F}" dt="2025-01-01T10:04:54.416" v="649" actId="962"/>
        <pc:sldMkLst>
          <pc:docMk/>
          <pc:sldMk cId="3185973" sldId="294"/>
        </pc:sldMkLst>
        <pc:picChg chg="add mod">
          <ac:chgData name="sabah hilal" userId="2c27bc8450dfac3f" providerId="LiveId" clId="{AEC5B2E0-B860-4B5E-9E4E-7121809FC07F}" dt="2025-01-01T10:04:54.416" v="649" actId="962"/>
          <ac:picMkLst>
            <pc:docMk/>
            <pc:sldMk cId="3185973" sldId="294"/>
            <ac:picMk id="4" creationId="{86F05068-D727-240F-9EE1-070E2F2098A4}"/>
          </ac:picMkLst>
        </pc:picChg>
      </pc:sldChg>
    </pc:docChg>
  </pc:docChgLst>
  <pc:docChgLst>
    <pc:chgData name="sabah hilal" userId="2c27bc8450dfac3f" providerId="LiveId" clId="{793E0437-31CB-417B-A4BE-3E8F1A8C4B6C}"/>
    <pc:docChg chg="modSld">
      <pc:chgData name="sabah hilal" userId="2c27bc8450dfac3f" providerId="LiveId" clId="{793E0437-31CB-417B-A4BE-3E8F1A8C4B6C}" dt="2024-12-11T16:29:30.118" v="11" actId="20577"/>
      <pc:docMkLst>
        <pc:docMk/>
      </pc:docMkLst>
      <pc:sldChg chg="modSp mod">
        <pc:chgData name="sabah hilal" userId="2c27bc8450dfac3f" providerId="LiveId" clId="{793E0437-31CB-417B-A4BE-3E8F1A8C4B6C}" dt="2024-12-11T16:27:09.012" v="2" actId="20577"/>
        <pc:sldMkLst>
          <pc:docMk/>
          <pc:sldMk cId="0" sldId="258"/>
        </pc:sldMkLst>
        <pc:spChg chg="mod">
          <ac:chgData name="sabah hilal" userId="2c27bc8450dfac3f" providerId="LiveId" clId="{793E0437-31CB-417B-A4BE-3E8F1A8C4B6C}" dt="2024-12-11T16:27:09.012" v="2" actId="20577"/>
          <ac:spMkLst>
            <pc:docMk/>
            <pc:sldMk cId="0" sldId="258"/>
            <ac:spMk id="4" creationId="{00000000-0000-0000-0000-000000000000}"/>
          </ac:spMkLst>
        </pc:spChg>
      </pc:sldChg>
      <pc:sldChg chg="modSp mod">
        <pc:chgData name="sabah hilal" userId="2c27bc8450dfac3f" providerId="LiveId" clId="{793E0437-31CB-417B-A4BE-3E8F1A8C4B6C}" dt="2024-12-11T16:27:57.213" v="5" actId="20577"/>
        <pc:sldMkLst>
          <pc:docMk/>
          <pc:sldMk cId="0" sldId="259"/>
        </pc:sldMkLst>
        <pc:spChg chg="mod">
          <ac:chgData name="sabah hilal" userId="2c27bc8450dfac3f" providerId="LiveId" clId="{793E0437-31CB-417B-A4BE-3E8F1A8C4B6C}" dt="2024-12-11T16:27:40.088" v="4" actId="20577"/>
          <ac:spMkLst>
            <pc:docMk/>
            <pc:sldMk cId="0" sldId="259"/>
            <ac:spMk id="5" creationId="{00000000-0000-0000-0000-000000000000}"/>
          </ac:spMkLst>
        </pc:spChg>
        <pc:spChg chg="mod">
          <ac:chgData name="sabah hilal" userId="2c27bc8450dfac3f" providerId="LiveId" clId="{793E0437-31CB-417B-A4BE-3E8F1A8C4B6C}" dt="2024-12-11T16:27:57.213" v="5" actId="20577"/>
          <ac:spMkLst>
            <pc:docMk/>
            <pc:sldMk cId="0" sldId="259"/>
            <ac:spMk id="8" creationId="{00000000-0000-0000-0000-000000000000}"/>
          </ac:spMkLst>
        </pc:spChg>
      </pc:sldChg>
      <pc:sldChg chg="modSp mod">
        <pc:chgData name="sabah hilal" userId="2c27bc8450dfac3f" providerId="LiveId" clId="{793E0437-31CB-417B-A4BE-3E8F1A8C4B6C}" dt="2024-12-11T16:29:30.118" v="11" actId="20577"/>
        <pc:sldMkLst>
          <pc:docMk/>
          <pc:sldMk cId="0" sldId="26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extBox 2"/>
          <p:cNvSpPr txBox="1"/>
          <p:nvPr/>
        </p:nvSpPr>
        <p:spPr>
          <a:xfrm>
            <a:off x="1247203" y="4869363"/>
            <a:ext cx="15793589" cy="5417637"/>
          </a:xfrm>
          <a:prstGeom prst="rect">
            <a:avLst/>
          </a:prstGeom>
        </p:spPr>
        <p:txBody>
          <a:bodyPr lIns="0" tIns="0" rIns="0" bIns="0" rtlCol="0" anchor="t">
            <a:spAutoFit/>
          </a:bodyPr>
          <a:lstStyle/>
          <a:p>
            <a:pPr algn="ctr">
              <a:lnSpc>
                <a:spcPts val="5459"/>
              </a:lnSpc>
            </a:pPr>
            <a:r>
              <a:rPr lang="en-US" sz="3899" b="1" dirty="0">
                <a:solidFill>
                  <a:srgbClr val="1D1D1F"/>
                </a:solidFill>
                <a:latin typeface="Raleway Heavy"/>
              </a:rPr>
              <a:t>Automated Home Service Solutions: Improving Efficiency and Satisfaction through Real-Time Management</a:t>
            </a:r>
          </a:p>
          <a:p>
            <a:pPr algn="ctr">
              <a:lnSpc>
                <a:spcPts val="5459"/>
              </a:lnSpc>
            </a:pPr>
            <a:endParaRPr lang="en-US" sz="3899" b="1" dirty="0">
              <a:solidFill>
                <a:srgbClr val="1D1D1F"/>
              </a:solidFill>
              <a:latin typeface="Raleway Heavy"/>
              <a:ea typeface="Raleway Heavy"/>
              <a:cs typeface="Raleway Heavy"/>
              <a:sym typeface="Raleway Heavy"/>
            </a:endParaRPr>
          </a:p>
          <a:p>
            <a:pPr algn="ctr">
              <a:lnSpc>
                <a:spcPts val="13439"/>
              </a:lnSpc>
            </a:pPr>
            <a:r>
              <a:rPr lang="en-US" sz="9600" b="1" dirty="0">
                <a:solidFill>
                  <a:srgbClr val="1D1D1F"/>
                </a:solidFill>
                <a:latin typeface="Raleway Heavy"/>
                <a:ea typeface="Raleway Heavy"/>
                <a:cs typeface="Raleway Heavy"/>
                <a:sym typeface="Raleway Heavy"/>
              </a:rPr>
              <a:t> </a:t>
            </a:r>
          </a:p>
          <a:p>
            <a:pPr algn="ctr">
              <a:lnSpc>
                <a:spcPts val="13439"/>
              </a:lnSpc>
            </a:pPr>
            <a:endParaRPr lang="en-US" sz="9600" b="1" dirty="0">
              <a:solidFill>
                <a:srgbClr val="1D1D1F"/>
              </a:solidFill>
              <a:latin typeface="Raleway Heavy"/>
              <a:ea typeface="Raleway Heavy"/>
              <a:cs typeface="Raleway Heavy"/>
              <a:sym typeface="Raleway Heavy"/>
            </a:endParaRPr>
          </a:p>
        </p:txBody>
      </p:sp>
      <p:sp>
        <p:nvSpPr>
          <p:cNvPr id="3" name="TextBox 3"/>
          <p:cNvSpPr txBox="1"/>
          <p:nvPr/>
        </p:nvSpPr>
        <p:spPr>
          <a:xfrm>
            <a:off x="5406844" y="6973757"/>
            <a:ext cx="7474309" cy="1330429"/>
          </a:xfrm>
          <a:prstGeom prst="rect">
            <a:avLst/>
          </a:prstGeom>
        </p:spPr>
        <p:txBody>
          <a:bodyPr lIns="0" tIns="0" rIns="0" bIns="0" rtlCol="0" anchor="t">
            <a:spAutoFit/>
          </a:bodyPr>
          <a:lstStyle/>
          <a:p>
            <a:pPr algn="ctr">
              <a:lnSpc>
                <a:spcPts val="3499"/>
              </a:lnSpc>
            </a:pPr>
            <a:r>
              <a:rPr lang="en-US" sz="2499" b="1" spc="499" dirty="0">
                <a:solidFill>
                  <a:srgbClr val="1D1D1F"/>
                </a:solidFill>
                <a:latin typeface="Now Bold"/>
                <a:ea typeface="Now Bold"/>
                <a:cs typeface="Now Bold"/>
                <a:sym typeface="Now Bold"/>
              </a:rPr>
              <a:t>Sabah H.  </a:t>
            </a:r>
            <a:r>
              <a:rPr lang="en-US" sz="2499" b="1" spc="499" dirty="0" err="1">
                <a:solidFill>
                  <a:srgbClr val="1D1D1F"/>
                </a:solidFill>
                <a:latin typeface="Now Bold"/>
                <a:ea typeface="Now Bold"/>
                <a:cs typeface="Now Bold"/>
                <a:sym typeface="Now Bold"/>
              </a:rPr>
              <a:t>Alsehli</a:t>
            </a:r>
            <a:endParaRPr lang="en-US" sz="2499" b="1" spc="499" dirty="0">
              <a:solidFill>
                <a:srgbClr val="1D1D1F"/>
              </a:solidFill>
              <a:latin typeface="Now Bold"/>
              <a:ea typeface="Now Bold"/>
              <a:cs typeface="Now Bold"/>
              <a:sym typeface="Now Bold"/>
            </a:endParaRPr>
          </a:p>
          <a:p>
            <a:pPr algn="ctr">
              <a:lnSpc>
                <a:spcPts val="3499"/>
              </a:lnSpc>
            </a:pPr>
            <a:r>
              <a:rPr lang="en-US" sz="2499" b="1" spc="499" dirty="0">
                <a:solidFill>
                  <a:srgbClr val="1D1D1F"/>
                </a:solidFill>
                <a:latin typeface="Now Bold"/>
                <a:ea typeface="Now Bold"/>
                <a:cs typeface="Now Bold"/>
                <a:sym typeface="Now Bold"/>
              </a:rPr>
              <a:t>Shahad A. Alharbi</a:t>
            </a:r>
          </a:p>
          <a:p>
            <a:pPr algn="ctr">
              <a:lnSpc>
                <a:spcPts val="3499"/>
              </a:lnSpc>
            </a:pPr>
            <a:r>
              <a:rPr lang="en-US" sz="2499" b="1" spc="499" dirty="0" err="1">
                <a:solidFill>
                  <a:srgbClr val="1D1D1F"/>
                </a:solidFill>
                <a:latin typeface="Now Bold"/>
              </a:rPr>
              <a:t>Khulud</a:t>
            </a:r>
            <a:r>
              <a:rPr lang="en-US" sz="2499" b="1" spc="499" dirty="0">
                <a:solidFill>
                  <a:srgbClr val="1D1D1F"/>
                </a:solidFill>
                <a:latin typeface="Now Bold"/>
              </a:rPr>
              <a:t> H. </a:t>
            </a:r>
            <a:r>
              <a:rPr lang="en-US" sz="2499" b="1" spc="499" dirty="0" err="1">
                <a:solidFill>
                  <a:srgbClr val="1D1D1F"/>
                </a:solidFill>
                <a:latin typeface="Now Bold"/>
              </a:rPr>
              <a:t>Allugmani</a:t>
            </a:r>
            <a:r>
              <a:rPr lang="en-US" sz="2499" b="1" spc="499" dirty="0">
                <a:solidFill>
                  <a:srgbClr val="1D1D1F"/>
                </a:solidFill>
                <a:latin typeface="Now Bold"/>
              </a:rPr>
              <a:t> </a:t>
            </a:r>
            <a:endParaRPr lang="en-US" sz="2499" b="1" spc="499" dirty="0">
              <a:solidFill>
                <a:srgbClr val="1D1D1F"/>
              </a:solidFill>
              <a:latin typeface="Now Bold"/>
              <a:sym typeface="Now Bold"/>
            </a:endParaRPr>
          </a:p>
        </p:txBody>
      </p:sp>
      <p:sp>
        <p:nvSpPr>
          <p:cNvPr id="4" name="AutoShape 4"/>
          <p:cNvSpPr/>
          <p:nvPr/>
        </p:nvSpPr>
        <p:spPr>
          <a:xfrm>
            <a:off x="5553085" y="6612097"/>
            <a:ext cx="7181826" cy="0"/>
          </a:xfrm>
          <a:prstGeom prst="line">
            <a:avLst/>
          </a:prstGeom>
          <a:ln w="47625" cap="flat">
            <a:solidFill>
              <a:schemeClr val="accent1"/>
            </a:solidFill>
            <a:prstDash val="solid"/>
            <a:headEnd type="none" w="sm" len="sm"/>
            <a:tailEnd type="none" w="sm" len="sm"/>
          </a:ln>
        </p:spPr>
        <p:txBody>
          <a:bodyPr/>
          <a:lstStyle/>
          <a:p>
            <a:endParaRPr lang="ar-SA"/>
          </a:p>
        </p:txBody>
      </p:sp>
      <p:pic>
        <p:nvPicPr>
          <p:cNvPr id="8" name="Picture 7" descr="A logo of a house with tools&#10;&#10;Description automatically generated">
            <a:extLst>
              <a:ext uri="{FF2B5EF4-FFF2-40B4-BE49-F238E27FC236}">
                <a16:creationId xmlns:a16="http://schemas.microsoft.com/office/drawing/2014/main" id="{B397460D-B1A9-1402-6F33-884A6EC99B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2640" y="-356880"/>
            <a:ext cx="6462713" cy="46793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a:extLst>
            <a:ext uri="{FF2B5EF4-FFF2-40B4-BE49-F238E27FC236}">
              <a16:creationId xmlns:a16="http://schemas.microsoft.com/office/drawing/2014/main" id="{6D8C672C-C421-6BBF-DC13-58A23F908954}"/>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F62FD517-71F3-E684-55A2-F96B2E93AAA9}"/>
              </a:ext>
            </a:extLst>
          </p:cNvPr>
          <p:cNvSpPr txBox="1"/>
          <p:nvPr/>
        </p:nvSpPr>
        <p:spPr>
          <a:xfrm>
            <a:off x="1066800" y="571500"/>
            <a:ext cx="5791200" cy="791627"/>
          </a:xfrm>
          <a:prstGeom prst="rect">
            <a:avLst/>
          </a:prstGeom>
        </p:spPr>
        <p:txBody>
          <a:bodyPr wrap="square" lIns="0" tIns="0" rIns="0" bIns="0" rtlCol="0" anchor="t">
            <a:spAutoFit/>
          </a:bodyPr>
          <a:lstStyle/>
          <a:p>
            <a:pPr algn="ctr">
              <a:lnSpc>
                <a:spcPts val="6719"/>
              </a:lnSpc>
            </a:pPr>
            <a:r>
              <a:rPr lang="en-US" sz="4800" b="1" dirty="0">
                <a:solidFill>
                  <a:srgbClr val="1D1D1F"/>
                </a:solidFill>
                <a:latin typeface="Raleway Heavy"/>
                <a:ea typeface="Raleway Heavy"/>
                <a:cs typeface="Raleway Heavy"/>
                <a:sym typeface="Raleway Heavy"/>
              </a:rPr>
              <a:t>Implementation </a:t>
            </a:r>
          </a:p>
        </p:txBody>
      </p:sp>
      <p:sp>
        <p:nvSpPr>
          <p:cNvPr id="5" name="AutoShape 2">
            <a:extLst>
              <a:ext uri="{FF2B5EF4-FFF2-40B4-BE49-F238E27FC236}">
                <a16:creationId xmlns:a16="http://schemas.microsoft.com/office/drawing/2014/main" id="{F9C4F815-18BF-0BED-5B9F-67F9330CB2A2}"/>
              </a:ext>
            </a:extLst>
          </p:cNvPr>
          <p:cNvSpPr/>
          <p:nvPr/>
        </p:nvSpPr>
        <p:spPr>
          <a:xfrm>
            <a:off x="1066800" y="1562100"/>
            <a:ext cx="7181826" cy="0"/>
          </a:xfrm>
          <a:prstGeom prst="line">
            <a:avLst/>
          </a:prstGeom>
          <a:ln w="47625" cap="flat">
            <a:solidFill>
              <a:schemeClr val="accent1"/>
            </a:solidFill>
            <a:prstDash val="solid"/>
            <a:headEnd type="none" w="sm" len="sm"/>
            <a:tailEnd type="none" w="sm" len="sm"/>
          </a:ln>
        </p:spPr>
        <p:txBody>
          <a:bodyPr/>
          <a:lstStyle/>
          <a:p>
            <a:endParaRPr lang="ar-SA" dirty="0"/>
          </a:p>
        </p:txBody>
      </p:sp>
      <p:pic>
        <p:nvPicPr>
          <p:cNvPr id="6" name="Picture 5" descr="A screenshot of a computer&#10;&#10;Description automatically generated">
            <a:extLst>
              <a:ext uri="{FF2B5EF4-FFF2-40B4-BE49-F238E27FC236}">
                <a16:creationId xmlns:a16="http://schemas.microsoft.com/office/drawing/2014/main" id="{D04D67BB-8CE2-67CB-D9A6-E2BE3E55FA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9862" y="2095500"/>
            <a:ext cx="12868275" cy="6096000"/>
          </a:xfrm>
          <a:prstGeom prst="rect">
            <a:avLst/>
          </a:prstGeom>
        </p:spPr>
      </p:pic>
    </p:spTree>
    <p:extLst>
      <p:ext uri="{BB962C8B-B14F-4D97-AF65-F5344CB8AC3E}">
        <p14:creationId xmlns:p14="http://schemas.microsoft.com/office/powerpoint/2010/main" val="3718843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a:extLst>
            <a:ext uri="{FF2B5EF4-FFF2-40B4-BE49-F238E27FC236}">
              <a16:creationId xmlns:a16="http://schemas.microsoft.com/office/drawing/2014/main" id="{71342382-8834-EB32-58B2-D0BAA218DF26}"/>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66FFB332-2A9C-EA16-2630-22C953F98A23}"/>
              </a:ext>
            </a:extLst>
          </p:cNvPr>
          <p:cNvSpPr txBox="1"/>
          <p:nvPr/>
        </p:nvSpPr>
        <p:spPr>
          <a:xfrm>
            <a:off x="1066800" y="571500"/>
            <a:ext cx="5791200" cy="791627"/>
          </a:xfrm>
          <a:prstGeom prst="rect">
            <a:avLst/>
          </a:prstGeom>
        </p:spPr>
        <p:txBody>
          <a:bodyPr wrap="square" lIns="0" tIns="0" rIns="0" bIns="0" rtlCol="0" anchor="t">
            <a:spAutoFit/>
          </a:bodyPr>
          <a:lstStyle/>
          <a:p>
            <a:pPr algn="ctr">
              <a:lnSpc>
                <a:spcPts val="6719"/>
              </a:lnSpc>
            </a:pPr>
            <a:r>
              <a:rPr lang="en-US" sz="4800" b="1" dirty="0">
                <a:solidFill>
                  <a:srgbClr val="1D1D1F"/>
                </a:solidFill>
                <a:latin typeface="Raleway Heavy"/>
                <a:ea typeface="Raleway Heavy"/>
                <a:cs typeface="Raleway Heavy"/>
                <a:sym typeface="Raleway Heavy"/>
              </a:rPr>
              <a:t>Implementation </a:t>
            </a:r>
          </a:p>
        </p:txBody>
      </p:sp>
      <p:sp>
        <p:nvSpPr>
          <p:cNvPr id="5" name="AutoShape 2">
            <a:extLst>
              <a:ext uri="{FF2B5EF4-FFF2-40B4-BE49-F238E27FC236}">
                <a16:creationId xmlns:a16="http://schemas.microsoft.com/office/drawing/2014/main" id="{D63401BF-613E-D8E9-D2C3-B697A31204A8}"/>
              </a:ext>
            </a:extLst>
          </p:cNvPr>
          <p:cNvSpPr/>
          <p:nvPr/>
        </p:nvSpPr>
        <p:spPr>
          <a:xfrm>
            <a:off x="1066800" y="1562100"/>
            <a:ext cx="7181826" cy="0"/>
          </a:xfrm>
          <a:prstGeom prst="line">
            <a:avLst/>
          </a:prstGeom>
          <a:ln w="47625" cap="flat">
            <a:solidFill>
              <a:schemeClr val="accent1"/>
            </a:solidFill>
            <a:prstDash val="solid"/>
            <a:headEnd type="none" w="sm" len="sm"/>
            <a:tailEnd type="none" w="sm" len="sm"/>
          </a:ln>
        </p:spPr>
        <p:txBody>
          <a:bodyPr/>
          <a:lstStyle/>
          <a:p>
            <a:endParaRPr lang="ar-SA" dirty="0"/>
          </a:p>
        </p:txBody>
      </p:sp>
      <p:pic>
        <p:nvPicPr>
          <p:cNvPr id="4" name="Picture 3" descr="A cartoon character giving a thumbs up&#10;&#10;Description automatically generated">
            <a:extLst>
              <a:ext uri="{FF2B5EF4-FFF2-40B4-BE49-F238E27FC236}">
                <a16:creationId xmlns:a16="http://schemas.microsoft.com/office/drawing/2014/main" id="{5E7C79C6-96B8-F6FC-F74C-FE1B88729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9387" y="2347912"/>
            <a:ext cx="12849225" cy="5591175"/>
          </a:xfrm>
          <a:prstGeom prst="rect">
            <a:avLst/>
          </a:prstGeom>
        </p:spPr>
      </p:pic>
    </p:spTree>
    <p:extLst>
      <p:ext uri="{BB962C8B-B14F-4D97-AF65-F5344CB8AC3E}">
        <p14:creationId xmlns:p14="http://schemas.microsoft.com/office/powerpoint/2010/main" val="1167116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a:extLst>
            <a:ext uri="{FF2B5EF4-FFF2-40B4-BE49-F238E27FC236}">
              <a16:creationId xmlns:a16="http://schemas.microsoft.com/office/drawing/2014/main" id="{5B307751-C8A7-51DD-540A-59A9A599951C}"/>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B206A8AB-DFB6-AD42-3B5A-27757DA3D074}"/>
              </a:ext>
            </a:extLst>
          </p:cNvPr>
          <p:cNvSpPr txBox="1"/>
          <p:nvPr/>
        </p:nvSpPr>
        <p:spPr>
          <a:xfrm>
            <a:off x="1066800" y="571500"/>
            <a:ext cx="5791200" cy="791627"/>
          </a:xfrm>
          <a:prstGeom prst="rect">
            <a:avLst/>
          </a:prstGeom>
        </p:spPr>
        <p:txBody>
          <a:bodyPr wrap="square" lIns="0" tIns="0" rIns="0" bIns="0" rtlCol="0" anchor="t">
            <a:spAutoFit/>
          </a:bodyPr>
          <a:lstStyle/>
          <a:p>
            <a:pPr algn="ctr">
              <a:lnSpc>
                <a:spcPts val="6719"/>
              </a:lnSpc>
            </a:pPr>
            <a:r>
              <a:rPr lang="en-US" sz="4800" b="1" dirty="0">
                <a:solidFill>
                  <a:srgbClr val="1D1D1F"/>
                </a:solidFill>
                <a:latin typeface="Raleway Heavy"/>
                <a:ea typeface="Raleway Heavy"/>
                <a:cs typeface="Raleway Heavy"/>
                <a:sym typeface="Raleway Heavy"/>
              </a:rPr>
              <a:t>Implementation </a:t>
            </a:r>
          </a:p>
        </p:txBody>
      </p:sp>
      <p:sp>
        <p:nvSpPr>
          <p:cNvPr id="5" name="AutoShape 2">
            <a:extLst>
              <a:ext uri="{FF2B5EF4-FFF2-40B4-BE49-F238E27FC236}">
                <a16:creationId xmlns:a16="http://schemas.microsoft.com/office/drawing/2014/main" id="{BB183699-302F-C58F-6247-9BFF487FBBC7}"/>
              </a:ext>
            </a:extLst>
          </p:cNvPr>
          <p:cNvSpPr/>
          <p:nvPr/>
        </p:nvSpPr>
        <p:spPr>
          <a:xfrm>
            <a:off x="1066800" y="1562100"/>
            <a:ext cx="7181826" cy="0"/>
          </a:xfrm>
          <a:prstGeom prst="line">
            <a:avLst/>
          </a:prstGeom>
          <a:ln w="47625" cap="flat">
            <a:solidFill>
              <a:schemeClr val="accent1"/>
            </a:solidFill>
            <a:prstDash val="solid"/>
            <a:headEnd type="none" w="sm" len="sm"/>
            <a:tailEnd type="none" w="sm" len="sm"/>
          </a:ln>
        </p:spPr>
        <p:txBody>
          <a:bodyPr/>
          <a:lstStyle/>
          <a:p>
            <a:endParaRPr lang="ar-SA" dirty="0"/>
          </a:p>
        </p:txBody>
      </p:sp>
      <p:pic>
        <p:nvPicPr>
          <p:cNvPr id="4" name="Picture 3" descr="A cartoon character giving a thumbs up&#10;&#10;Description automatically generated">
            <a:extLst>
              <a:ext uri="{FF2B5EF4-FFF2-40B4-BE49-F238E27FC236}">
                <a16:creationId xmlns:a16="http://schemas.microsoft.com/office/drawing/2014/main" id="{04BC2C30-1A37-B908-4D7F-9DEE298EEB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9862" y="2095500"/>
            <a:ext cx="12868275" cy="6096000"/>
          </a:xfrm>
          <a:prstGeom prst="rect">
            <a:avLst/>
          </a:prstGeom>
        </p:spPr>
      </p:pic>
    </p:spTree>
    <p:extLst>
      <p:ext uri="{BB962C8B-B14F-4D97-AF65-F5344CB8AC3E}">
        <p14:creationId xmlns:p14="http://schemas.microsoft.com/office/powerpoint/2010/main" val="1269350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a:extLst>
            <a:ext uri="{FF2B5EF4-FFF2-40B4-BE49-F238E27FC236}">
              <a16:creationId xmlns:a16="http://schemas.microsoft.com/office/drawing/2014/main" id="{BE41542C-BE07-E784-E8FE-E333B6F87720}"/>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58C8C222-4341-0E43-5E3E-27B3F3EEF2B4}"/>
              </a:ext>
            </a:extLst>
          </p:cNvPr>
          <p:cNvSpPr txBox="1"/>
          <p:nvPr/>
        </p:nvSpPr>
        <p:spPr>
          <a:xfrm>
            <a:off x="1066800" y="571500"/>
            <a:ext cx="5791200" cy="791627"/>
          </a:xfrm>
          <a:prstGeom prst="rect">
            <a:avLst/>
          </a:prstGeom>
        </p:spPr>
        <p:txBody>
          <a:bodyPr wrap="square" lIns="0" tIns="0" rIns="0" bIns="0" rtlCol="0" anchor="t">
            <a:spAutoFit/>
          </a:bodyPr>
          <a:lstStyle/>
          <a:p>
            <a:pPr algn="ctr">
              <a:lnSpc>
                <a:spcPts val="6719"/>
              </a:lnSpc>
            </a:pPr>
            <a:r>
              <a:rPr lang="en-US" sz="4800" b="1" dirty="0">
                <a:solidFill>
                  <a:srgbClr val="1D1D1F"/>
                </a:solidFill>
                <a:latin typeface="Raleway Heavy"/>
                <a:ea typeface="Raleway Heavy"/>
                <a:cs typeface="Raleway Heavy"/>
                <a:sym typeface="Raleway Heavy"/>
              </a:rPr>
              <a:t>Implementation </a:t>
            </a:r>
          </a:p>
        </p:txBody>
      </p:sp>
      <p:sp>
        <p:nvSpPr>
          <p:cNvPr id="5" name="AutoShape 2">
            <a:extLst>
              <a:ext uri="{FF2B5EF4-FFF2-40B4-BE49-F238E27FC236}">
                <a16:creationId xmlns:a16="http://schemas.microsoft.com/office/drawing/2014/main" id="{758D0BBB-0BBE-BDDA-96A2-BB37289CBD6D}"/>
              </a:ext>
            </a:extLst>
          </p:cNvPr>
          <p:cNvSpPr/>
          <p:nvPr/>
        </p:nvSpPr>
        <p:spPr>
          <a:xfrm>
            <a:off x="1066800" y="1562100"/>
            <a:ext cx="7181826" cy="0"/>
          </a:xfrm>
          <a:prstGeom prst="line">
            <a:avLst/>
          </a:prstGeom>
          <a:ln w="47625" cap="flat">
            <a:solidFill>
              <a:schemeClr val="accent1"/>
            </a:solidFill>
            <a:prstDash val="solid"/>
            <a:headEnd type="none" w="sm" len="sm"/>
            <a:tailEnd type="none" w="sm" len="sm"/>
          </a:ln>
        </p:spPr>
        <p:txBody>
          <a:bodyPr/>
          <a:lstStyle/>
          <a:p>
            <a:endParaRPr lang="ar-SA" dirty="0"/>
          </a:p>
        </p:txBody>
      </p:sp>
      <p:pic>
        <p:nvPicPr>
          <p:cNvPr id="6" name="Picture 5" descr="A screenshot of a website&#10;&#10;Description automatically generated">
            <a:extLst>
              <a:ext uri="{FF2B5EF4-FFF2-40B4-BE49-F238E27FC236}">
                <a16:creationId xmlns:a16="http://schemas.microsoft.com/office/drawing/2014/main" id="{909F0CEC-9A6C-C109-0F8F-4EB23326A8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7950" y="2133600"/>
            <a:ext cx="12992100" cy="6019800"/>
          </a:xfrm>
          <a:prstGeom prst="rect">
            <a:avLst/>
          </a:prstGeom>
        </p:spPr>
      </p:pic>
    </p:spTree>
    <p:extLst>
      <p:ext uri="{BB962C8B-B14F-4D97-AF65-F5344CB8AC3E}">
        <p14:creationId xmlns:p14="http://schemas.microsoft.com/office/powerpoint/2010/main" val="3137883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a:extLst>
            <a:ext uri="{FF2B5EF4-FFF2-40B4-BE49-F238E27FC236}">
              <a16:creationId xmlns:a16="http://schemas.microsoft.com/office/drawing/2014/main" id="{302134CE-06F2-0812-51F9-1E35824022E3}"/>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D2C1CCE4-0C8D-BD6E-4CB8-53033DD5178C}"/>
              </a:ext>
            </a:extLst>
          </p:cNvPr>
          <p:cNvSpPr txBox="1"/>
          <p:nvPr/>
        </p:nvSpPr>
        <p:spPr>
          <a:xfrm>
            <a:off x="1066800" y="571500"/>
            <a:ext cx="5791200" cy="791627"/>
          </a:xfrm>
          <a:prstGeom prst="rect">
            <a:avLst/>
          </a:prstGeom>
        </p:spPr>
        <p:txBody>
          <a:bodyPr wrap="square" lIns="0" tIns="0" rIns="0" bIns="0" rtlCol="0" anchor="t">
            <a:spAutoFit/>
          </a:bodyPr>
          <a:lstStyle/>
          <a:p>
            <a:pPr algn="ctr">
              <a:lnSpc>
                <a:spcPts val="6719"/>
              </a:lnSpc>
            </a:pPr>
            <a:r>
              <a:rPr lang="en-US" sz="4800" b="1" dirty="0">
                <a:solidFill>
                  <a:srgbClr val="1D1D1F"/>
                </a:solidFill>
                <a:latin typeface="Raleway Heavy"/>
                <a:ea typeface="Raleway Heavy"/>
                <a:cs typeface="Raleway Heavy"/>
                <a:sym typeface="Raleway Heavy"/>
              </a:rPr>
              <a:t>Implementation </a:t>
            </a:r>
          </a:p>
        </p:txBody>
      </p:sp>
      <p:sp>
        <p:nvSpPr>
          <p:cNvPr id="5" name="AutoShape 2">
            <a:extLst>
              <a:ext uri="{FF2B5EF4-FFF2-40B4-BE49-F238E27FC236}">
                <a16:creationId xmlns:a16="http://schemas.microsoft.com/office/drawing/2014/main" id="{1149BE68-E6B8-F5B2-A134-0551738393A3}"/>
              </a:ext>
            </a:extLst>
          </p:cNvPr>
          <p:cNvSpPr/>
          <p:nvPr/>
        </p:nvSpPr>
        <p:spPr>
          <a:xfrm>
            <a:off x="1066800" y="1562100"/>
            <a:ext cx="7181826" cy="0"/>
          </a:xfrm>
          <a:prstGeom prst="line">
            <a:avLst/>
          </a:prstGeom>
          <a:ln w="47625" cap="flat">
            <a:solidFill>
              <a:schemeClr val="accent1"/>
            </a:solidFill>
            <a:prstDash val="solid"/>
            <a:headEnd type="none" w="sm" len="sm"/>
            <a:tailEnd type="none" w="sm" len="sm"/>
          </a:ln>
        </p:spPr>
        <p:txBody>
          <a:bodyPr/>
          <a:lstStyle/>
          <a:p>
            <a:endParaRPr lang="ar-SA" dirty="0"/>
          </a:p>
        </p:txBody>
      </p:sp>
      <p:pic>
        <p:nvPicPr>
          <p:cNvPr id="4" name="Picture 3" descr="A screenshot of a website&#10;&#10;Description automatically generated">
            <a:extLst>
              <a:ext uri="{FF2B5EF4-FFF2-40B4-BE49-F238E27FC236}">
                <a16:creationId xmlns:a16="http://schemas.microsoft.com/office/drawing/2014/main" id="{446A4A11-4B37-C597-2827-B9FBE863EF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5100" y="2090737"/>
            <a:ext cx="12877800" cy="6105525"/>
          </a:xfrm>
          <a:prstGeom prst="rect">
            <a:avLst/>
          </a:prstGeom>
        </p:spPr>
      </p:pic>
    </p:spTree>
    <p:extLst>
      <p:ext uri="{BB962C8B-B14F-4D97-AF65-F5344CB8AC3E}">
        <p14:creationId xmlns:p14="http://schemas.microsoft.com/office/powerpoint/2010/main" val="93521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a:extLst>
            <a:ext uri="{FF2B5EF4-FFF2-40B4-BE49-F238E27FC236}">
              <a16:creationId xmlns:a16="http://schemas.microsoft.com/office/drawing/2014/main" id="{FB9350BE-05A3-07C9-CCF0-05CC1C4CC4BD}"/>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4B1D6829-F534-D89E-4FDB-A0F8F846EB57}"/>
              </a:ext>
            </a:extLst>
          </p:cNvPr>
          <p:cNvSpPr txBox="1"/>
          <p:nvPr/>
        </p:nvSpPr>
        <p:spPr>
          <a:xfrm>
            <a:off x="1066800" y="571500"/>
            <a:ext cx="5791200" cy="791627"/>
          </a:xfrm>
          <a:prstGeom prst="rect">
            <a:avLst/>
          </a:prstGeom>
        </p:spPr>
        <p:txBody>
          <a:bodyPr wrap="square" lIns="0" tIns="0" rIns="0" bIns="0" rtlCol="0" anchor="t">
            <a:spAutoFit/>
          </a:bodyPr>
          <a:lstStyle/>
          <a:p>
            <a:pPr algn="ctr">
              <a:lnSpc>
                <a:spcPts val="6719"/>
              </a:lnSpc>
            </a:pPr>
            <a:r>
              <a:rPr lang="en-US" sz="4800" b="1" dirty="0">
                <a:solidFill>
                  <a:srgbClr val="1D1D1F"/>
                </a:solidFill>
                <a:latin typeface="Raleway Heavy"/>
                <a:ea typeface="Raleway Heavy"/>
                <a:cs typeface="Raleway Heavy"/>
                <a:sym typeface="Raleway Heavy"/>
              </a:rPr>
              <a:t>Implementation </a:t>
            </a:r>
          </a:p>
        </p:txBody>
      </p:sp>
      <p:sp>
        <p:nvSpPr>
          <p:cNvPr id="5" name="AutoShape 2">
            <a:extLst>
              <a:ext uri="{FF2B5EF4-FFF2-40B4-BE49-F238E27FC236}">
                <a16:creationId xmlns:a16="http://schemas.microsoft.com/office/drawing/2014/main" id="{2F85327B-5152-470A-2F49-F386EECDCD93}"/>
              </a:ext>
            </a:extLst>
          </p:cNvPr>
          <p:cNvSpPr/>
          <p:nvPr/>
        </p:nvSpPr>
        <p:spPr>
          <a:xfrm>
            <a:off x="1066800" y="1562100"/>
            <a:ext cx="7181826" cy="0"/>
          </a:xfrm>
          <a:prstGeom prst="line">
            <a:avLst/>
          </a:prstGeom>
          <a:ln w="47625" cap="flat">
            <a:solidFill>
              <a:schemeClr val="accent1"/>
            </a:solidFill>
            <a:prstDash val="solid"/>
            <a:headEnd type="none" w="sm" len="sm"/>
            <a:tailEnd type="none" w="sm" len="sm"/>
          </a:ln>
        </p:spPr>
        <p:txBody>
          <a:bodyPr/>
          <a:lstStyle/>
          <a:p>
            <a:endParaRPr lang="ar-SA" dirty="0"/>
          </a:p>
        </p:txBody>
      </p:sp>
      <p:pic>
        <p:nvPicPr>
          <p:cNvPr id="11" name="Picture 10" descr="A screenshot of a website&#10;&#10;Description automatically generated">
            <a:extLst>
              <a:ext uri="{FF2B5EF4-FFF2-40B4-BE49-F238E27FC236}">
                <a16:creationId xmlns:a16="http://schemas.microsoft.com/office/drawing/2014/main" id="{C2CBBD4C-EB45-31E3-D013-3D800C1D41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4625" y="2095500"/>
            <a:ext cx="12858750" cy="6096000"/>
          </a:xfrm>
          <a:prstGeom prst="rect">
            <a:avLst/>
          </a:prstGeom>
        </p:spPr>
      </p:pic>
    </p:spTree>
    <p:extLst>
      <p:ext uri="{BB962C8B-B14F-4D97-AF65-F5344CB8AC3E}">
        <p14:creationId xmlns:p14="http://schemas.microsoft.com/office/powerpoint/2010/main" val="1962467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a:extLst>
            <a:ext uri="{FF2B5EF4-FFF2-40B4-BE49-F238E27FC236}">
              <a16:creationId xmlns:a16="http://schemas.microsoft.com/office/drawing/2014/main" id="{0D65761A-C6D8-6481-25CD-235FEE77617F}"/>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5A67D58B-0D40-AFA9-3EA1-C4C6AF5CCBE7}"/>
              </a:ext>
            </a:extLst>
          </p:cNvPr>
          <p:cNvSpPr txBox="1"/>
          <p:nvPr/>
        </p:nvSpPr>
        <p:spPr>
          <a:xfrm>
            <a:off x="1066800" y="571500"/>
            <a:ext cx="5791200" cy="791627"/>
          </a:xfrm>
          <a:prstGeom prst="rect">
            <a:avLst/>
          </a:prstGeom>
        </p:spPr>
        <p:txBody>
          <a:bodyPr wrap="square" lIns="0" tIns="0" rIns="0" bIns="0" rtlCol="0" anchor="t">
            <a:spAutoFit/>
          </a:bodyPr>
          <a:lstStyle/>
          <a:p>
            <a:pPr algn="ctr">
              <a:lnSpc>
                <a:spcPts val="6719"/>
              </a:lnSpc>
            </a:pPr>
            <a:r>
              <a:rPr lang="en-US" sz="4800" b="1" dirty="0">
                <a:solidFill>
                  <a:srgbClr val="1D1D1F"/>
                </a:solidFill>
                <a:latin typeface="Raleway Heavy"/>
                <a:ea typeface="Raleway Heavy"/>
                <a:cs typeface="Raleway Heavy"/>
                <a:sym typeface="Raleway Heavy"/>
              </a:rPr>
              <a:t>Implementation </a:t>
            </a:r>
          </a:p>
        </p:txBody>
      </p:sp>
      <p:sp>
        <p:nvSpPr>
          <p:cNvPr id="5" name="AutoShape 2">
            <a:extLst>
              <a:ext uri="{FF2B5EF4-FFF2-40B4-BE49-F238E27FC236}">
                <a16:creationId xmlns:a16="http://schemas.microsoft.com/office/drawing/2014/main" id="{BB70C3F3-A52F-DA4F-D17C-86FFEF4335C9}"/>
              </a:ext>
            </a:extLst>
          </p:cNvPr>
          <p:cNvSpPr/>
          <p:nvPr/>
        </p:nvSpPr>
        <p:spPr>
          <a:xfrm>
            <a:off x="1066800" y="1562100"/>
            <a:ext cx="7181826" cy="0"/>
          </a:xfrm>
          <a:prstGeom prst="line">
            <a:avLst/>
          </a:prstGeom>
          <a:ln w="47625" cap="flat">
            <a:solidFill>
              <a:schemeClr val="accent1"/>
            </a:solidFill>
            <a:prstDash val="solid"/>
            <a:headEnd type="none" w="sm" len="sm"/>
            <a:tailEnd type="none" w="sm" len="sm"/>
          </a:ln>
        </p:spPr>
        <p:txBody>
          <a:bodyPr/>
          <a:lstStyle/>
          <a:p>
            <a:endParaRPr lang="ar-SA" dirty="0"/>
          </a:p>
        </p:txBody>
      </p:sp>
      <p:pic>
        <p:nvPicPr>
          <p:cNvPr id="4" name="Picture 3" descr="A screenshot of a website&#10;&#10;Description automatically generated">
            <a:extLst>
              <a:ext uri="{FF2B5EF4-FFF2-40B4-BE49-F238E27FC236}">
                <a16:creationId xmlns:a16="http://schemas.microsoft.com/office/drawing/2014/main" id="{FD97654D-1F40-20F2-EC44-C17DBE1493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675" y="2114550"/>
            <a:ext cx="12820650" cy="6057900"/>
          </a:xfrm>
          <a:prstGeom prst="rect">
            <a:avLst/>
          </a:prstGeom>
        </p:spPr>
      </p:pic>
    </p:spTree>
    <p:extLst>
      <p:ext uri="{BB962C8B-B14F-4D97-AF65-F5344CB8AC3E}">
        <p14:creationId xmlns:p14="http://schemas.microsoft.com/office/powerpoint/2010/main" val="278424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a:extLst>
            <a:ext uri="{FF2B5EF4-FFF2-40B4-BE49-F238E27FC236}">
              <a16:creationId xmlns:a16="http://schemas.microsoft.com/office/drawing/2014/main" id="{E42B407F-62EC-2E0A-F58B-AA25D787288F}"/>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910F54DC-4AC7-F153-7BF6-7BC8A17F4D8B}"/>
              </a:ext>
            </a:extLst>
          </p:cNvPr>
          <p:cNvSpPr txBox="1"/>
          <p:nvPr/>
        </p:nvSpPr>
        <p:spPr>
          <a:xfrm>
            <a:off x="1066800" y="571500"/>
            <a:ext cx="5791200" cy="791627"/>
          </a:xfrm>
          <a:prstGeom prst="rect">
            <a:avLst/>
          </a:prstGeom>
        </p:spPr>
        <p:txBody>
          <a:bodyPr wrap="square" lIns="0" tIns="0" rIns="0" bIns="0" rtlCol="0" anchor="t">
            <a:spAutoFit/>
          </a:bodyPr>
          <a:lstStyle/>
          <a:p>
            <a:pPr algn="ctr">
              <a:lnSpc>
                <a:spcPts val="6719"/>
              </a:lnSpc>
            </a:pPr>
            <a:r>
              <a:rPr lang="en-US" sz="4800" b="1" dirty="0">
                <a:solidFill>
                  <a:srgbClr val="1D1D1F"/>
                </a:solidFill>
                <a:latin typeface="Raleway Heavy"/>
                <a:ea typeface="Raleway Heavy"/>
                <a:cs typeface="Raleway Heavy"/>
                <a:sym typeface="Raleway Heavy"/>
              </a:rPr>
              <a:t>Implementation </a:t>
            </a:r>
          </a:p>
        </p:txBody>
      </p:sp>
      <p:sp>
        <p:nvSpPr>
          <p:cNvPr id="5" name="AutoShape 2">
            <a:extLst>
              <a:ext uri="{FF2B5EF4-FFF2-40B4-BE49-F238E27FC236}">
                <a16:creationId xmlns:a16="http://schemas.microsoft.com/office/drawing/2014/main" id="{1064A2EE-1780-A2E9-F6CE-8DCB06754A8E}"/>
              </a:ext>
            </a:extLst>
          </p:cNvPr>
          <p:cNvSpPr/>
          <p:nvPr/>
        </p:nvSpPr>
        <p:spPr>
          <a:xfrm>
            <a:off x="1066800" y="1562100"/>
            <a:ext cx="7181826" cy="0"/>
          </a:xfrm>
          <a:prstGeom prst="line">
            <a:avLst/>
          </a:prstGeom>
          <a:ln w="47625" cap="flat">
            <a:solidFill>
              <a:schemeClr val="accent1"/>
            </a:solidFill>
            <a:prstDash val="solid"/>
            <a:headEnd type="none" w="sm" len="sm"/>
            <a:tailEnd type="none" w="sm" len="sm"/>
          </a:ln>
        </p:spPr>
        <p:txBody>
          <a:bodyPr/>
          <a:lstStyle/>
          <a:p>
            <a:endParaRPr lang="ar-SA" dirty="0"/>
          </a:p>
        </p:txBody>
      </p:sp>
      <p:pic>
        <p:nvPicPr>
          <p:cNvPr id="4" name="Picture 3" descr="A screenshot of a website&#10;&#10;Description automatically generated">
            <a:extLst>
              <a:ext uri="{FF2B5EF4-FFF2-40B4-BE49-F238E27FC236}">
                <a16:creationId xmlns:a16="http://schemas.microsoft.com/office/drawing/2014/main" id="{E9885389-B663-E11F-F509-893B087BE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5100" y="2114550"/>
            <a:ext cx="12877800" cy="6057900"/>
          </a:xfrm>
          <a:prstGeom prst="rect">
            <a:avLst/>
          </a:prstGeom>
        </p:spPr>
      </p:pic>
    </p:spTree>
    <p:extLst>
      <p:ext uri="{BB962C8B-B14F-4D97-AF65-F5344CB8AC3E}">
        <p14:creationId xmlns:p14="http://schemas.microsoft.com/office/powerpoint/2010/main" val="4268904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a:extLst>
            <a:ext uri="{FF2B5EF4-FFF2-40B4-BE49-F238E27FC236}">
              <a16:creationId xmlns:a16="http://schemas.microsoft.com/office/drawing/2014/main" id="{67820EB4-6049-A9C1-B5EA-CD9E29BC713A}"/>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709C4043-893B-F084-6A9F-A5073DC61B65}"/>
              </a:ext>
            </a:extLst>
          </p:cNvPr>
          <p:cNvSpPr txBox="1"/>
          <p:nvPr/>
        </p:nvSpPr>
        <p:spPr>
          <a:xfrm>
            <a:off x="1066800" y="571500"/>
            <a:ext cx="5791200" cy="791627"/>
          </a:xfrm>
          <a:prstGeom prst="rect">
            <a:avLst/>
          </a:prstGeom>
        </p:spPr>
        <p:txBody>
          <a:bodyPr wrap="square" lIns="0" tIns="0" rIns="0" bIns="0" rtlCol="0" anchor="t">
            <a:spAutoFit/>
          </a:bodyPr>
          <a:lstStyle/>
          <a:p>
            <a:pPr algn="ctr">
              <a:lnSpc>
                <a:spcPts val="6719"/>
              </a:lnSpc>
            </a:pPr>
            <a:r>
              <a:rPr lang="en-US" sz="4800" b="1" dirty="0">
                <a:solidFill>
                  <a:srgbClr val="1D1D1F"/>
                </a:solidFill>
                <a:latin typeface="Raleway Heavy"/>
                <a:ea typeface="Raleway Heavy"/>
                <a:cs typeface="Raleway Heavy"/>
                <a:sym typeface="Raleway Heavy"/>
              </a:rPr>
              <a:t>Implementation </a:t>
            </a:r>
          </a:p>
        </p:txBody>
      </p:sp>
      <p:sp>
        <p:nvSpPr>
          <p:cNvPr id="5" name="AutoShape 2">
            <a:extLst>
              <a:ext uri="{FF2B5EF4-FFF2-40B4-BE49-F238E27FC236}">
                <a16:creationId xmlns:a16="http://schemas.microsoft.com/office/drawing/2014/main" id="{27E1F3AB-72BF-88C9-B0D0-239558E1993E}"/>
              </a:ext>
            </a:extLst>
          </p:cNvPr>
          <p:cNvSpPr/>
          <p:nvPr/>
        </p:nvSpPr>
        <p:spPr>
          <a:xfrm>
            <a:off x="1066800" y="1562100"/>
            <a:ext cx="7181826" cy="0"/>
          </a:xfrm>
          <a:prstGeom prst="line">
            <a:avLst/>
          </a:prstGeom>
          <a:ln w="47625" cap="flat">
            <a:solidFill>
              <a:schemeClr val="accent1"/>
            </a:solidFill>
            <a:prstDash val="solid"/>
            <a:headEnd type="none" w="sm" len="sm"/>
            <a:tailEnd type="none" w="sm" len="sm"/>
          </a:ln>
        </p:spPr>
        <p:txBody>
          <a:bodyPr/>
          <a:lstStyle/>
          <a:p>
            <a:endParaRPr lang="ar-SA" dirty="0"/>
          </a:p>
        </p:txBody>
      </p:sp>
      <p:pic>
        <p:nvPicPr>
          <p:cNvPr id="4" name="Picture 3" descr="A screenshot of a website&#10;&#10;Description automatically generated">
            <a:extLst>
              <a:ext uri="{FF2B5EF4-FFF2-40B4-BE49-F238E27FC236}">
                <a16:creationId xmlns:a16="http://schemas.microsoft.com/office/drawing/2014/main" id="{B4AF43CD-A8EB-A1A0-5C55-B6C326C73A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9387" y="2100262"/>
            <a:ext cx="12849225" cy="6086475"/>
          </a:xfrm>
          <a:prstGeom prst="rect">
            <a:avLst/>
          </a:prstGeom>
        </p:spPr>
      </p:pic>
    </p:spTree>
    <p:extLst>
      <p:ext uri="{BB962C8B-B14F-4D97-AF65-F5344CB8AC3E}">
        <p14:creationId xmlns:p14="http://schemas.microsoft.com/office/powerpoint/2010/main" val="4268376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a:extLst>
            <a:ext uri="{FF2B5EF4-FFF2-40B4-BE49-F238E27FC236}">
              <a16:creationId xmlns:a16="http://schemas.microsoft.com/office/drawing/2014/main" id="{A40423CE-0C3D-7F58-9CD9-5AF36115DFCC}"/>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13739D36-23A9-8335-E049-89BF80B0A840}"/>
              </a:ext>
            </a:extLst>
          </p:cNvPr>
          <p:cNvSpPr txBox="1"/>
          <p:nvPr/>
        </p:nvSpPr>
        <p:spPr>
          <a:xfrm>
            <a:off x="1066800" y="571500"/>
            <a:ext cx="5791200" cy="791627"/>
          </a:xfrm>
          <a:prstGeom prst="rect">
            <a:avLst/>
          </a:prstGeom>
        </p:spPr>
        <p:txBody>
          <a:bodyPr wrap="square" lIns="0" tIns="0" rIns="0" bIns="0" rtlCol="0" anchor="t">
            <a:spAutoFit/>
          </a:bodyPr>
          <a:lstStyle/>
          <a:p>
            <a:pPr algn="ctr">
              <a:lnSpc>
                <a:spcPts val="6719"/>
              </a:lnSpc>
            </a:pPr>
            <a:r>
              <a:rPr lang="en-US" sz="4800" b="1" dirty="0">
                <a:solidFill>
                  <a:srgbClr val="1D1D1F"/>
                </a:solidFill>
                <a:latin typeface="Raleway Heavy"/>
                <a:ea typeface="Raleway Heavy"/>
                <a:cs typeface="Raleway Heavy"/>
                <a:sym typeface="Raleway Heavy"/>
              </a:rPr>
              <a:t>Implementation </a:t>
            </a:r>
          </a:p>
        </p:txBody>
      </p:sp>
      <p:sp>
        <p:nvSpPr>
          <p:cNvPr id="5" name="AutoShape 2">
            <a:extLst>
              <a:ext uri="{FF2B5EF4-FFF2-40B4-BE49-F238E27FC236}">
                <a16:creationId xmlns:a16="http://schemas.microsoft.com/office/drawing/2014/main" id="{3C6397D5-0D45-714E-590D-B79714018958}"/>
              </a:ext>
            </a:extLst>
          </p:cNvPr>
          <p:cNvSpPr/>
          <p:nvPr/>
        </p:nvSpPr>
        <p:spPr>
          <a:xfrm>
            <a:off x="1066800" y="1562100"/>
            <a:ext cx="7181826" cy="0"/>
          </a:xfrm>
          <a:prstGeom prst="line">
            <a:avLst/>
          </a:prstGeom>
          <a:ln w="47625" cap="flat">
            <a:solidFill>
              <a:schemeClr val="accent1"/>
            </a:solidFill>
            <a:prstDash val="solid"/>
            <a:headEnd type="none" w="sm" len="sm"/>
            <a:tailEnd type="none" w="sm" len="sm"/>
          </a:ln>
        </p:spPr>
        <p:txBody>
          <a:bodyPr/>
          <a:lstStyle/>
          <a:p>
            <a:endParaRPr lang="ar-SA" dirty="0"/>
          </a:p>
        </p:txBody>
      </p:sp>
      <p:pic>
        <p:nvPicPr>
          <p:cNvPr id="4" name="Picture 3" descr="A screenshot of a checkout&#10;&#10;Description automatically generated">
            <a:extLst>
              <a:ext uri="{FF2B5EF4-FFF2-40B4-BE49-F238E27FC236}">
                <a16:creationId xmlns:a16="http://schemas.microsoft.com/office/drawing/2014/main" id="{CA81581C-F512-C5C3-8D69-AA9FEBFBF0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0337" y="2133600"/>
            <a:ext cx="12887325" cy="6019800"/>
          </a:xfrm>
          <a:prstGeom prst="rect">
            <a:avLst/>
          </a:prstGeom>
        </p:spPr>
      </p:pic>
    </p:spTree>
    <p:extLst>
      <p:ext uri="{BB962C8B-B14F-4D97-AF65-F5344CB8AC3E}">
        <p14:creationId xmlns:p14="http://schemas.microsoft.com/office/powerpoint/2010/main" val="52928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AutoShape 2"/>
          <p:cNvSpPr/>
          <p:nvPr/>
        </p:nvSpPr>
        <p:spPr>
          <a:xfrm>
            <a:off x="2415332" y="3714992"/>
            <a:ext cx="7181826" cy="0"/>
          </a:xfrm>
          <a:prstGeom prst="line">
            <a:avLst/>
          </a:prstGeom>
          <a:ln w="47625" cap="flat">
            <a:solidFill>
              <a:schemeClr val="accent1"/>
            </a:solidFill>
            <a:prstDash val="solid"/>
            <a:headEnd type="none" w="sm" len="sm"/>
            <a:tailEnd type="none" w="sm" len="sm"/>
          </a:ln>
        </p:spPr>
        <p:txBody>
          <a:bodyPr/>
          <a:lstStyle/>
          <a:p>
            <a:endParaRPr lang="ar-SA" dirty="0"/>
          </a:p>
        </p:txBody>
      </p:sp>
      <p:sp>
        <p:nvSpPr>
          <p:cNvPr id="3" name="TextBox 3"/>
          <p:cNvSpPr txBox="1"/>
          <p:nvPr/>
        </p:nvSpPr>
        <p:spPr>
          <a:xfrm>
            <a:off x="1953897" y="2479018"/>
            <a:ext cx="8252668" cy="1122295"/>
          </a:xfrm>
          <a:prstGeom prst="rect">
            <a:avLst/>
          </a:prstGeom>
        </p:spPr>
        <p:txBody>
          <a:bodyPr wrap="square" lIns="0" tIns="0" rIns="0" bIns="0" rtlCol="0" anchor="t">
            <a:spAutoFit/>
          </a:bodyPr>
          <a:lstStyle/>
          <a:p>
            <a:pPr algn="l">
              <a:lnSpc>
                <a:spcPts val="9520"/>
              </a:lnSpc>
            </a:pPr>
            <a:r>
              <a:rPr lang="en-US" sz="6800" b="1" dirty="0">
                <a:solidFill>
                  <a:srgbClr val="1D1D1F"/>
                </a:solidFill>
                <a:latin typeface="Raleway Bold"/>
                <a:ea typeface="Raleway Bold"/>
                <a:cs typeface="Raleway Bold"/>
                <a:sym typeface="Raleway Bold"/>
              </a:rPr>
              <a:t>Problem statement </a:t>
            </a:r>
          </a:p>
        </p:txBody>
      </p:sp>
      <p:sp>
        <p:nvSpPr>
          <p:cNvPr id="4" name="TextBox 4"/>
          <p:cNvSpPr txBox="1"/>
          <p:nvPr/>
        </p:nvSpPr>
        <p:spPr>
          <a:xfrm>
            <a:off x="1953897" y="3975964"/>
            <a:ext cx="14380206" cy="4575612"/>
          </a:xfrm>
          <a:prstGeom prst="rect">
            <a:avLst/>
          </a:prstGeom>
        </p:spPr>
        <p:txBody>
          <a:bodyPr lIns="0" tIns="0" rIns="0" bIns="0" rtlCol="0" anchor="t">
            <a:spAutoFit/>
          </a:bodyPr>
          <a:lstStyle/>
          <a:p>
            <a:pPr algn="just">
              <a:lnSpc>
                <a:spcPts val="5999"/>
              </a:lnSpc>
            </a:pPr>
            <a:r>
              <a:rPr lang="en-US" sz="3999" dirty="0">
                <a:solidFill>
                  <a:srgbClr val="606060"/>
                </a:solidFill>
                <a:latin typeface="Now"/>
                <a:ea typeface="Now"/>
                <a:cs typeface="Now"/>
                <a:sym typeface="Now"/>
              </a:rPr>
              <a:t>Current systems for managing home service care are fragmented or manual, leading to inefficiencies such as scheduling conflicts, poor service tracking, and limited data insights. Clients face challenges finding reliable technicians, and technicians encounter issues managing their availability and assignments.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a:extLst>
            <a:ext uri="{FF2B5EF4-FFF2-40B4-BE49-F238E27FC236}">
              <a16:creationId xmlns:a16="http://schemas.microsoft.com/office/drawing/2014/main" id="{80845448-D03C-20ED-EC98-23DFF6573E5A}"/>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4899CE1E-7D65-0FC2-FE44-11D3E4BC620E}"/>
              </a:ext>
            </a:extLst>
          </p:cNvPr>
          <p:cNvSpPr txBox="1"/>
          <p:nvPr/>
        </p:nvSpPr>
        <p:spPr>
          <a:xfrm>
            <a:off x="1066800" y="571500"/>
            <a:ext cx="5791200" cy="791627"/>
          </a:xfrm>
          <a:prstGeom prst="rect">
            <a:avLst/>
          </a:prstGeom>
        </p:spPr>
        <p:txBody>
          <a:bodyPr wrap="square" lIns="0" tIns="0" rIns="0" bIns="0" rtlCol="0" anchor="t">
            <a:spAutoFit/>
          </a:bodyPr>
          <a:lstStyle/>
          <a:p>
            <a:pPr algn="ctr">
              <a:lnSpc>
                <a:spcPts val="6719"/>
              </a:lnSpc>
            </a:pPr>
            <a:r>
              <a:rPr lang="en-US" sz="4800" b="1" dirty="0">
                <a:solidFill>
                  <a:srgbClr val="1D1D1F"/>
                </a:solidFill>
                <a:latin typeface="Raleway Heavy"/>
                <a:ea typeface="Raleway Heavy"/>
                <a:cs typeface="Raleway Heavy"/>
                <a:sym typeface="Raleway Heavy"/>
              </a:rPr>
              <a:t>Implementation </a:t>
            </a:r>
          </a:p>
        </p:txBody>
      </p:sp>
      <p:sp>
        <p:nvSpPr>
          <p:cNvPr id="5" name="AutoShape 2">
            <a:extLst>
              <a:ext uri="{FF2B5EF4-FFF2-40B4-BE49-F238E27FC236}">
                <a16:creationId xmlns:a16="http://schemas.microsoft.com/office/drawing/2014/main" id="{5CCB0EC8-BEC0-090B-A543-61F8F8E7BA08}"/>
              </a:ext>
            </a:extLst>
          </p:cNvPr>
          <p:cNvSpPr/>
          <p:nvPr/>
        </p:nvSpPr>
        <p:spPr>
          <a:xfrm>
            <a:off x="1066800" y="1562100"/>
            <a:ext cx="7181826" cy="0"/>
          </a:xfrm>
          <a:prstGeom prst="line">
            <a:avLst/>
          </a:prstGeom>
          <a:ln w="47625" cap="flat">
            <a:solidFill>
              <a:schemeClr val="accent1"/>
            </a:solidFill>
            <a:prstDash val="solid"/>
            <a:headEnd type="none" w="sm" len="sm"/>
            <a:tailEnd type="none" w="sm" len="sm"/>
          </a:ln>
        </p:spPr>
        <p:txBody>
          <a:bodyPr/>
          <a:lstStyle/>
          <a:p>
            <a:endParaRPr lang="ar-SA" dirty="0"/>
          </a:p>
        </p:txBody>
      </p:sp>
      <p:pic>
        <p:nvPicPr>
          <p:cNvPr id="4" name="Picture 3" descr="A screenshot of a payment form&#10;&#10;Description automatically generated">
            <a:extLst>
              <a:ext uri="{FF2B5EF4-FFF2-40B4-BE49-F238E27FC236}">
                <a16:creationId xmlns:a16="http://schemas.microsoft.com/office/drawing/2014/main" id="{C954828F-2249-AAB2-7F62-904FCCE22F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4625" y="2119312"/>
            <a:ext cx="12858750" cy="6048375"/>
          </a:xfrm>
          <a:prstGeom prst="rect">
            <a:avLst/>
          </a:prstGeom>
        </p:spPr>
      </p:pic>
    </p:spTree>
    <p:extLst>
      <p:ext uri="{BB962C8B-B14F-4D97-AF65-F5344CB8AC3E}">
        <p14:creationId xmlns:p14="http://schemas.microsoft.com/office/powerpoint/2010/main" val="4009792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a:extLst>
            <a:ext uri="{FF2B5EF4-FFF2-40B4-BE49-F238E27FC236}">
              <a16:creationId xmlns:a16="http://schemas.microsoft.com/office/drawing/2014/main" id="{7F0A146A-FDD2-8575-9BF5-BF040664B68F}"/>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08DA730E-00EC-D05C-D29A-57DC8BD600E4}"/>
              </a:ext>
            </a:extLst>
          </p:cNvPr>
          <p:cNvSpPr txBox="1"/>
          <p:nvPr/>
        </p:nvSpPr>
        <p:spPr>
          <a:xfrm>
            <a:off x="1066800" y="571500"/>
            <a:ext cx="5791200" cy="791627"/>
          </a:xfrm>
          <a:prstGeom prst="rect">
            <a:avLst/>
          </a:prstGeom>
        </p:spPr>
        <p:txBody>
          <a:bodyPr wrap="square" lIns="0" tIns="0" rIns="0" bIns="0" rtlCol="0" anchor="t">
            <a:spAutoFit/>
          </a:bodyPr>
          <a:lstStyle/>
          <a:p>
            <a:pPr algn="ctr">
              <a:lnSpc>
                <a:spcPts val="6719"/>
              </a:lnSpc>
            </a:pPr>
            <a:r>
              <a:rPr lang="en-US" sz="4800" b="1" dirty="0">
                <a:solidFill>
                  <a:srgbClr val="1D1D1F"/>
                </a:solidFill>
                <a:latin typeface="Raleway Heavy"/>
                <a:ea typeface="Raleway Heavy"/>
                <a:cs typeface="Raleway Heavy"/>
                <a:sym typeface="Raleway Heavy"/>
              </a:rPr>
              <a:t>Implementation </a:t>
            </a:r>
          </a:p>
        </p:txBody>
      </p:sp>
      <p:sp>
        <p:nvSpPr>
          <p:cNvPr id="5" name="AutoShape 2">
            <a:extLst>
              <a:ext uri="{FF2B5EF4-FFF2-40B4-BE49-F238E27FC236}">
                <a16:creationId xmlns:a16="http://schemas.microsoft.com/office/drawing/2014/main" id="{68986E8B-1982-A6D8-4531-B56222C03A31}"/>
              </a:ext>
            </a:extLst>
          </p:cNvPr>
          <p:cNvSpPr/>
          <p:nvPr/>
        </p:nvSpPr>
        <p:spPr>
          <a:xfrm>
            <a:off x="1066800" y="1562100"/>
            <a:ext cx="7181826" cy="0"/>
          </a:xfrm>
          <a:prstGeom prst="line">
            <a:avLst/>
          </a:prstGeom>
          <a:ln w="47625" cap="flat">
            <a:solidFill>
              <a:schemeClr val="accent1"/>
            </a:solidFill>
            <a:prstDash val="solid"/>
            <a:headEnd type="none" w="sm" len="sm"/>
            <a:tailEnd type="none" w="sm" len="sm"/>
          </a:ln>
        </p:spPr>
        <p:txBody>
          <a:bodyPr/>
          <a:lstStyle/>
          <a:p>
            <a:endParaRPr lang="ar-SA" dirty="0"/>
          </a:p>
        </p:txBody>
      </p:sp>
      <p:pic>
        <p:nvPicPr>
          <p:cNvPr id="4" name="Picture 3" descr="A screenshot of a computer&#10;&#10;Description automatically generated">
            <a:extLst>
              <a:ext uri="{FF2B5EF4-FFF2-40B4-BE49-F238E27FC236}">
                <a16:creationId xmlns:a16="http://schemas.microsoft.com/office/drawing/2014/main" id="{4F6FC82C-32DA-C79A-5BD7-8CD82455CE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8912" y="2109787"/>
            <a:ext cx="12830175" cy="6067425"/>
          </a:xfrm>
          <a:prstGeom prst="rect">
            <a:avLst/>
          </a:prstGeom>
        </p:spPr>
      </p:pic>
    </p:spTree>
    <p:extLst>
      <p:ext uri="{BB962C8B-B14F-4D97-AF65-F5344CB8AC3E}">
        <p14:creationId xmlns:p14="http://schemas.microsoft.com/office/powerpoint/2010/main" val="646042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a:extLst>
            <a:ext uri="{FF2B5EF4-FFF2-40B4-BE49-F238E27FC236}">
              <a16:creationId xmlns:a16="http://schemas.microsoft.com/office/drawing/2014/main" id="{2986470B-7D4C-61E5-60B3-BEEFFBD3C595}"/>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26F5ECC0-06D7-1262-073A-A900685F0CE7}"/>
              </a:ext>
            </a:extLst>
          </p:cNvPr>
          <p:cNvSpPr txBox="1"/>
          <p:nvPr/>
        </p:nvSpPr>
        <p:spPr>
          <a:xfrm>
            <a:off x="1066800" y="571500"/>
            <a:ext cx="5791200" cy="791627"/>
          </a:xfrm>
          <a:prstGeom prst="rect">
            <a:avLst/>
          </a:prstGeom>
        </p:spPr>
        <p:txBody>
          <a:bodyPr wrap="square" lIns="0" tIns="0" rIns="0" bIns="0" rtlCol="0" anchor="t">
            <a:spAutoFit/>
          </a:bodyPr>
          <a:lstStyle/>
          <a:p>
            <a:pPr algn="ctr">
              <a:lnSpc>
                <a:spcPts val="6719"/>
              </a:lnSpc>
            </a:pPr>
            <a:r>
              <a:rPr lang="en-US" sz="4800" b="1" dirty="0">
                <a:solidFill>
                  <a:srgbClr val="1D1D1F"/>
                </a:solidFill>
                <a:latin typeface="Raleway Heavy"/>
                <a:ea typeface="Raleway Heavy"/>
                <a:cs typeface="Raleway Heavy"/>
                <a:sym typeface="Raleway Heavy"/>
              </a:rPr>
              <a:t>Implementation </a:t>
            </a:r>
          </a:p>
        </p:txBody>
      </p:sp>
      <p:sp>
        <p:nvSpPr>
          <p:cNvPr id="5" name="AutoShape 2">
            <a:extLst>
              <a:ext uri="{FF2B5EF4-FFF2-40B4-BE49-F238E27FC236}">
                <a16:creationId xmlns:a16="http://schemas.microsoft.com/office/drawing/2014/main" id="{7A39C36E-7EB7-6B07-BC0B-A2A031AC8D45}"/>
              </a:ext>
            </a:extLst>
          </p:cNvPr>
          <p:cNvSpPr/>
          <p:nvPr/>
        </p:nvSpPr>
        <p:spPr>
          <a:xfrm>
            <a:off x="1066800" y="1562100"/>
            <a:ext cx="7181826" cy="0"/>
          </a:xfrm>
          <a:prstGeom prst="line">
            <a:avLst/>
          </a:prstGeom>
          <a:ln w="47625" cap="flat">
            <a:solidFill>
              <a:schemeClr val="accent1"/>
            </a:solidFill>
            <a:prstDash val="solid"/>
            <a:headEnd type="none" w="sm" len="sm"/>
            <a:tailEnd type="none" w="sm" len="sm"/>
          </a:ln>
        </p:spPr>
        <p:txBody>
          <a:bodyPr/>
          <a:lstStyle/>
          <a:p>
            <a:endParaRPr lang="ar-SA" dirty="0"/>
          </a:p>
        </p:txBody>
      </p:sp>
      <p:pic>
        <p:nvPicPr>
          <p:cNvPr id="4" name="Picture 3" descr="A screenshot of a web page&#10;&#10;Description automatically generated">
            <a:extLst>
              <a:ext uri="{FF2B5EF4-FFF2-40B4-BE49-F238E27FC236}">
                <a16:creationId xmlns:a16="http://schemas.microsoft.com/office/drawing/2014/main" id="{B851D67B-2E0A-96D8-6937-FA19EDF9F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250" y="2781300"/>
            <a:ext cx="12763500" cy="4619625"/>
          </a:xfrm>
          <a:prstGeom prst="rect">
            <a:avLst/>
          </a:prstGeom>
        </p:spPr>
      </p:pic>
    </p:spTree>
    <p:extLst>
      <p:ext uri="{BB962C8B-B14F-4D97-AF65-F5344CB8AC3E}">
        <p14:creationId xmlns:p14="http://schemas.microsoft.com/office/powerpoint/2010/main" val="2604312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a:extLst>
            <a:ext uri="{FF2B5EF4-FFF2-40B4-BE49-F238E27FC236}">
              <a16:creationId xmlns:a16="http://schemas.microsoft.com/office/drawing/2014/main" id="{554DCA7A-1948-317C-E142-C202D8C4B79E}"/>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380D9AE6-B462-7232-2F83-B80F3D1F296F}"/>
              </a:ext>
            </a:extLst>
          </p:cNvPr>
          <p:cNvSpPr txBox="1"/>
          <p:nvPr/>
        </p:nvSpPr>
        <p:spPr>
          <a:xfrm>
            <a:off x="1066800" y="571500"/>
            <a:ext cx="5791200" cy="791627"/>
          </a:xfrm>
          <a:prstGeom prst="rect">
            <a:avLst/>
          </a:prstGeom>
        </p:spPr>
        <p:txBody>
          <a:bodyPr wrap="square" lIns="0" tIns="0" rIns="0" bIns="0" rtlCol="0" anchor="t">
            <a:spAutoFit/>
          </a:bodyPr>
          <a:lstStyle/>
          <a:p>
            <a:pPr algn="ctr">
              <a:lnSpc>
                <a:spcPts val="6719"/>
              </a:lnSpc>
            </a:pPr>
            <a:r>
              <a:rPr lang="en-US" sz="4800" b="1" dirty="0">
                <a:solidFill>
                  <a:srgbClr val="1D1D1F"/>
                </a:solidFill>
                <a:latin typeface="Raleway Heavy"/>
                <a:ea typeface="Raleway Heavy"/>
                <a:cs typeface="Raleway Heavy"/>
                <a:sym typeface="Raleway Heavy"/>
              </a:rPr>
              <a:t>Implementation </a:t>
            </a:r>
          </a:p>
        </p:txBody>
      </p:sp>
      <p:sp>
        <p:nvSpPr>
          <p:cNvPr id="5" name="AutoShape 2">
            <a:extLst>
              <a:ext uri="{FF2B5EF4-FFF2-40B4-BE49-F238E27FC236}">
                <a16:creationId xmlns:a16="http://schemas.microsoft.com/office/drawing/2014/main" id="{93774683-D1EF-0928-AF26-E03C8BA09CCC}"/>
              </a:ext>
            </a:extLst>
          </p:cNvPr>
          <p:cNvSpPr/>
          <p:nvPr/>
        </p:nvSpPr>
        <p:spPr>
          <a:xfrm>
            <a:off x="1066800" y="1562100"/>
            <a:ext cx="7181826" cy="0"/>
          </a:xfrm>
          <a:prstGeom prst="line">
            <a:avLst/>
          </a:prstGeom>
          <a:ln w="47625" cap="flat">
            <a:solidFill>
              <a:schemeClr val="accent1"/>
            </a:solidFill>
            <a:prstDash val="solid"/>
            <a:headEnd type="none" w="sm" len="sm"/>
            <a:tailEnd type="none" w="sm" len="sm"/>
          </a:ln>
        </p:spPr>
        <p:txBody>
          <a:bodyPr/>
          <a:lstStyle/>
          <a:p>
            <a:endParaRPr lang="ar-SA" dirty="0"/>
          </a:p>
        </p:txBody>
      </p:sp>
      <p:pic>
        <p:nvPicPr>
          <p:cNvPr id="4" name="Picture 3" descr="A screenshot of a computer&#10;&#10;Description automatically generated">
            <a:extLst>
              <a:ext uri="{FF2B5EF4-FFF2-40B4-BE49-F238E27FC236}">
                <a16:creationId xmlns:a16="http://schemas.microsoft.com/office/drawing/2014/main" id="{86F05068-D727-240F-9EE1-070E2F2098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5100" y="2085975"/>
            <a:ext cx="12877800" cy="6115050"/>
          </a:xfrm>
          <a:prstGeom prst="rect">
            <a:avLst/>
          </a:prstGeom>
        </p:spPr>
      </p:pic>
    </p:spTree>
    <p:extLst>
      <p:ext uri="{BB962C8B-B14F-4D97-AF65-F5344CB8AC3E}">
        <p14:creationId xmlns:p14="http://schemas.microsoft.com/office/powerpoint/2010/main" val="3185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a:extLst>
            <a:ext uri="{FF2B5EF4-FFF2-40B4-BE49-F238E27FC236}">
              <a16:creationId xmlns:a16="http://schemas.microsoft.com/office/drawing/2014/main" id="{34EAF430-D991-CA15-9E57-EA09015CE440}"/>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5F4EC2E9-EE6A-E923-F350-69D01400C9A7}"/>
              </a:ext>
            </a:extLst>
          </p:cNvPr>
          <p:cNvSpPr txBox="1"/>
          <p:nvPr/>
        </p:nvSpPr>
        <p:spPr>
          <a:xfrm>
            <a:off x="1066800" y="571500"/>
            <a:ext cx="5791200" cy="791627"/>
          </a:xfrm>
          <a:prstGeom prst="rect">
            <a:avLst/>
          </a:prstGeom>
        </p:spPr>
        <p:txBody>
          <a:bodyPr wrap="square" lIns="0" tIns="0" rIns="0" bIns="0" rtlCol="0" anchor="t">
            <a:spAutoFit/>
          </a:bodyPr>
          <a:lstStyle/>
          <a:p>
            <a:pPr algn="ctr">
              <a:lnSpc>
                <a:spcPts val="6719"/>
              </a:lnSpc>
            </a:pPr>
            <a:r>
              <a:rPr lang="en-US" sz="4800" b="1" dirty="0">
                <a:solidFill>
                  <a:srgbClr val="1D1D1F"/>
                </a:solidFill>
                <a:latin typeface="Raleway Heavy"/>
                <a:ea typeface="Raleway Heavy"/>
                <a:cs typeface="Raleway Heavy"/>
                <a:sym typeface="Raleway Heavy"/>
              </a:rPr>
              <a:t>Implementation </a:t>
            </a:r>
          </a:p>
        </p:txBody>
      </p:sp>
      <p:sp>
        <p:nvSpPr>
          <p:cNvPr id="5" name="AutoShape 2">
            <a:extLst>
              <a:ext uri="{FF2B5EF4-FFF2-40B4-BE49-F238E27FC236}">
                <a16:creationId xmlns:a16="http://schemas.microsoft.com/office/drawing/2014/main" id="{304D0C52-6D5B-713E-412A-5FA0A01651EF}"/>
              </a:ext>
            </a:extLst>
          </p:cNvPr>
          <p:cNvSpPr/>
          <p:nvPr/>
        </p:nvSpPr>
        <p:spPr>
          <a:xfrm>
            <a:off x="1066800" y="1562100"/>
            <a:ext cx="7181826" cy="0"/>
          </a:xfrm>
          <a:prstGeom prst="line">
            <a:avLst/>
          </a:prstGeom>
          <a:ln w="47625" cap="flat">
            <a:solidFill>
              <a:schemeClr val="accent1"/>
            </a:solidFill>
            <a:prstDash val="solid"/>
            <a:headEnd type="none" w="sm" len="sm"/>
            <a:tailEnd type="none" w="sm" len="sm"/>
          </a:ln>
        </p:spPr>
        <p:txBody>
          <a:bodyPr/>
          <a:lstStyle/>
          <a:p>
            <a:endParaRPr lang="ar-SA" dirty="0"/>
          </a:p>
        </p:txBody>
      </p:sp>
      <p:pic>
        <p:nvPicPr>
          <p:cNvPr id="4" name="Picture 3" descr="A screenshot of a website&#10;&#10;Description automatically generated">
            <a:extLst>
              <a:ext uri="{FF2B5EF4-FFF2-40B4-BE49-F238E27FC236}">
                <a16:creationId xmlns:a16="http://schemas.microsoft.com/office/drawing/2014/main" id="{22E89C70-4940-79AA-39D8-167102D8EE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9387" y="2100262"/>
            <a:ext cx="12849225" cy="6086475"/>
          </a:xfrm>
          <a:prstGeom prst="rect">
            <a:avLst/>
          </a:prstGeom>
        </p:spPr>
      </p:pic>
    </p:spTree>
    <p:extLst>
      <p:ext uri="{BB962C8B-B14F-4D97-AF65-F5344CB8AC3E}">
        <p14:creationId xmlns:p14="http://schemas.microsoft.com/office/powerpoint/2010/main" val="2014715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a:extLst>
            <a:ext uri="{FF2B5EF4-FFF2-40B4-BE49-F238E27FC236}">
              <a16:creationId xmlns:a16="http://schemas.microsoft.com/office/drawing/2014/main" id="{6311F3FD-2910-E308-455A-C31B5D4B1894}"/>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E4E44887-347B-FB26-31EA-0C84CEC1010B}"/>
              </a:ext>
            </a:extLst>
          </p:cNvPr>
          <p:cNvSpPr/>
          <p:nvPr/>
        </p:nvSpPr>
        <p:spPr>
          <a:xfrm>
            <a:off x="1418228" y="3238500"/>
            <a:ext cx="7181826" cy="0"/>
          </a:xfrm>
          <a:prstGeom prst="line">
            <a:avLst/>
          </a:prstGeom>
          <a:ln w="47625" cap="flat">
            <a:solidFill>
              <a:schemeClr val="accent1"/>
            </a:solidFill>
            <a:prstDash val="solid"/>
            <a:headEnd type="none" w="sm" len="sm"/>
            <a:tailEnd type="none" w="sm" len="sm"/>
          </a:ln>
        </p:spPr>
        <p:txBody>
          <a:bodyPr/>
          <a:lstStyle/>
          <a:p>
            <a:endParaRPr lang="ar-SA" dirty="0"/>
          </a:p>
        </p:txBody>
      </p:sp>
      <p:sp>
        <p:nvSpPr>
          <p:cNvPr id="3" name="TextBox 3">
            <a:extLst>
              <a:ext uri="{FF2B5EF4-FFF2-40B4-BE49-F238E27FC236}">
                <a16:creationId xmlns:a16="http://schemas.microsoft.com/office/drawing/2014/main" id="{D6CD9856-270A-1159-1661-AE4F864E0FE2}"/>
              </a:ext>
            </a:extLst>
          </p:cNvPr>
          <p:cNvSpPr txBox="1"/>
          <p:nvPr/>
        </p:nvSpPr>
        <p:spPr>
          <a:xfrm>
            <a:off x="1879911" y="1901064"/>
            <a:ext cx="8252668" cy="1122295"/>
          </a:xfrm>
          <a:prstGeom prst="rect">
            <a:avLst/>
          </a:prstGeom>
        </p:spPr>
        <p:txBody>
          <a:bodyPr wrap="square" lIns="0" tIns="0" rIns="0" bIns="0" rtlCol="0" anchor="t">
            <a:spAutoFit/>
          </a:bodyPr>
          <a:lstStyle/>
          <a:p>
            <a:pPr algn="l">
              <a:lnSpc>
                <a:spcPts val="9520"/>
              </a:lnSpc>
            </a:pPr>
            <a:r>
              <a:rPr lang="en-US" sz="6800" b="1" dirty="0">
                <a:solidFill>
                  <a:srgbClr val="1D1D1F"/>
                </a:solidFill>
                <a:latin typeface="Raleway Bold"/>
                <a:ea typeface="Raleway Bold"/>
                <a:cs typeface="Raleway Bold"/>
                <a:sym typeface="Raleway Bold"/>
              </a:rPr>
              <a:t>conclusion</a:t>
            </a:r>
          </a:p>
        </p:txBody>
      </p:sp>
      <p:sp>
        <p:nvSpPr>
          <p:cNvPr id="4" name="TextBox 4">
            <a:extLst>
              <a:ext uri="{FF2B5EF4-FFF2-40B4-BE49-F238E27FC236}">
                <a16:creationId xmlns:a16="http://schemas.microsoft.com/office/drawing/2014/main" id="{EBDB528C-BF1C-DD91-D669-5CDAB4E07AEA}"/>
              </a:ext>
            </a:extLst>
          </p:cNvPr>
          <p:cNvSpPr txBox="1"/>
          <p:nvPr/>
        </p:nvSpPr>
        <p:spPr>
          <a:xfrm>
            <a:off x="661602" y="3619500"/>
            <a:ext cx="15876903" cy="6114494"/>
          </a:xfrm>
          <a:prstGeom prst="rect">
            <a:avLst/>
          </a:prstGeom>
        </p:spPr>
        <p:txBody>
          <a:bodyPr wrap="square" lIns="0" tIns="0" rIns="0" bIns="0" rtlCol="0" anchor="t">
            <a:spAutoFit/>
          </a:bodyPr>
          <a:lstStyle/>
          <a:p>
            <a:pPr algn="just">
              <a:lnSpc>
                <a:spcPts val="5999"/>
              </a:lnSpc>
            </a:pPr>
            <a:r>
              <a:rPr lang="en-US" sz="3999" dirty="0">
                <a:solidFill>
                  <a:srgbClr val="606060"/>
                </a:solidFill>
                <a:latin typeface="Now"/>
                <a:ea typeface="Now"/>
                <a:cs typeface="Now"/>
                <a:sym typeface="Now"/>
              </a:rPr>
              <a:t>The Automated Home Service Management System addresses key inefficiencies in traditional home service platforms by integrating real-time scheduling, technician tracking, and predictive analytics. This unified platform improves operational efficiency, enhances user satisfaction, and ensures scalability for future advancements. It sets a strong foundation for modernizing service delivery and meeting the evolving demands of users and providers.</a:t>
            </a:r>
          </a:p>
        </p:txBody>
      </p:sp>
    </p:spTree>
    <p:extLst>
      <p:ext uri="{BB962C8B-B14F-4D97-AF65-F5344CB8AC3E}">
        <p14:creationId xmlns:p14="http://schemas.microsoft.com/office/powerpoint/2010/main" val="1732891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extBox 2"/>
          <p:cNvSpPr txBox="1"/>
          <p:nvPr/>
        </p:nvSpPr>
        <p:spPr>
          <a:xfrm>
            <a:off x="4106515" y="3913220"/>
            <a:ext cx="10074970" cy="1651635"/>
          </a:xfrm>
          <a:prstGeom prst="rect">
            <a:avLst/>
          </a:prstGeom>
        </p:spPr>
        <p:txBody>
          <a:bodyPr lIns="0" tIns="0" rIns="0" bIns="0" rtlCol="0" anchor="t">
            <a:spAutoFit/>
          </a:bodyPr>
          <a:lstStyle/>
          <a:p>
            <a:pPr algn="ctr">
              <a:lnSpc>
                <a:spcPts val="13439"/>
              </a:lnSpc>
            </a:pPr>
            <a:r>
              <a:rPr lang="en-US" sz="9600" b="1">
                <a:solidFill>
                  <a:srgbClr val="1D1D1F"/>
                </a:solidFill>
                <a:latin typeface="Raleway Heavy"/>
                <a:ea typeface="Raleway Heavy"/>
                <a:cs typeface="Raleway Heavy"/>
                <a:sym typeface="Raleway Heavy"/>
              </a:rPr>
              <a:t>THANK YOU</a:t>
            </a:r>
          </a:p>
        </p:txBody>
      </p:sp>
      <p:sp>
        <p:nvSpPr>
          <p:cNvPr id="3" name="AutoShape 3"/>
          <p:cNvSpPr/>
          <p:nvPr/>
        </p:nvSpPr>
        <p:spPr>
          <a:xfrm>
            <a:off x="8434614" y="5708403"/>
            <a:ext cx="1418771" cy="0"/>
          </a:xfrm>
          <a:prstGeom prst="line">
            <a:avLst/>
          </a:prstGeom>
          <a:ln w="47625" cap="flat">
            <a:solidFill>
              <a:schemeClr val="accent1"/>
            </a:solidFill>
            <a:prstDash val="solid"/>
            <a:headEnd type="none" w="sm" len="sm"/>
            <a:tailEnd type="none" w="sm" len="sm"/>
          </a:ln>
        </p:spPr>
        <p:txBody>
          <a:bodyPr/>
          <a:lstStyle/>
          <a:p>
            <a:endParaRPr lang="ar-SA"/>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a:extLst>
            <a:ext uri="{FF2B5EF4-FFF2-40B4-BE49-F238E27FC236}">
              <a16:creationId xmlns:a16="http://schemas.microsoft.com/office/drawing/2014/main" id="{61226A2A-4E7B-2A32-E062-2DD1A62E6AEC}"/>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2694486B-02F0-5F68-FFE5-D7995D770445}"/>
              </a:ext>
            </a:extLst>
          </p:cNvPr>
          <p:cNvSpPr/>
          <p:nvPr/>
        </p:nvSpPr>
        <p:spPr>
          <a:xfrm>
            <a:off x="2415332" y="3714992"/>
            <a:ext cx="7181826" cy="0"/>
          </a:xfrm>
          <a:prstGeom prst="line">
            <a:avLst/>
          </a:prstGeom>
          <a:ln w="47625" cap="flat">
            <a:solidFill>
              <a:schemeClr val="accent1"/>
            </a:solidFill>
            <a:prstDash val="solid"/>
            <a:headEnd type="none" w="sm" len="sm"/>
            <a:tailEnd type="none" w="sm" len="sm"/>
          </a:ln>
        </p:spPr>
        <p:txBody>
          <a:bodyPr/>
          <a:lstStyle/>
          <a:p>
            <a:endParaRPr lang="ar-SA" dirty="0"/>
          </a:p>
        </p:txBody>
      </p:sp>
      <p:sp>
        <p:nvSpPr>
          <p:cNvPr id="3" name="TextBox 3">
            <a:extLst>
              <a:ext uri="{FF2B5EF4-FFF2-40B4-BE49-F238E27FC236}">
                <a16:creationId xmlns:a16="http://schemas.microsoft.com/office/drawing/2014/main" id="{F11AE576-E503-3EA2-B7C1-C193998C5892}"/>
              </a:ext>
            </a:extLst>
          </p:cNvPr>
          <p:cNvSpPr txBox="1"/>
          <p:nvPr/>
        </p:nvSpPr>
        <p:spPr>
          <a:xfrm>
            <a:off x="1953897" y="2479018"/>
            <a:ext cx="8252668" cy="1122295"/>
          </a:xfrm>
          <a:prstGeom prst="rect">
            <a:avLst/>
          </a:prstGeom>
        </p:spPr>
        <p:txBody>
          <a:bodyPr wrap="square" lIns="0" tIns="0" rIns="0" bIns="0" rtlCol="0" anchor="t">
            <a:spAutoFit/>
          </a:bodyPr>
          <a:lstStyle/>
          <a:p>
            <a:pPr algn="l">
              <a:lnSpc>
                <a:spcPts val="9520"/>
              </a:lnSpc>
            </a:pPr>
            <a:r>
              <a:rPr lang="en-US" sz="6800" b="1" dirty="0">
                <a:solidFill>
                  <a:srgbClr val="1D1D1F"/>
                </a:solidFill>
                <a:latin typeface="Raleway Bold"/>
                <a:ea typeface="Raleway Bold"/>
                <a:cs typeface="Raleway Bold"/>
                <a:sym typeface="Raleway Bold"/>
              </a:rPr>
              <a:t>Objectives</a:t>
            </a:r>
          </a:p>
        </p:txBody>
      </p:sp>
      <p:sp>
        <p:nvSpPr>
          <p:cNvPr id="4" name="TextBox 4">
            <a:extLst>
              <a:ext uri="{FF2B5EF4-FFF2-40B4-BE49-F238E27FC236}">
                <a16:creationId xmlns:a16="http://schemas.microsoft.com/office/drawing/2014/main" id="{6310414F-5B2F-D5F7-D0B5-490341DE5177}"/>
              </a:ext>
            </a:extLst>
          </p:cNvPr>
          <p:cNvSpPr txBox="1"/>
          <p:nvPr/>
        </p:nvSpPr>
        <p:spPr>
          <a:xfrm>
            <a:off x="1953897" y="3975964"/>
            <a:ext cx="14380206" cy="5345053"/>
          </a:xfrm>
          <a:prstGeom prst="rect">
            <a:avLst/>
          </a:prstGeom>
        </p:spPr>
        <p:txBody>
          <a:bodyPr lIns="0" tIns="0" rIns="0" bIns="0" rtlCol="0" anchor="t">
            <a:spAutoFit/>
          </a:bodyPr>
          <a:lstStyle/>
          <a:p>
            <a:pPr algn="just">
              <a:lnSpc>
                <a:spcPts val="5999"/>
              </a:lnSpc>
            </a:pPr>
            <a:r>
              <a:rPr lang="en-US" sz="3999" dirty="0">
                <a:solidFill>
                  <a:srgbClr val="606060"/>
                </a:solidFill>
                <a:latin typeface="Now"/>
                <a:ea typeface="Now"/>
                <a:cs typeface="Now"/>
                <a:sym typeface="Now"/>
              </a:rPr>
              <a:t>1.	Develop a unified platform for managing client reservations and technician schedules.</a:t>
            </a:r>
          </a:p>
          <a:p>
            <a:pPr algn="just">
              <a:lnSpc>
                <a:spcPts val="5999"/>
              </a:lnSpc>
            </a:pPr>
            <a:r>
              <a:rPr lang="en-US" sz="3999" dirty="0">
                <a:solidFill>
                  <a:srgbClr val="606060"/>
                </a:solidFill>
                <a:latin typeface="Now"/>
                <a:ea typeface="Now"/>
                <a:cs typeface="Now"/>
                <a:sym typeface="Now"/>
              </a:rPr>
              <a:t>2.	Implement real-time scheduling and technician tracking to reduce conflicts.</a:t>
            </a:r>
          </a:p>
          <a:p>
            <a:pPr algn="just">
              <a:lnSpc>
                <a:spcPts val="5999"/>
              </a:lnSpc>
            </a:pPr>
            <a:r>
              <a:rPr lang="en-US" sz="3999" dirty="0">
                <a:solidFill>
                  <a:srgbClr val="606060"/>
                </a:solidFill>
                <a:latin typeface="Now"/>
                <a:ea typeface="Now"/>
                <a:cs typeface="Now"/>
                <a:sym typeface="Now"/>
              </a:rPr>
              <a:t>3.	Enhance client satisfaction by improving service transparency and reliability</a:t>
            </a:r>
          </a:p>
          <a:p>
            <a:pPr algn="just">
              <a:lnSpc>
                <a:spcPts val="5999"/>
              </a:lnSpc>
            </a:pPr>
            <a:endParaRPr lang="en-US" sz="3999" dirty="0">
              <a:solidFill>
                <a:srgbClr val="606060"/>
              </a:solidFill>
              <a:latin typeface="Now"/>
              <a:ea typeface="Now"/>
              <a:cs typeface="Now"/>
              <a:sym typeface="Now"/>
            </a:endParaRPr>
          </a:p>
        </p:txBody>
      </p:sp>
    </p:spTree>
    <p:extLst>
      <p:ext uri="{BB962C8B-B14F-4D97-AF65-F5344CB8AC3E}">
        <p14:creationId xmlns:p14="http://schemas.microsoft.com/office/powerpoint/2010/main" val="2204218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a:extLst>
            <a:ext uri="{FF2B5EF4-FFF2-40B4-BE49-F238E27FC236}">
              <a16:creationId xmlns:a16="http://schemas.microsoft.com/office/drawing/2014/main" id="{BC0078AC-679B-D4E7-DAAF-CC6601289BF2}"/>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540C271F-ADAF-48BE-6626-E1B1058FE7F9}"/>
              </a:ext>
            </a:extLst>
          </p:cNvPr>
          <p:cNvSpPr txBox="1"/>
          <p:nvPr/>
        </p:nvSpPr>
        <p:spPr>
          <a:xfrm>
            <a:off x="605558" y="109149"/>
            <a:ext cx="8252668" cy="1122295"/>
          </a:xfrm>
          <a:prstGeom prst="rect">
            <a:avLst/>
          </a:prstGeom>
        </p:spPr>
        <p:txBody>
          <a:bodyPr wrap="square" lIns="0" tIns="0" rIns="0" bIns="0" rtlCol="0" anchor="t">
            <a:spAutoFit/>
          </a:bodyPr>
          <a:lstStyle/>
          <a:p>
            <a:pPr algn="l">
              <a:lnSpc>
                <a:spcPts val="9520"/>
              </a:lnSpc>
            </a:pPr>
            <a:r>
              <a:rPr lang="en-US" sz="6800" b="1" dirty="0">
                <a:solidFill>
                  <a:srgbClr val="1D1D1F"/>
                </a:solidFill>
                <a:latin typeface="Raleway Bold"/>
                <a:ea typeface="Raleway Bold"/>
                <a:cs typeface="Raleway Bold"/>
                <a:sym typeface="Raleway Bold"/>
              </a:rPr>
              <a:t>Methodology </a:t>
            </a:r>
          </a:p>
        </p:txBody>
      </p:sp>
      <p:pic>
        <p:nvPicPr>
          <p:cNvPr id="6" name="Picture 5" descr="A diagram of a process&#10;&#10;Description automatically generated">
            <a:extLst>
              <a:ext uri="{FF2B5EF4-FFF2-40B4-BE49-F238E27FC236}">
                <a16:creationId xmlns:a16="http://schemas.microsoft.com/office/drawing/2014/main" id="{8DBF7864-D853-073F-69C0-E2C70E2E5795}"/>
              </a:ext>
            </a:extLst>
          </p:cNvPr>
          <p:cNvPicPr>
            <a:picLocks noChangeAspect="1"/>
          </p:cNvPicPr>
          <p:nvPr/>
        </p:nvPicPr>
        <p:blipFill>
          <a:blip r:embed="rId2">
            <a:extLst>
              <a:ext uri="{28A0092B-C50C-407E-A947-70E740481C1C}">
                <a14:useLocalDpi xmlns:a14="http://schemas.microsoft.com/office/drawing/2010/main" val="0"/>
              </a:ext>
            </a:extLst>
          </a:blip>
          <a:srcRect t="10030" b="8254"/>
          <a:stretch/>
        </p:blipFill>
        <p:spPr>
          <a:xfrm>
            <a:off x="3292601" y="1638300"/>
            <a:ext cx="9977733" cy="8153400"/>
          </a:xfrm>
          <a:prstGeom prst="rect">
            <a:avLst/>
          </a:prstGeom>
        </p:spPr>
      </p:pic>
    </p:spTree>
    <p:extLst>
      <p:ext uri="{BB962C8B-B14F-4D97-AF65-F5344CB8AC3E}">
        <p14:creationId xmlns:p14="http://schemas.microsoft.com/office/powerpoint/2010/main" val="3993745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a:extLst>
            <a:ext uri="{FF2B5EF4-FFF2-40B4-BE49-F238E27FC236}">
              <a16:creationId xmlns:a16="http://schemas.microsoft.com/office/drawing/2014/main" id="{CA74DEDD-C330-9596-2F50-C814AB9210E5}"/>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D9966890-AC9F-D4F5-AD08-6C494BC7F1FC}"/>
              </a:ext>
            </a:extLst>
          </p:cNvPr>
          <p:cNvSpPr/>
          <p:nvPr/>
        </p:nvSpPr>
        <p:spPr>
          <a:xfrm>
            <a:off x="1447800" y="2907197"/>
            <a:ext cx="7181826" cy="0"/>
          </a:xfrm>
          <a:prstGeom prst="line">
            <a:avLst/>
          </a:prstGeom>
          <a:ln w="47625" cap="flat">
            <a:solidFill>
              <a:schemeClr val="accent1"/>
            </a:solidFill>
            <a:prstDash val="solid"/>
            <a:headEnd type="none" w="sm" len="sm"/>
            <a:tailEnd type="none" w="sm" len="sm"/>
          </a:ln>
        </p:spPr>
        <p:txBody>
          <a:bodyPr/>
          <a:lstStyle/>
          <a:p>
            <a:endParaRPr lang="ar-SA" dirty="0"/>
          </a:p>
        </p:txBody>
      </p:sp>
      <p:sp>
        <p:nvSpPr>
          <p:cNvPr id="3" name="TextBox 3">
            <a:extLst>
              <a:ext uri="{FF2B5EF4-FFF2-40B4-BE49-F238E27FC236}">
                <a16:creationId xmlns:a16="http://schemas.microsoft.com/office/drawing/2014/main" id="{5F96FF1C-EB8E-24F9-6017-ACAB9380A9FF}"/>
              </a:ext>
            </a:extLst>
          </p:cNvPr>
          <p:cNvSpPr txBox="1"/>
          <p:nvPr/>
        </p:nvSpPr>
        <p:spPr>
          <a:xfrm>
            <a:off x="762000" y="383777"/>
            <a:ext cx="16382999" cy="2340577"/>
          </a:xfrm>
          <a:prstGeom prst="rect">
            <a:avLst/>
          </a:prstGeom>
        </p:spPr>
        <p:txBody>
          <a:bodyPr wrap="square" lIns="0" tIns="0" rIns="0" bIns="0" rtlCol="0" anchor="t">
            <a:spAutoFit/>
          </a:bodyPr>
          <a:lstStyle/>
          <a:p>
            <a:pPr algn="l">
              <a:lnSpc>
                <a:spcPts val="9520"/>
              </a:lnSpc>
            </a:pPr>
            <a:r>
              <a:rPr lang="en-US" sz="6800" b="1" dirty="0">
                <a:solidFill>
                  <a:srgbClr val="1D1D1F"/>
                </a:solidFill>
                <a:latin typeface="Raleway Bold"/>
                <a:ea typeface="Raleway Bold"/>
                <a:cs typeface="Raleway Bold"/>
                <a:sym typeface="Raleway Bold"/>
              </a:rPr>
              <a:t>Current State of Home Service Management Systems </a:t>
            </a:r>
          </a:p>
        </p:txBody>
      </p:sp>
      <p:sp>
        <p:nvSpPr>
          <p:cNvPr id="4" name="TextBox 4">
            <a:extLst>
              <a:ext uri="{FF2B5EF4-FFF2-40B4-BE49-F238E27FC236}">
                <a16:creationId xmlns:a16="http://schemas.microsoft.com/office/drawing/2014/main" id="{71E793EE-946B-F0F3-7E2D-03E58EF3CAA5}"/>
              </a:ext>
            </a:extLst>
          </p:cNvPr>
          <p:cNvSpPr txBox="1"/>
          <p:nvPr/>
        </p:nvSpPr>
        <p:spPr>
          <a:xfrm>
            <a:off x="1439523" y="3090041"/>
            <a:ext cx="14380206" cy="6883936"/>
          </a:xfrm>
          <a:prstGeom prst="rect">
            <a:avLst/>
          </a:prstGeom>
        </p:spPr>
        <p:txBody>
          <a:bodyPr wrap="square" lIns="0" tIns="0" rIns="0" bIns="0" rtlCol="0" anchor="t">
            <a:spAutoFit/>
          </a:bodyPr>
          <a:lstStyle/>
          <a:p>
            <a:pPr algn="just">
              <a:lnSpc>
                <a:spcPts val="5999"/>
              </a:lnSpc>
            </a:pPr>
            <a:r>
              <a:rPr lang="en-US" sz="3999" dirty="0">
                <a:solidFill>
                  <a:srgbClr val="606060"/>
                </a:solidFill>
                <a:latin typeface="Now"/>
                <a:ea typeface="Now"/>
                <a:cs typeface="Now"/>
                <a:sym typeface="Now"/>
              </a:rPr>
              <a:t>Home service management systems have evolved from manual methods to modern platforms offering features like secure payments, real-time tracking, and geo-location scheduling. However, many lack predictive analytics, AI-driven recommendations, and robust data privacy, with scalability remaining a key challenge. These gaps highlight the need for a comprehensive, technology-driven solution to optimize service delivery and enhance user experience.</a:t>
            </a:r>
          </a:p>
        </p:txBody>
      </p:sp>
    </p:spTree>
    <p:extLst>
      <p:ext uri="{BB962C8B-B14F-4D97-AF65-F5344CB8AC3E}">
        <p14:creationId xmlns:p14="http://schemas.microsoft.com/office/powerpoint/2010/main" val="1096801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a:extLst>
            <a:ext uri="{FF2B5EF4-FFF2-40B4-BE49-F238E27FC236}">
              <a16:creationId xmlns:a16="http://schemas.microsoft.com/office/drawing/2014/main" id="{A53D48A1-28C0-B58F-4585-D8625BDADE1E}"/>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1EE83EAC-B2B6-4724-FAC5-7EC8CE3532D6}"/>
              </a:ext>
            </a:extLst>
          </p:cNvPr>
          <p:cNvSpPr/>
          <p:nvPr/>
        </p:nvSpPr>
        <p:spPr>
          <a:xfrm>
            <a:off x="762000" y="1557182"/>
            <a:ext cx="7181826" cy="0"/>
          </a:xfrm>
          <a:prstGeom prst="line">
            <a:avLst/>
          </a:prstGeom>
          <a:ln w="47625" cap="flat">
            <a:solidFill>
              <a:schemeClr val="accent1"/>
            </a:solidFill>
            <a:prstDash val="solid"/>
            <a:headEnd type="none" w="sm" len="sm"/>
            <a:tailEnd type="none" w="sm" len="sm"/>
          </a:ln>
        </p:spPr>
        <p:txBody>
          <a:bodyPr/>
          <a:lstStyle/>
          <a:p>
            <a:endParaRPr lang="ar-SA" dirty="0"/>
          </a:p>
        </p:txBody>
      </p:sp>
      <p:sp>
        <p:nvSpPr>
          <p:cNvPr id="3" name="TextBox 3">
            <a:extLst>
              <a:ext uri="{FF2B5EF4-FFF2-40B4-BE49-F238E27FC236}">
                <a16:creationId xmlns:a16="http://schemas.microsoft.com/office/drawing/2014/main" id="{695AA880-0D49-DE8D-C3B0-D5BA21F6B6AE}"/>
              </a:ext>
            </a:extLst>
          </p:cNvPr>
          <p:cNvSpPr txBox="1"/>
          <p:nvPr/>
        </p:nvSpPr>
        <p:spPr>
          <a:xfrm>
            <a:off x="762000" y="383777"/>
            <a:ext cx="16382999" cy="1122295"/>
          </a:xfrm>
          <a:prstGeom prst="rect">
            <a:avLst/>
          </a:prstGeom>
        </p:spPr>
        <p:txBody>
          <a:bodyPr wrap="square" lIns="0" tIns="0" rIns="0" bIns="0" rtlCol="0" anchor="t">
            <a:spAutoFit/>
          </a:bodyPr>
          <a:lstStyle/>
          <a:p>
            <a:pPr algn="l">
              <a:lnSpc>
                <a:spcPts val="9520"/>
              </a:lnSpc>
            </a:pPr>
            <a:r>
              <a:rPr lang="en-US" sz="6800" b="1" dirty="0">
                <a:solidFill>
                  <a:srgbClr val="1D1D1F"/>
                </a:solidFill>
                <a:latin typeface="Raleway Bold"/>
                <a:ea typeface="Raleway Bold"/>
                <a:cs typeface="Raleway Bold"/>
                <a:sym typeface="Raleway Bold"/>
              </a:rPr>
              <a:t>Taxonomy Table </a:t>
            </a:r>
          </a:p>
        </p:txBody>
      </p:sp>
      <p:graphicFrame>
        <p:nvGraphicFramePr>
          <p:cNvPr id="8" name="Table 7">
            <a:extLst>
              <a:ext uri="{FF2B5EF4-FFF2-40B4-BE49-F238E27FC236}">
                <a16:creationId xmlns:a16="http://schemas.microsoft.com/office/drawing/2014/main" id="{8B40DB57-2873-B1AB-5441-D0AA92885660}"/>
              </a:ext>
            </a:extLst>
          </p:cNvPr>
          <p:cNvGraphicFramePr>
            <a:graphicFrameLocks noGrp="1"/>
          </p:cNvGraphicFramePr>
          <p:nvPr>
            <p:extLst>
              <p:ext uri="{D42A27DB-BD31-4B8C-83A1-F6EECF244321}">
                <p14:modId xmlns:p14="http://schemas.microsoft.com/office/powerpoint/2010/main" val="2421054665"/>
              </p:ext>
            </p:extLst>
          </p:nvPr>
        </p:nvGraphicFramePr>
        <p:xfrm>
          <a:off x="761999" y="1814205"/>
          <a:ext cx="16382999" cy="8202239"/>
        </p:xfrm>
        <a:graphic>
          <a:graphicData uri="http://schemas.openxmlformats.org/drawingml/2006/table">
            <a:tbl>
              <a:tblPr firstRow="1" firstCol="1" bandRow="1"/>
              <a:tblGrid>
                <a:gridCol w="4114801">
                  <a:extLst>
                    <a:ext uri="{9D8B030D-6E8A-4147-A177-3AD203B41FA5}">
                      <a16:colId xmlns:a16="http://schemas.microsoft.com/office/drawing/2014/main" val="3724855046"/>
                    </a:ext>
                  </a:extLst>
                </a:gridCol>
                <a:gridCol w="1828800">
                  <a:extLst>
                    <a:ext uri="{9D8B030D-6E8A-4147-A177-3AD203B41FA5}">
                      <a16:colId xmlns:a16="http://schemas.microsoft.com/office/drawing/2014/main" val="2356906030"/>
                    </a:ext>
                  </a:extLst>
                </a:gridCol>
                <a:gridCol w="1854075">
                  <a:extLst>
                    <a:ext uri="{9D8B030D-6E8A-4147-A177-3AD203B41FA5}">
                      <a16:colId xmlns:a16="http://schemas.microsoft.com/office/drawing/2014/main" val="3935216031"/>
                    </a:ext>
                  </a:extLst>
                </a:gridCol>
                <a:gridCol w="2143049">
                  <a:extLst>
                    <a:ext uri="{9D8B030D-6E8A-4147-A177-3AD203B41FA5}">
                      <a16:colId xmlns:a16="http://schemas.microsoft.com/office/drawing/2014/main" val="104894195"/>
                    </a:ext>
                  </a:extLst>
                </a:gridCol>
                <a:gridCol w="2143049">
                  <a:extLst>
                    <a:ext uri="{9D8B030D-6E8A-4147-A177-3AD203B41FA5}">
                      <a16:colId xmlns:a16="http://schemas.microsoft.com/office/drawing/2014/main" val="2548683267"/>
                    </a:ext>
                  </a:extLst>
                </a:gridCol>
                <a:gridCol w="2143049">
                  <a:extLst>
                    <a:ext uri="{9D8B030D-6E8A-4147-A177-3AD203B41FA5}">
                      <a16:colId xmlns:a16="http://schemas.microsoft.com/office/drawing/2014/main" val="3661443909"/>
                    </a:ext>
                  </a:extLst>
                </a:gridCol>
                <a:gridCol w="2156176">
                  <a:extLst>
                    <a:ext uri="{9D8B030D-6E8A-4147-A177-3AD203B41FA5}">
                      <a16:colId xmlns:a16="http://schemas.microsoft.com/office/drawing/2014/main" val="1235407298"/>
                    </a:ext>
                  </a:extLst>
                </a:gridCol>
              </a:tblGrid>
              <a:tr h="650639">
                <a:tc>
                  <a:txBody>
                    <a:bodyPr/>
                    <a:lstStyle/>
                    <a:p>
                      <a:pPr>
                        <a:lnSpc>
                          <a:spcPct val="200000"/>
                        </a:lnSpc>
                        <a:spcAft>
                          <a:spcPts val="80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Feature</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Times New Roman" panose="02020603050405020304" pitchFamily="18" charset="0"/>
                          <a:ea typeface="Calibri" panose="020F0502020204030204" pitchFamily="34" charset="0"/>
                          <a:cs typeface="Arial" panose="020B0604020202020204" pitchFamily="34" charset="0"/>
                        </a:rPr>
                        <a:t>Study 1</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Times New Roman" panose="02020603050405020304" pitchFamily="18" charset="0"/>
                          <a:ea typeface="Calibri" panose="020F0502020204030204" pitchFamily="34" charset="0"/>
                          <a:cs typeface="Arial" panose="020B0604020202020204" pitchFamily="34" charset="0"/>
                        </a:rPr>
                        <a:t>Study 2</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Times New Roman" panose="02020603050405020304" pitchFamily="18" charset="0"/>
                          <a:ea typeface="Calibri" panose="020F0502020204030204" pitchFamily="34" charset="0"/>
                          <a:cs typeface="Arial" panose="020B0604020202020204" pitchFamily="34" charset="0"/>
                        </a:rPr>
                        <a:t>Study 3</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Times New Roman" panose="02020603050405020304" pitchFamily="18" charset="0"/>
                          <a:ea typeface="Calibri" panose="020F0502020204030204" pitchFamily="34" charset="0"/>
                          <a:cs typeface="Arial" panose="020B0604020202020204" pitchFamily="34" charset="0"/>
                        </a:rPr>
                        <a:t>Study 4</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Times New Roman" panose="02020603050405020304" pitchFamily="18" charset="0"/>
                          <a:ea typeface="Calibri" panose="020F0502020204030204" pitchFamily="34" charset="0"/>
                          <a:cs typeface="Arial" panose="020B0604020202020204" pitchFamily="34" charset="0"/>
                        </a:rPr>
                        <a:t>Study 5</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Proposed system</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09586508"/>
                  </a:ext>
                </a:extLst>
              </a:tr>
              <a:tr h="650639">
                <a:tc>
                  <a:txBody>
                    <a:bodyPr/>
                    <a:lstStyle/>
                    <a:p>
                      <a:pPr>
                        <a:lnSpc>
                          <a:spcPct val="200000"/>
                        </a:lnSpc>
                        <a:spcAft>
                          <a:spcPts val="80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Platform Support (Web)</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Segoe UI Symbol" panose="020B0502040204020203" pitchFamily="34" charset="0"/>
                          <a:ea typeface="Calibri" panose="020F0502020204030204" pitchFamily="34" charset="0"/>
                          <a:cs typeface="Segoe UI Symbol" panose="020B0502040204020203" pitchFamily="34" charset="0"/>
                        </a:rPr>
                        <a: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Segoe UI Symbol" panose="020B0502040204020203" pitchFamily="34" charset="0"/>
                          <a:ea typeface="Calibri" panose="020F0502020204030204" pitchFamily="34" charset="0"/>
                          <a:cs typeface="Segoe UI Symbol" panose="020B0502040204020203" pitchFamily="34" charset="0"/>
                        </a:rPr>
                        <a: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Times New Roman" panose="02020603050405020304" pitchFamily="18" charset="0"/>
                          <a:ea typeface="Calibri" panose="020F0502020204030204" pitchFamily="34" charset="0"/>
                          <a:cs typeface="Arial" panose="020B0604020202020204" pitchFamily="34" charset="0"/>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Segoe UI Symbol" panose="020B0502040204020203" pitchFamily="34" charset="0"/>
                          <a:ea typeface="Calibri" panose="020F0502020204030204" pitchFamily="34" charset="0"/>
                          <a:cs typeface="Segoe UI Symbol" panose="020B0502040204020203" pitchFamily="34" charset="0"/>
                        </a:rPr>
                        <a: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Times New Roman" panose="02020603050405020304" pitchFamily="18" charset="0"/>
                          <a:ea typeface="Calibri" panose="020F0502020204030204" pitchFamily="34" charset="0"/>
                          <a:cs typeface="Arial" panose="020B0604020202020204" pitchFamily="34" charset="0"/>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dirty="0">
                          <a:effectLst/>
                          <a:latin typeface="Segoe UI Symbol" panose="020B0502040204020203" pitchFamily="34" charset="0"/>
                          <a:ea typeface="Calibri" panose="020F0502020204030204" pitchFamily="34" charset="0"/>
                          <a:cs typeface="Segoe UI Symbol" panose="020B0502040204020203" pitchFamily="34" charset="0"/>
                        </a:rPr>
                        <a: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73011125"/>
                  </a:ext>
                </a:extLst>
              </a:tr>
              <a:tr h="650639">
                <a:tc>
                  <a:txBody>
                    <a:bodyPr/>
                    <a:lstStyle/>
                    <a:p>
                      <a:pPr>
                        <a:lnSpc>
                          <a:spcPct val="200000"/>
                        </a:lnSpc>
                        <a:spcAft>
                          <a:spcPts val="800"/>
                        </a:spcAft>
                      </a:pPr>
                      <a:r>
                        <a:rPr lang="en-US" sz="2000">
                          <a:effectLst/>
                          <a:latin typeface="Times New Roman" panose="02020603050405020304" pitchFamily="18" charset="0"/>
                          <a:ea typeface="Calibri" panose="020F0502020204030204" pitchFamily="34" charset="0"/>
                          <a:cs typeface="Arial" panose="020B0604020202020204" pitchFamily="34" charset="0"/>
                        </a:rPr>
                        <a:t>Platform Support (Mobile)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Segoe UI Symbol" panose="020B0502040204020203" pitchFamily="34" charset="0"/>
                          <a:ea typeface="Calibri" panose="020F0502020204030204" pitchFamily="34" charset="0"/>
                          <a:cs typeface="Segoe UI Symbol" panose="020B0502040204020203" pitchFamily="34" charset="0"/>
                        </a:rPr>
                        <a: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Segoe UI Symbol" panose="020B0502040204020203" pitchFamily="34" charset="0"/>
                          <a:ea typeface="Calibri" panose="020F0502020204030204" pitchFamily="34" charset="0"/>
                          <a:cs typeface="Segoe UI Symbol" panose="020B0502040204020203" pitchFamily="34" charset="0"/>
                        </a:rPr>
                        <a: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Segoe UI Symbol" panose="020B0502040204020203" pitchFamily="34" charset="0"/>
                          <a:ea typeface="Calibri" panose="020F0502020204030204" pitchFamily="34" charset="0"/>
                          <a:cs typeface="Segoe UI Symbol" panose="020B0502040204020203" pitchFamily="34" charset="0"/>
                        </a:rPr>
                        <a: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Times New Roman" panose="02020603050405020304" pitchFamily="18" charset="0"/>
                          <a:ea typeface="Calibri" panose="020F0502020204030204" pitchFamily="34" charset="0"/>
                          <a:cs typeface="Arial" panose="020B0604020202020204" pitchFamily="34" charset="0"/>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Segoe UI Symbol" panose="020B0502040204020203" pitchFamily="34" charset="0"/>
                          <a:ea typeface="Calibri" panose="020F0502020204030204" pitchFamily="34" charset="0"/>
                          <a:cs typeface="Segoe UI Symbol" panose="020B0502040204020203" pitchFamily="34" charset="0"/>
                        </a:rPr>
                        <a: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Segoe UI Symbol" panose="020B0502040204020203" pitchFamily="34" charset="0"/>
                          <a:ea typeface="Calibri" panose="020F0502020204030204" pitchFamily="34" charset="0"/>
                          <a:cs typeface="Segoe UI Symbol" panose="020B0502040204020203" pitchFamily="34" charset="0"/>
                        </a:rPr>
                        <a: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64992473"/>
                  </a:ext>
                </a:extLst>
              </a:tr>
              <a:tr h="650639">
                <a:tc>
                  <a:txBody>
                    <a:bodyPr/>
                    <a:lstStyle/>
                    <a:p>
                      <a:pPr>
                        <a:lnSpc>
                          <a:spcPct val="200000"/>
                        </a:lnSpc>
                        <a:spcAft>
                          <a:spcPts val="800"/>
                        </a:spcAft>
                      </a:pPr>
                      <a:r>
                        <a:rPr lang="en-US" sz="2000">
                          <a:effectLst/>
                          <a:latin typeface="Times New Roman" panose="02020603050405020304" pitchFamily="18" charset="0"/>
                          <a:ea typeface="Calibri" panose="020F0502020204030204" pitchFamily="34" charset="0"/>
                          <a:cs typeface="Arial" panose="020B0604020202020204" pitchFamily="34" charset="0"/>
                        </a:rPr>
                        <a:t>Platform Support (IoT)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Times New Roman" panose="02020603050405020304" pitchFamily="18" charset="0"/>
                          <a:ea typeface="Calibri" panose="020F0502020204030204" pitchFamily="34" charset="0"/>
                          <a:cs typeface="Arial" panose="020B0604020202020204" pitchFamily="34" charset="0"/>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Times New Roman" panose="02020603050405020304" pitchFamily="18" charset="0"/>
                          <a:ea typeface="Calibri" panose="020F0502020204030204" pitchFamily="34" charset="0"/>
                          <a:cs typeface="Arial" panose="020B0604020202020204" pitchFamily="34" charset="0"/>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Times New Roman" panose="02020603050405020304" pitchFamily="18" charset="0"/>
                          <a:ea typeface="Calibri" panose="020F0502020204030204" pitchFamily="34" charset="0"/>
                          <a:cs typeface="Arial" panose="020B0604020202020204" pitchFamily="34" charset="0"/>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Times New Roman" panose="02020603050405020304" pitchFamily="18" charset="0"/>
                          <a:ea typeface="Calibri" panose="020F0502020204030204" pitchFamily="34" charset="0"/>
                          <a:cs typeface="Arial" panose="020B0604020202020204" pitchFamily="34" charset="0"/>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Times New Roman" panose="02020603050405020304" pitchFamily="18" charset="0"/>
                          <a:ea typeface="Calibri" panose="020F0502020204030204" pitchFamily="34" charset="0"/>
                          <a:cs typeface="Arial" panose="020B0604020202020204" pitchFamily="34" charset="0"/>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dirty="0">
                          <a:effectLst/>
                          <a:latin typeface="Segoe UI Symbol" panose="020B0502040204020203" pitchFamily="34" charset="0"/>
                          <a:ea typeface="Calibri" panose="020F0502020204030204" pitchFamily="34" charset="0"/>
                          <a:cs typeface="Segoe UI Symbol" panose="020B0502040204020203" pitchFamily="34" charset="0"/>
                        </a:rPr>
                        <a: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9790629"/>
                  </a:ext>
                </a:extLst>
              </a:tr>
              <a:tr h="650639">
                <a:tc>
                  <a:txBody>
                    <a:bodyPr/>
                    <a:lstStyle/>
                    <a:p>
                      <a:pPr>
                        <a:lnSpc>
                          <a:spcPct val="200000"/>
                        </a:lnSpc>
                        <a:spcAft>
                          <a:spcPts val="800"/>
                        </a:spcAft>
                      </a:pPr>
                      <a:r>
                        <a:rPr lang="en-US" sz="2000">
                          <a:effectLst/>
                          <a:latin typeface="Times New Roman" panose="02020603050405020304" pitchFamily="18" charset="0"/>
                          <a:ea typeface="Calibri" panose="020F0502020204030204" pitchFamily="34" charset="0"/>
                          <a:cs typeface="Arial" panose="020B0604020202020204" pitchFamily="34" charset="0"/>
                        </a:rPr>
                        <a:t>Real-Time Tracking</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Times New Roman" panose="02020603050405020304" pitchFamily="18" charset="0"/>
                          <a:ea typeface="Calibri" panose="020F0502020204030204" pitchFamily="34" charset="0"/>
                          <a:cs typeface="Arial" panose="020B0604020202020204" pitchFamily="34" charset="0"/>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Segoe UI Symbol" panose="020B0502040204020203" pitchFamily="34" charset="0"/>
                          <a:ea typeface="Calibri" panose="020F0502020204030204" pitchFamily="34" charset="0"/>
                          <a:cs typeface="Segoe UI Symbol" panose="020B0502040204020203" pitchFamily="34" charset="0"/>
                        </a:rPr>
                        <a: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Times New Roman" panose="02020603050405020304" pitchFamily="18" charset="0"/>
                          <a:ea typeface="Calibri" panose="020F0502020204030204" pitchFamily="34" charset="0"/>
                          <a:cs typeface="Arial" panose="020B0604020202020204" pitchFamily="34" charset="0"/>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Times New Roman" panose="02020603050405020304" pitchFamily="18" charset="0"/>
                          <a:ea typeface="Calibri" panose="020F0502020204030204" pitchFamily="34" charset="0"/>
                          <a:cs typeface="Arial" panose="020B0604020202020204" pitchFamily="34" charset="0"/>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Segoe UI Symbol" panose="020B0502040204020203" pitchFamily="34" charset="0"/>
                          <a:ea typeface="Calibri" panose="020F0502020204030204" pitchFamily="34" charset="0"/>
                          <a:cs typeface="Segoe UI Symbol" panose="020B0502040204020203" pitchFamily="34" charset="0"/>
                        </a:rPr>
                        <a: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Segoe UI Symbol" panose="020B0502040204020203" pitchFamily="34" charset="0"/>
                          <a:ea typeface="Calibri" panose="020F0502020204030204" pitchFamily="34" charset="0"/>
                          <a:cs typeface="Segoe UI Symbol" panose="020B0502040204020203" pitchFamily="34" charset="0"/>
                        </a:rPr>
                        <a: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32613410"/>
                  </a:ext>
                </a:extLst>
              </a:tr>
              <a:tr h="300351">
                <a:tc>
                  <a:txBody>
                    <a:bodyPr/>
                    <a:lstStyle/>
                    <a:p>
                      <a:pPr>
                        <a:lnSpc>
                          <a:spcPct val="200000"/>
                        </a:lnSpc>
                        <a:spcAft>
                          <a:spcPts val="800"/>
                        </a:spcAft>
                      </a:pPr>
                      <a:r>
                        <a:rPr lang="en-US" sz="2000">
                          <a:effectLst/>
                          <a:latin typeface="Times New Roman" panose="02020603050405020304" pitchFamily="18" charset="0"/>
                          <a:ea typeface="Calibri" panose="020F0502020204030204" pitchFamily="34" charset="0"/>
                          <a:cs typeface="Arial" panose="020B0604020202020204" pitchFamily="34" charset="0"/>
                        </a:rPr>
                        <a:t>Secure Payment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Segoe UI Symbol" panose="020B0502040204020203" pitchFamily="34" charset="0"/>
                          <a:ea typeface="Calibri" panose="020F0502020204030204" pitchFamily="34" charset="0"/>
                          <a:cs typeface="Segoe UI Symbol" panose="020B0502040204020203" pitchFamily="34" charset="0"/>
                        </a:rPr>
                        <a: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Segoe UI Symbol" panose="020B0502040204020203" pitchFamily="34" charset="0"/>
                          <a:ea typeface="Calibri" panose="020F0502020204030204" pitchFamily="34" charset="0"/>
                          <a:cs typeface="Segoe UI Symbol" panose="020B0502040204020203" pitchFamily="34" charset="0"/>
                        </a:rPr>
                        <a: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Times New Roman" panose="02020603050405020304" pitchFamily="18" charset="0"/>
                          <a:ea typeface="Calibri" panose="020F0502020204030204" pitchFamily="34" charset="0"/>
                          <a:cs typeface="Arial" panose="020B0604020202020204" pitchFamily="34" charset="0"/>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Times New Roman" panose="02020603050405020304" pitchFamily="18" charset="0"/>
                          <a:ea typeface="Calibri" panose="020F0502020204030204" pitchFamily="34" charset="0"/>
                          <a:cs typeface="Arial" panose="020B0604020202020204" pitchFamily="34" charset="0"/>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Segoe UI Symbol" panose="020B0502040204020203" pitchFamily="34" charset="0"/>
                          <a:ea typeface="Calibri" panose="020F0502020204030204" pitchFamily="34" charset="0"/>
                          <a:cs typeface="Segoe UI Symbol" panose="020B0502040204020203" pitchFamily="34" charset="0"/>
                        </a:rPr>
                        <a: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Segoe UI Symbol" panose="020B0502040204020203" pitchFamily="34" charset="0"/>
                          <a:ea typeface="Calibri" panose="020F0502020204030204" pitchFamily="34" charset="0"/>
                          <a:cs typeface="Segoe UI Symbol" panose="020B0502040204020203" pitchFamily="34" charset="0"/>
                        </a:rPr>
                        <a: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81313356"/>
                  </a:ext>
                </a:extLst>
              </a:tr>
              <a:tr h="300351">
                <a:tc>
                  <a:txBody>
                    <a:bodyPr/>
                    <a:lstStyle/>
                    <a:p>
                      <a:pPr>
                        <a:lnSpc>
                          <a:spcPct val="200000"/>
                        </a:lnSpc>
                        <a:spcAft>
                          <a:spcPts val="800"/>
                        </a:spcAft>
                      </a:pPr>
                      <a:r>
                        <a:rPr lang="en-US" sz="2000">
                          <a:effectLst/>
                          <a:latin typeface="Times New Roman" panose="02020603050405020304" pitchFamily="18" charset="0"/>
                          <a:ea typeface="Calibri" panose="020F0502020204030204" pitchFamily="34" charset="0"/>
                          <a:cs typeface="Arial" panose="020B0604020202020204" pitchFamily="34" charset="0"/>
                        </a:rPr>
                        <a:t>Feedback System</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Times New Roman" panose="02020603050405020304" pitchFamily="18" charset="0"/>
                          <a:ea typeface="Calibri" panose="020F0502020204030204" pitchFamily="34" charset="0"/>
                          <a:cs typeface="Arial" panose="020B0604020202020204" pitchFamily="34" charset="0"/>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Segoe UI Symbol" panose="020B0502040204020203" pitchFamily="34" charset="0"/>
                          <a:ea typeface="Calibri" panose="020F0502020204030204" pitchFamily="34" charset="0"/>
                          <a:cs typeface="Segoe UI Symbol" panose="020B0502040204020203" pitchFamily="34" charset="0"/>
                        </a:rPr>
                        <a: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Times New Roman" panose="02020603050405020304" pitchFamily="18" charset="0"/>
                          <a:ea typeface="Calibri" panose="020F0502020204030204" pitchFamily="34" charset="0"/>
                          <a:cs typeface="Arial" panose="020B0604020202020204" pitchFamily="34" charset="0"/>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Times New Roman" panose="02020603050405020304" pitchFamily="18" charset="0"/>
                          <a:ea typeface="Calibri" panose="020F0502020204030204" pitchFamily="34" charset="0"/>
                          <a:cs typeface="Arial" panose="020B0604020202020204" pitchFamily="34" charset="0"/>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Segoe UI Symbol" panose="020B0502040204020203" pitchFamily="34" charset="0"/>
                          <a:ea typeface="Calibri" panose="020F0502020204030204" pitchFamily="34" charset="0"/>
                          <a:cs typeface="Segoe UI Symbol" panose="020B0502040204020203" pitchFamily="34" charset="0"/>
                        </a:rPr>
                        <a: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Segoe UI Symbol" panose="020B0502040204020203" pitchFamily="34" charset="0"/>
                          <a:ea typeface="Calibri" panose="020F0502020204030204" pitchFamily="34" charset="0"/>
                          <a:cs typeface="Segoe UI Symbol" panose="020B0502040204020203" pitchFamily="34" charset="0"/>
                        </a:rPr>
                        <a: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82036944"/>
                  </a:ext>
                </a:extLst>
              </a:tr>
              <a:tr h="650639">
                <a:tc>
                  <a:txBody>
                    <a:bodyPr/>
                    <a:lstStyle/>
                    <a:p>
                      <a:pPr>
                        <a:lnSpc>
                          <a:spcPct val="200000"/>
                        </a:lnSpc>
                        <a:spcAft>
                          <a:spcPts val="800"/>
                        </a:spcAft>
                      </a:pPr>
                      <a:r>
                        <a:rPr lang="en-US" sz="2000">
                          <a:effectLst/>
                          <a:latin typeface="Times New Roman" panose="02020603050405020304" pitchFamily="18" charset="0"/>
                          <a:ea typeface="Calibri" panose="020F0502020204030204" pitchFamily="34" charset="0"/>
                          <a:cs typeface="Arial" panose="020B0604020202020204" pitchFamily="34" charset="0"/>
                        </a:rPr>
                        <a:t>AI-Driven Recommendations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Times New Roman" panose="02020603050405020304" pitchFamily="18" charset="0"/>
                          <a:ea typeface="Calibri" panose="020F0502020204030204" pitchFamily="34" charset="0"/>
                          <a:cs typeface="Arial" panose="020B0604020202020204" pitchFamily="34" charset="0"/>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Times New Roman" panose="02020603050405020304" pitchFamily="18" charset="0"/>
                          <a:ea typeface="Calibri" panose="020F0502020204030204" pitchFamily="34" charset="0"/>
                          <a:cs typeface="Arial" panose="020B0604020202020204" pitchFamily="34" charset="0"/>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Times New Roman" panose="02020603050405020304" pitchFamily="18" charset="0"/>
                          <a:ea typeface="Calibri" panose="020F0502020204030204" pitchFamily="34" charset="0"/>
                          <a:cs typeface="Arial" panose="020B0604020202020204" pitchFamily="34" charset="0"/>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Times New Roman" panose="02020603050405020304" pitchFamily="18" charset="0"/>
                          <a:ea typeface="Calibri" panose="020F0502020204030204" pitchFamily="34" charset="0"/>
                          <a:cs typeface="Arial" panose="020B0604020202020204" pitchFamily="34" charset="0"/>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Times New Roman" panose="02020603050405020304" pitchFamily="18" charset="0"/>
                          <a:ea typeface="Calibri" panose="020F0502020204030204" pitchFamily="34" charset="0"/>
                          <a:cs typeface="Arial" panose="020B0604020202020204" pitchFamily="34" charset="0"/>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Segoe UI Symbol" panose="020B0502040204020203" pitchFamily="34" charset="0"/>
                          <a:ea typeface="Calibri" panose="020F0502020204030204" pitchFamily="34" charset="0"/>
                          <a:cs typeface="Segoe UI Symbol" panose="020B0502040204020203" pitchFamily="34" charset="0"/>
                        </a:rPr>
                        <a: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06761680"/>
                  </a:ext>
                </a:extLst>
              </a:tr>
              <a:tr h="650639">
                <a:tc>
                  <a:txBody>
                    <a:bodyPr/>
                    <a:lstStyle/>
                    <a:p>
                      <a:pPr>
                        <a:lnSpc>
                          <a:spcPct val="200000"/>
                        </a:lnSpc>
                        <a:spcAft>
                          <a:spcPts val="800"/>
                        </a:spcAft>
                      </a:pPr>
                      <a:r>
                        <a:rPr lang="en-US" sz="2000">
                          <a:effectLst/>
                          <a:latin typeface="Times New Roman" panose="02020603050405020304" pitchFamily="18" charset="0"/>
                          <a:ea typeface="Calibri" panose="020F0502020204030204" pitchFamily="34" charset="0"/>
                          <a:cs typeface="Arial" panose="020B0604020202020204" pitchFamily="34" charset="0"/>
                        </a:rPr>
                        <a:t>Geo-Intelligent Scheduling</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Times New Roman" panose="02020603050405020304" pitchFamily="18" charset="0"/>
                          <a:ea typeface="Calibri" panose="020F0502020204030204" pitchFamily="34" charset="0"/>
                          <a:cs typeface="Arial" panose="020B0604020202020204" pitchFamily="34" charset="0"/>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Segoe UI Symbol" panose="020B0502040204020203" pitchFamily="34" charset="0"/>
                          <a:ea typeface="Calibri" panose="020F0502020204030204" pitchFamily="34" charset="0"/>
                          <a:cs typeface="Segoe UI Symbol" panose="020B0502040204020203" pitchFamily="34" charset="0"/>
                        </a:rPr>
                        <a: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Times New Roman" panose="02020603050405020304" pitchFamily="18" charset="0"/>
                          <a:ea typeface="Calibri" panose="020F0502020204030204" pitchFamily="34" charset="0"/>
                          <a:cs typeface="Arial" panose="020B0604020202020204" pitchFamily="34" charset="0"/>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Times New Roman" panose="02020603050405020304" pitchFamily="18" charset="0"/>
                          <a:ea typeface="Calibri" panose="020F0502020204030204" pitchFamily="34" charset="0"/>
                          <a:cs typeface="Arial" panose="020B0604020202020204" pitchFamily="34" charset="0"/>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Times New Roman" panose="02020603050405020304" pitchFamily="18" charset="0"/>
                          <a:ea typeface="Calibri" panose="020F0502020204030204" pitchFamily="34" charset="0"/>
                          <a:cs typeface="Arial" panose="020B0604020202020204" pitchFamily="34" charset="0"/>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Segoe UI Symbol" panose="020B0502040204020203" pitchFamily="34" charset="0"/>
                          <a:ea typeface="Calibri" panose="020F0502020204030204" pitchFamily="34" charset="0"/>
                          <a:cs typeface="Segoe UI Symbol" panose="020B0502040204020203" pitchFamily="34" charset="0"/>
                        </a:rPr>
                        <a: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33304496"/>
                  </a:ext>
                </a:extLst>
              </a:tr>
              <a:tr h="650639">
                <a:tc>
                  <a:txBody>
                    <a:bodyPr/>
                    <a:lstStyle/>
                    <a:p>
                      <a:pPr>
                        <a:lnSpc>
                          <a:spcPct val="200000"/>
                        </a:lnSpc>
                        <a:spcAft>
                          <a:spcPts val="800"/>
                        </a:spcAft>
                      </a:pPr>
                      <a:r>
                        <a:rPr lang="en-US" sz="2000">
                          <a:effectLst/>
                          <a:latin typeface="Times New Roman" panose="02020603050405020304" pitchFamily="18" charset="0"/>
                          <a:ea typeface="Calibri" panose="020F0502020204030204" pitchFamily="34" charset="0"/>
                          <a:cs typeface="Arial" panose="020B0604020202020204" pitchFamily="34" charset="0"/>
                        </a:rPr>
                        <a:t>Predictive Analytics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Times New Roman" panose="02020603050405020304" pitchFamily="18" charset="0"/>
                          <a:ea typeface="Calibri" panose="020F0502020204030204" pitchFamily="34" charset="0"/>
                          <a:cs typeface="Arial" panose="020B0604020202020204" pitchFamily="34" charset="0"/>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Times New Roman" panose="02020603050405020304" pitchFamily="18" charset="0"/>
                          <a:ea typeface="Calibri" panose="020F0502020204030204" pitchFamily="34" charset="0"/>
                          <a:cs typeface="Arial" panose="020B0604020202020204" pitchFamily="34" charset="0"/>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Times New Roman" panose="02020603050405020304" pitchFamily="18" charset="0"/>
                          <a:ea typeface="Calibri" panose="020F0502020204030204" pitchFamily="34" charset="0"/>
                          <a:cs typeface="Arial" panose="020B0604020202020204" pitchFamily="34" charset="0"/>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Times New Roman" panose="02020603050405020304" pitchFamily="18" charset="0"/>
                          <a:ea typeface="Calibri" panose="020F0502020204030204" pitchFamily="34" charset="0"/>
                          <a:cs typeface="Arial" panose="020B0604020202020204" pitchFamily="34" charset="0"/>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Times New Roman" panose="02020603050405020304" pitchFamily="18" charset="0"/>
                          <a:ea typeface="Calibri" panose="020F0502020204030204" pitchFamily="34" charset="0"/>
                          <a:cs typeface="Arial" panose="020B0604020202020204" pitchFamily="34" charset="0"/>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Segoe UI Symbol" panose="020B0502040204020203" pitchFamily="34" charset="0"/>
                          <a:ea typeface="Calibri" panose="020F0502020204030204" pitchFamily="34" charset="0"/>
                          <a:cs typeface="Segoe UI Symbol" panose="020B0502040204020203" pitchFamily="34" charset="0"/>
                        </a:rPr>
                        <a: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46736663"/>
                  </a:ext>
                </a:extLst>
              </a:tr>
              <a:tr h="650639">
                <a:tc>
                  <a:txBody>
                    <a:bodyPr/>
                    <a:lstStyle/>
                    <a:p>
                      <a:pPr>
                        <a:lnSpc>
                          <a:spcPct val="200000"/>
                        </a:lnSpc>
                        <a:spcAft>
                          <a:spcPts val="800"/>
                        </a:spcAft>
                      </a:pPr>
                      <a:r>
                        <a:rPr lang="en-US" sz="2000">
                          <a:effectLst/>
                          <a:latin typeface="Times New Roman" panose="02020603050405020304" pitchFamily="18" charset="0"/>
                          <a:ea typeface="Calibri" panose="020F0502020204030204" pitchFamily="34" charset="0"/>
                          <a:cs typeface="Arial" panose="020B0604020202020204" pitchFamily="34" charset="0"/>
                        </a:rPr>
                        <a:t>Advanced Privacy Protocols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Times New Roman" panose="02020603050405020304" pitchFamily="18" charset="0"/>
                          <a:ea typeface="Calibri" panose="020F0502020204030204" pitchFamily="34" charset="0"/>
                          <a:cs typeface="Arial" panose="020B0604020202020204" pitchFamily="34" charset="0"/>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Times New Roman" panose="02020603050405020304" pitchFamily="18" charset="0"/>
                          <a:ea typeface="Calibri" panose="020F0502020204030204" pitchFamily="34" charset="0"/>
                          <a:cs typeface="Arial" panose="020B0604020202020204" pitchFamily="34" charset="0"/>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Times New Roman" panose="02020603050405020304" pitchFamily="18" charset="0"/>
                          <a:ea typeface="Calibri" panose="020F0502020204030204" pitchFamily="34" charset="0"/>
                          <a:cs typeface="Arial" panose="020B0604020202020204" pitchFamily="34" charset="0"/>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Times New Roman" panose="02020603050405020304" pitchFamily="18" charset="0"/>
                          <a:ea typeface="Calibri" panose="020F0502020204030204" pitchFamily="34" charset="0"/>
                          <a:cs typeface="Arial" panose="020B0604020202020204" pitchFamily="34" charset="0"/>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Segoe UI Symbol" panose="020B0502040204020203" pitchFamily="34" charset="0"/>
                          <a:ea typeface="Calibri" panose="020F0502020204030204" pitchFamily="34" charset="0"/>
                          <a:cs typeface="Segoe UI Symbol" panose="020B0502040204020203" pitchFamily="34" charset="0"/>
                        </a:rPr>
                        <a: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Segoe UI Symbol" panose="020B0502040204020203" pitchFamily="34" charset="0"/>
                          <a:ea typeface="Calibri" panose="020F0502020204030204" pitchFamily="34" charset="0"/>
                          <a:cs typeface="Segoe UI Symbol" panose="020B0502040204020203" pitchFamily="34" charset="0"/>
                        </a:rPr>
                        <a: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15428711"/>
                  </a:ext>
                </a:extLst>
              </a:tr>
              <a:tr h="650639">
                <a:tc>
                  <a:txBody>
                    <a:bodyPr/>
                    <a:lstStyle/>
                    <a:p>
                      <a:pPr>
                        <a:lnSpc>
                          <a:spcPct val="200000"/>
                        </a:lnSpc>
                        <a:spcAft>
                          <a:spcPts val="800"/>
                        </a:spcAft>
                      </a:pPr>
                      <a:r>
                        <a:rPr lang="en-US" sz="2000">
                          <a:effectLst/>
                          <a:latin typeface="Times New Roman" panose="02020603050405020304" pitchFamily="18" charset="0"/>
                          <a:ea typeface="Calibri" panose="020F0502020204030204" pitchFamily="34" charset="0"/>
                          <a:cs typeface="Arial" panose="020B0604020202020204" pitchFamily="34" charset="0"/>
                        </a:rPr>
                        <a:t>Comprehensive Service Coverage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Segoe UI Symbol" panose="020B0502040204020203" pitchFamily="34" charset="0"/>
                          <a:ea typeface="Calibri" panose="020F0502020204030204" pitchFamily="34" charset="0"/>
                          <a:cs typeface="Segoe UI Symbol" panose="020B0502040204020203" pitchFamily="34" charset="0"/>
                        </a:rPr>
                        <a: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Segoe UI Symbol" panose="020B0502040204020203" pitchFamily="34" charset="0"/>
                          <a:ea typeface="Calibri" panose="020F0502020204030204" pitchFamily="34" charset="0"/>
                          <a:cs typeface="Segoe UI Symbol" panose="020B0502040204020203" pitchFamily="34" charset="0"/>
                        </a:rPr>
                        <a: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Segoe UI Symbol" panose="020B0502040204020203" pitchFamily="34" charset="0"/>
                          <a:ea typeface="Calibri" panose="020F0502020204030204" pitchFamily="34" charset="0"/>
                          <a:cs typeface="Segoe UI Symbol" panose="020B0502040204020203" pitchFamily="34" charset="0"/>
                        </a:rPr>
                        <a: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Segoe UI Symbol" panose="020B0502040204020203" pitchFamily="34" charset="0"/>
                          <a:ea typeface="Calibri" panose="020F0502020204030204" pitchFamily="34" charset="0"/>
                          <a:cs typeface="Segoe UI Symbol" panose="020B0502040204020203" pitchFamily="34" charset="0"/>
                        </a:rPr>
                        <a: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Segoe UI Symbol" panose="020B0502040204020203" pitchFamily="34" charset="0"/>
                          <a:ea typeface="Calibri" panose="020F0502020204030204" pitchFamily="34" charset="0"/>
                          <a:cs typeface="Segoe UI Symbol" panose="020B0502040204020203" pitchFamily="34" charset="0"/>
                        </a:rPr>
                        <a: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a:effectLst/>
                          <a:latin typeface="Segoe UI Symbol" panose="020B0502040204020203" pitchFamily="34" charset="0"/>
                          <a:ea typeface="Calibri" panose="020F0502020204030204" pitchFamily="34" charset="0"/>
                          <a:cs typeface="Segoe UI Symbol" panose="020B0502040204020203" pitchFamily="34" charset="0"/>
                        </a:rPr>
                        <a: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90103416"/>
                  </a:ext>
                </a:extLst>
              </a:tr>
              <a:tr h="650639">
                <a:tc>
                  <a:txBody>
                    <a:bodyPr/>
                    <a:lstStyle/>
                    <a:p>
                      <a:pPr>
                        <a:lnSpc>
                          <a:spcPct val="200000"/>
                        </a:lnSpc>
                        <a:spcAft>
                          <a:spcPts val="80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Cross-Platform Scalability</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dirty="0">
                          <a:effectLst/>
                          <a:latin typeface="Segoe UI Symbol" panose="020B0502040204020203" pitchFamily="34" charset="0"/>
                          <a:ea typeface="Calibri" panose="020F0502020204030204" pitchFamily="34" charset="0"/>
                          <a:cs typeface="Segoe UI Symbol" panose="020B0502040204020203" pitchFamily="34" charset="0"/>
                        </a:rPr>
                        <a: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pPr>
                      <a:r>
                        <a:rPr lang="en-US" sz="2000" dirty="0">
                          <a:effectLst/>
                          <a:latin typeface="Segoe UI Symbol" panose="020B0502040204020203" pitchFamily="34" charset="0"/>
                          <a:ea typeface="Calibri" panose="020F0502020204030204" pitchFamily="34" charset="0"/>
                          <a:cs typeface="Segoe UI Symbol" panose="020B0502040204020203" pitchFamily="34" charset="0"/>
                        </a:rPr>
                        <a: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38317" marR="3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48206496"/>
                  </a:ext>
                </a:extLst>
              </a:tr>
            </a:tbl>
          </a:graphicData>
        </a:graphic>
      </p:graphicFrame>
    </p:spTree>
    <p:extLst>
      <p:ext uri="{BB962C8B-B14F-4D97-AF65-F5344CB8AC3E}">
        <p14:creationId xmlns:p14="http://schemas.microsoft.com/office/powerpoint/2010/main" val="1882201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extBox 2"/>
          <p:cNvSpPr txBox="1"/>
          <p:nvPr/>
        </p:nvSpPr>
        <p:spPr>
          <a:xfrm>
            <a:off x="12091573" y="5143500"/>
            <a:ext cx="6237609" cy="419100"/>
          </a:xfrm>
          <a:prstGeom prst="rect">
            <a:avLst/>
          </a:prstGeom>
        </p:spPr>
        <p:txBody>
          <a:bodyPr lIns="0" tIns="0" rIns="0" bIns="0" rtlCol="0" anchor="t">
            <a:spAutoFit/>
          </a:bodyPr>
          <a:lstStyle/>
          <a:p>
            <a:pPr algn="ctr">
              <a:lnSpc>
                <a:spcPts val="3239"/>
              </a:lnSpc>
            </a:pPr>
            <a:r>
              <a:rPr lang="en-US" sz="2699" b="1" dirty="0">
                <a:solidFill>
                  <a:srgbClr val="1D1D1F"/>
                </a:solidFill>
                <a:latin typeface="Now Heavy"/>
                <a:ea typeface="Now Heavy"/>
                <a:cs typeface="Now Heavy"/>
                <a:sym typeface="Now Heavy"/>
              </a:rPr>
              <a:t>Advanced Analytics</a:t>
            </a:r>
          </a:p>
        </p:txBody>
      </p:sp>
      <p:sp>
        <p:nvSpPr>
          <p:cNvPr id="3" name="AutoShape 3"/>
          <p:cNvSpPr/>
          <p:nvPr/>
        </p:nvSpPr>
        <p:spPr>
          <a:xfrm>
            <a:off x="455019" y="5719723"/>
            <a:ext cx="5622285" cy="0"/>
          </a:xfrm>
          <a:prstGeom prst="line">
            <a:avLst/>
          </a:prstGeom>
          <a:ln w="47625" cap="flat">
            <a:solidFill>
              <a:schemeClr val="accent1"/>
            </a:solidFill>
            <a:prstDash val="solid"/>
            <a:headEnd type="none" w="sm" len="sm"/>
            <a:tailEnd type="none" w="sm" len="sm"/>
          </a:ln>
        </p:spPr>
        <p:txBody>
          <a:bodyPr/>
          <a:lstStyle/>
          <a:p>
            <a:endParaRPr lang="ar-SA"/>
          </a:p>
        </p:txBody>
      </p:sp>
      <p:sp>
        <p:nvSpPr>
          <p:cNvPr id="4" name="TextBox 4"/>
          <p:cNvSpPr txBox="1"/>
          <p:nvPr/>
        </p:nvSpPr>
        <p:spPr>
          <a:xfrm>
            <a:off x="223199" y="5161663"/>
            <a:ext cx="5973229" cy="409571"/>
          </a:xfrm>
          <a:prstGeom prst="rect">
            <a:avLst/>
          </a:prstGeom>
        </p:spPr>
        <p:txBody>
          <a:bodyPr wrap="square" lIns="0" tIns="0" rIns="0" bIns="0" rtlCol="0" anchor="t">
            <a:spAutoFit/>
          </a:bodyPr>
          <a:lstStyle/>
          <a:p>
            <a:pPr algn="ctr">
              <a:lnSpc>
                <a:spcPts val="3239"/>
              </a:lnSpc>
            </a:pPr>
            <a:r>
              <a:rPr lang="en-US" sz="2699" b="1" dirty="0">
                <a:solidFill>
                  <a:srgbClr val="1D1D1F"/>
                </a:solidFill>
                <a:latin typeface="Now Bold"/>
                <a:ea typeface="Now Bold"/>
                <a:cs typeface="Now Bold"/>
                <a:sym typeface="Now Bold"/>
              </a:rPr>
              <a:t>Real-Time Scheduling Algorithms</a:t>
            </a:r>
          </a:p>
        </p:txBody>
      </p:sp>
      <p:sp>
        <p:nvSpPr>
          <p:cNvPr id="5" name="TextBox 5"/>
          <p:cNvSpPr txBox="1"/>
          <p:nvPr/>
        </p:nvSpPr>
        <p:spPr>
          <a:xfrm>
            <a:off x="3266162" y="2775418"/>
            <a:ext cx="11755677" cy="791627"/>
          </a:xfrm>
          <a:prstGeom prst="rect">
            <a:avLst/>
          </a:prstGeom>
        </p:spPr>
        <p:txBody>
          <a:bodyPr lIns="0" tIns="0" rIns="0" bIns="0" rtlCol="0" anchor="t">
            <a:spAutoFit/>
          </a:bodyPr>
          <a:lstStyle/>
          <a:p>
            <a:pPr algn="ctr">
              <a:lnSpc>
                <a:spcPts val="6719"/>
              </a:lnSpc>
            </a:pPr>
            <a:r>
              <a:rPr lang="en-US" sz="4800" b="1" dirty="0">
                <a:solidFill>
                  <a:srgbClr val="1D1D1F"/>
                </a:solidFill>
                <a:latin typeface="Raleway Bold"/>
                <a:ea typeface="Raleway Bold"/>
                <a:cs typeface="Raleway Bold"/>
                <a:sym typeface="Raleway Bold"/>
              </a:rPr>
              <a:t>Proposed system: Key Features</a:t>
            </a:r>
          </a:p>
        </p:txBody>
      </p:sp>
      <p:sp>
        <p:nvSpPr>
          <p:cNvPr id="6" name="TextBox 6"/>
          <p:cNvSpPr txBox="1"/>
          <p:nvPr/>
        </p:nvSpPr>
        <p:spPr>
          <a:xfrm>
            <a:off x="228775" y="6012669"/>
            <a:ext cx="5815187" cy="999825"/>
          </a:xfrm>
          <a:prstGeom prst="rect">
            <a:avLst/>
          </a:prstGeom>
        </p:spPr>
        <p:txBody>
          <a:bodyPr lIns="0" tIns="0" rIns="0" bIns="0" rtlCol="0" anchor="t">
            <a:spAutoFit/>
          </a:bodyPr>
          <a:lstStyle/>
          <a:p>
            <a:pPr marL="582927" lvl="1" indent="-291463" algn="just">
              <a:lnSpc>
                <a:spcPts val="4049"/>
              </a:lnSpc>
              <a:buFont typeface="Arial"/>
              <a:buChar char="•"/>
            </a:pPr>
            <a:r>
              <a:rPr lang="en-US" sz="2699" dirty="0">
                <a:solidFill>
                  <a:srgbClr val="606060"/>
                </a:solidFill>
                <a:latin typeface="Now"/>
                <a:ea typeface="Now"/>
                <a:cs typeface="Now"/>
                <a:sym typeface="Now"/>
              </a:rPr>
              <a:t>Optimize task allocation and reduce conflicts.</a:t>
            </a:r>
          </a:p>
        </p:txBody>
      </p:sp>
      <p:sp>
        <p:nvSpPr>
          <p:cNvPr id="7" name="TextBox 7"/>
          <p:cNvSpPr txBox="1"/>
          <p:nvPr/>
        </p:nvSpPr>
        <p:spPr>
          <a:xfrm>
            <a:off x="6370684" y="6012669"/>
            <a:ext cx="5720889" cy="1003608"/>
          </a:xfrm>
          <a:prstGeom prst="rect">
            <a:avLst/>
          </a:prstGeom>
        </p:spPr>
        <p:txBody>
          <a:bodyPr lIns="0" tIns="0" rIns="0" bIns="0" rtlCol="0" anchor="t">
            <a:spAutoFit/>
          </a:bodyPr>
          <a:lstStyle/>
          <a:p>
            <a:pPr marL="582927" lvl="1" indent="-291463" algn="l">
              <a:lnSpc>
                <a:spcPts val="4049"/>
              </a:lnSpc>
              <a:buFont typeface="Arial"/>
              <a:buChar char="•"/>
            </a:pPr>
            <a:r>
              <a:rPr lang="en-US" sz="2800" dirty="0">
                <a:solidFill>
                  <a:srgbClr val="606060"/>
                </a:solidFill>
                <a:latin typeface="Now"/>
                <a:ea typeface="Now"/>
                <a:cs typeface="Now"/>
                <a:sym typeface="Now"/>
              </a:rPr>
              <a:t>Enhance user experience for clients and technicians</a:t>
            </a:r>
            <a:endParaRPr lang="en-US" sz="2699" dirty="0">
              <a:solidFill>
                <a:srgbClr val="606060"/>
              </a:solidFill>
              <a:latin typeface="Now"/>
              <a:ea typeface="Now"/>
              <a:cs typeface="Now"/>
              <a:sym typeface="Now"/>
            </a:endParaRPr>
          </a:p>
        </p:txBody>
      </p:sp>
      <p:sp>
        <p:nvSpPr>
          <p:cNvPr id="8" name="TextBox 8"/>
          <p:cNvSpPr txBox="1"/>
          <p:nvPr/>
        </p:nvSpPr>
        <p:spPr>
          <a:xfrm>
            <a:off x="12091573" y="6008886"/>
            <a:ext cx="6196427" cy="1003608"/>
          </a:xfrm>
          <a:prstGeom prst="rect">
            <a:avLst/>
          </a:prstGeom>
        </p:spPr>
        <p:txBody>
          <a:bodyPr lIns="0" tIns="0" rIns="0" bIns="0" rtlCol="0" anchor="t">
            <a:spAutoFit/>
          </a:bodyPr>
          <a:lstStyle/>
          <a:p>
            <a:pPr marL="582927" lvl="1" indent="-291463" algn="l">
              <a:lnSpc>
                <a:spcPts val="4049"/>
              </a:lnSpc>
              <a:buFont typeface="Arial"/>
              <a:buChar char="•"/>
            </a:pPr>
            <a:r>
              <a:rPr lang="en-US" sz="2800" dirty="0">
                <a:solidFill>
                  <a:srgbClr val="606060"/>
                </a:solidFill>
                <a:latin typeface="Now"/>
                <a:ea typeface="Now"/>
                <a:cs typeface="Now"/>
                <a:sym typeface="Now"/>
              </a:rPr>
              <a:t>Streamline operations and improve satisfaction.</a:t>
            </a:r>
            <a:endParaRPr lang="en-US" sz="2699" dirty="0">
              <a:solidFill>
                <a:srgbClr val="606060"/>
              </a:solidFill>
              <a:latin typeface="Now"/>
              <a:ea typeface="Now"/>
              <a:cs typeface="Now"/>
              <a:sym typeface="Now"/>
            </a:endParaRPr>
          </a:p>
        </p:txBody>
      </p:sp>
      <p:sp>
        <p:nvSpPr>
          <p:cNvPr id="9" name="TextBox 9"/>
          <p:cNvSpPr txBox="1"/>
          <p:nvPr/>
        </p:nvSpPr>
        <p:spPr>
          <a:xfrm>
            <a:off x="7014321" y="5143500"/>
            <a:ext cx="4259357" cy="409575"/>
          </a:xfrm>
          <a:prstGeom prst="rect">
            <a:avLst/>
          </a:prstGeom>
        </p:spPr>
        <p:txBody>
          <a:bodyPr lIns="0" tIns="0" rIns="0" bIns="0" rtlCol="0" anchor="t">
            <a:spAutoFit/>
          </a:bodyPr>
          <a:lstStyle/>
          <a:p>
            <a:pPr algn="ctr">
              <a:lnSpc>
                <a:spcPts val="3239"/>
              </a:lnSpc>
            </a:pPr>
            <a:r>
              <a:rPr lang="en-US" sz="2699" b="1" dirty="0">
                <a:solidFill>
                  <a:srgbClr val="1D1D1F"/>
                </a:solidFill>
                <a:latin typeface="Now Bold"/>
                <a:ea typeface="Now Bold"/>
                <a:cs typeface="Now Bold"/>
                <a:sym typeface="Now Bold"/>
              </a:rPr>
              <a:t>Intuitive User Interfaces</a:t>
            </a:r>
          </a:p>
        </p:txBody>
      </p:sp>
      <p:sp>
        <p:nvSpPr>
          <p:cNvPr id="10" name="AutoShape 10"/>
          <p:cNvSpPr/>
          <p:nvPr/>
        </p:nvSpPr>
        <p:spPr>
          <a:xfrm>
            <a:off x="12378644" y="5719723"/>
            <a:ext cx="5622285" cy="0"/>
          </a:xfrm>
          <a:prstGeom prst="line">
            <a:avLst/>
          </a:prstGeom>
          <a:ln w="47625" cap="flat">
            <a:solidFill>
              <a:schemeClr val="accent1"/>
            </a:solidFill>
            <a:prstDash val="solid"/>
            <a:headEnd type="none" w="sm" len="sm"/>
            <a:tailEnd type="none" w="sm" len="sm"/>
          </a:ln>
        </p:spPr>
        <p:txBody>
          <a:bodyPr/>
          <a:lstStyle/>
          <a:p>
            <a:endParaRPr lang="ar-SA"/>
          </a:p>
        </p:txBody>
      </p:sp>
      <p:sp>
        <p:nvSpPr>
          <p:cNvPr id="11" name="AutoShape 11"/>
          <p:cNvSpPr/>
          <p:nvPr/>
        </p:nvSpPr>
        <p:spPr>
          <a:xfrm>
            <a:off x="6469288" y="5719723"/>
            <a:ext cx="5622285" cy="0"/>
          </a:xfrm>
          <a:prstGeom prst="line">
            <a:avLst/>
          </a:prstGeom>
          <a:ln w="47625" cap="flat">
            <a:solidFill>
              <a:schemeClr val="accent1"/>
            </a:solidFill>
            <a:prstDash val="solid"/>
            <a:headEnd type="none" w="sm" len="sm"/>
            <a:tailEnd type="none" w="sm" len="sm"/>
          </a:ln>
        </p:spPr>
        <p:txBody>
          <a:bodyPr/>
          <a:lstStyle/>
          <a:p>
            <a:endParaRPr lang="ar-SA"/>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a:extLst>
            <a:ext uri="{FF2B5EF4-FFF2-40B4-BE49-F238E27FC236}">
              <a16:creationId xmlns:a16="http://schemas.microsoft.com/office/drawing/2014/main" id="{1B6E9646-264A-C0CD-9AB9-4162148D15AC}"/>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84F5E034-3036-91CE-FB45-C113B18A31CB}"/>
              </a:ext>
            </a:extLst>
          </p:cNvPr>
          <p:cNvSpPr txBox="1"/>
          <p:nvPr/>
        </p:nvSpPr>
        <p:spPr>
          <a:xfrm>
            <a:off x="12091573" y="5143500"/>
            <a:ext cx="6237609" cy="419100"/>
          </a:xfrm>
          <a:prstGeom prst="rect">
            <a:avLst/>
          </a:prstGeom>
        </p:spPr>
        <p:txBody>
          <a:bodyPr lIns="0" tIns="0" rIns="0" bIns="0" rtlCol="0" anchor="t">
            <a:spAutoFit/>
          </a:bodyPr>
          <a:lstStyle/>
          <a:p>
            <a:pPr algn="ctr">
              <a:lnSpc>
                <a:spcPts val="3239"/>
              </a:lnSpc>
            </a:pPr>
            <a:r>
              <a:rPr lang="en-US" sz="2699" b="1" dirty="0">
                <a:solidFill>
                  <a:srgbClr val="1D1D1F"/>
                </a:solidFill>
                <a:latin typeface="Now Heavy"/>
                <a:ea typeface="Now Heavy"/>
                <a:cs typeface="Now Heavy"/>
                <a:sym typeface="Now Heavy"/>
              </a:rPr>
              <a:t>Visit Scheduling</a:t>
            </a:r>
          </a:p>
        </p:txBody>
      </p:sp>
      <p:sp>
        <p:nvSpPr>
          <p:cNvPr id="3" name="AutoShape 3">
            <a:extLst>
              <a:ext uri="{FF2B5EF4-FFF2-40B4-BE49-F238E27FC236}">
                <a16:creationId xmlns:a16="http://schemas.microsoft.com/office/drawing/2014/main" id="{76B1772D-A622-2970-D69F-799C7757624C}"/>
              </a:ext>
            </a:extLst>
          </p:cNvPr>
          <p:cNvSpPr/>
          <p:nvPr/>
        </p:nvSpPr>
        <p:spPr>
          <a:xfrm>
            <a:off x="455019" y="5719723"/>
            <a:ext cx="5622285" cy="0"/>
          </a:xfrm>
          <a:prstGeom prst="line">
            <a:avLst/>
          </a:prstGeom>
          <a:ln w="47625" cap="flat">
            <a:solidFill>
              <a:schemeClr val="accent1"/>
            </a:solidFill>
            <a:prstDash val="solid"/>
            <a:headEnd type="none" w="sm" len="sm"/>
            <a:tailEnd type="none" w="sm" len="sm"/>
          </a:ln>
        </p:spPr>
        <p:txBody>
          <a:bodyPr/>
          <a:lstStyle/>
          <a:p>
            <a:endParaRPr lang="ar-SA"/>
          </a:p>
        </p:txBody>
      </p:sp>
      <p:sp>
        <p:nvSpPr>
          <p:cNvPr id="4" name="TextBox 4">
            <a:extLst>
              <a:ext uri="{FF2B5EF4-FFF2-40B4-BE49-F238E27FC236}">
                <a16:creationId xmlns:a16="http://schemas.microsoft.com/office/drawing/2014/main" id="{9FC47371-5669-50D3-96F9-40C86FAA9FFF}"/>
              </a:ext>
            </a:extLst>
          </p:cNvPr>
          <p:cNvSpPr txBox="1"/>
          <p:nvPr/>
        </p:nvSpPr>
        <p:spPr>
          <a:xfrm>
            <a:off x="223199" y="5161663"/>
            <a:ext cx="5973229" cy="409571"/>
          </a:xfrm>
          <a:prstGeom prst="rect">
            <a:avLst/>
          </a:prstGeom>
        </p:spPr>
        <p:txBody>
          <a:bodyPr wrap="square" lIns="0" tIns="0" rIns="0" bIns="0" rtlCol="0" anchor="t">
            <a:spAutoFit/>
          </a:bodyPr>
          <a:lstStyle/>
          <a:p>
            <a:pPr algn="ctr">
              <a:lnSpc>
                <a:spcPts val="3239"/>
              </a:lnSpc>
            </a:pPr>
            <a:r>
              <a:rPr lang="en-US" sz="2699" b="1" dirty="0">
                <a:solidFill>
                  <a:srgbClr val="1D1D1F"/>
                </a:solidFill>
                <a:latin typeface="Now Bold"/>
                <a:ea typeface="Now Bold"/>
                <a:cs typeface="Now Bold"/>
                <a:sym typeface="Now Bold"/>
              </a:rPr>
              <a:t>Technician Management</a:t>
            </a:r>
          </a:p>
        </p:txBody>
      </p:sp>
      <p:sp>
        <p:nvSpPr>
          <p:cNvPr id="5" name="TextBox 5">
            <a:extLst>
              <a:ext uri="{FF2B5EF4-FFF2-40B4-BE49-F238E27FC236}">
                <a16:creationId xmlns:a16="http://schemas.microsoft.com/office/drawing/2014/main" id="{4B209855-69DA-A6A7-B94E-5FC3787737A6}"/>
              </a:ext>
            </a:extLst>
          </p:cNvPr>
          <p:cNvSpPr txBox="1"/>
          <p:nvPr/>
        </p:nvSpPr>
        <p:spPr>
          <a:xfrm>
            <a:off x="3266162" y="2775418"/>
            <a:ext cx="11755677" cy="791627"/>
          </a:xfrm>
          <a:prstGeom prst="rect">
            <a:avLst/>
          </a:prstGeom>
        </p:spPr>
        <p:txBody>
          <a:bodyPr lIns="0" tIns="0" rIns="0" bIns="0" rtlCol="0" anchor="t">
            <a:spAutoFit/>
          </a:bodyPr>
          <a:lstStyle/>
          <a:p>
            <a:pPr algn="ctr">
              <a:lnSpc>
                <a:spcPts val="6719"/>
              </a:lnSpc>
            </a:pPr>
            <a:r>
              <a:rPr lang="en-US" sz="4800" b="1" dirty="0">
                <a:solidFill>
                  <a:srgbClr val="1D1D1F"/>
                </a:solidFill>
                <a:latin typeface="Raleway Bold"/>
                <a:ea typeface="Raleway Bold"/>
                <a:cs typeface="Raleway Bold"/>
                <a:sym typeface="Raleway Bold"/>
              </a:rPr>
              <a:t>Proposed system: System Modules</a:t>
            </a:r>
          </a:p>
        </p:txBody>
      </p:sp>
      <p:sp>
        <p:nvSpPr>
          <p:cNvPr id="6" name="TextBox 6">
            <a:extLst>
              <a:ext uri="{FF2B5EF4-FFF2-40B4-BE49-F238E27FC236}">
                <a16:creationId xmlns:a16="http://schemas.microsoft.com/office/drawing/2014/main" id="{4B0A89FE-2D4D-CF16-DEAA-68EF5F6129B3}"/>
              </a:ext>
            </a:extLst>
          </p:cNvPr>
          <p:cNvSpPr txBox="1"/>
          <p:nvPr/>
        </p:nvSpPr>
        <p:spPr>
          <a:xfrm>
            <a:off x="228775" y="6012669"/>
            <a:ext cx="5815187" cy="2538708"/>
          </a:xfrm>
          <a:prstGeom prst="rect">
            <a:avLst/>
          </a:prstGeom>
        </p:spPr>
        <p:txBody>
          <a:bodyPr lIns="0" tIns="0" rIns="0" bIns="0" rtlCol="0" anchor="t">
            <a:spAutoFit/>
          </a:bodyPr>
          <a:lstStyle/>
          <a:p>
            <a:pPr marL="582927" lvl="1" indent="-291463" algn="just">
              <a:lnSpc>
                <a:spcPts val="4049"/>
              </a:lnSpc>
              <a:buFont typeface="Arial"/>
              <a:buChar char="•"/>
            </a:pPr>
            <a:r>
              <a:rPr lang="en-US" sz="2699" dirty="0">
                <a:solidFill>
                  <a:srgbClr val="606060"/>
                </a:solidFill>
                <a:latin typeface="Now"/>
                <a:ea typeface="Now"/>
                <a:cs typeface="Now"/>
                <a:sym typeface="Now"/>
              </a:rPr>
              <a:t>Tracks availability, assigns tasks dynamically, and updates schedules in real-time to optimize resource use and minimize idle time</a:t>
            </a:r>
          </a:p>
        </p:txBody>
      </p:sp>
      <p:sp>
        <p:nvSpPr>
          <p:cNvPr id="7" name="TextBox 7">
            <a:extLst>
              <a:ext uri="{FF2B5EF4-FFF2-40B4-BE49-F238E27FC236}">
                <a16:creationId xmlns:a16="http://schemas.microsoft.com/office/drawing/2014/main" id="{B05EBEB9-488D-42FE-B9AE-BBF89567D483}"/>
              </a:ext>
            </a:extLst>
          </p:cNvPr>
          <p:cNvSpPr txBox="1"/>
          <p:nvPr/>
        </p:nvSpPr>
        <p:spPr>
          <a:xfrm>
            <a:off x="6370684" y="6012669"/>
            <a:ext cx="5720889" cy="2542491"/>
          </a:xfrm>
          <a:prstGeom prst="rect">
            <a:avLst/>
          </a:prstGeom>
        </p:spPr>
        <p:txBody>
          <a:bodyPr lIns="0" tIns="0" rIns="0" bIns="0" rtlCol="0" anchor="t">
            <a:spAutoFit/>
          </a:bodyPr>
          <a:lstStyle/>
          <a:p>
            <a:pPr marL="582927" lvl="1" indent="-291463" algn="l">
              <a:lnSpc>
                <a:spcPts val="4049"/>
              </a:lnSpc>
              <a:buFont typeface="Arial"/>
              <a:buChar char="•"/>
            </a:pPr>
            <a:r>
              <a:rPr lang="en-US" sz="2800" dirty="0">
                <a:solidFill>
                  <a:srgbClr val="606060"/>
                </a:solidFill>
                <a:latin typeface="Now"/>
                <a:ea typeface="Now"/>
                <a:cs typeface="Now"/>
                <a:sym typeface="Now"/>
              </a:rPr>
              <a:t>Provides an easy booking system with service browsing, real-time updates, and notifications for seamless client experience</a:t>
            </a:r>
            <a:endParaRPr lang="en-US" sz="2699" dirty="0">
              <a:solidFill>
                <a:srgbClr val="606060"/>
              </a:solidFill>
              <a:latin typeface="Now"/>
              <a:ea typeface="Now"/>
              <a:cs typeface="Now"/>
              <a:sym typeface="Now"/>
            </a:endParaRPr>
          </a:p>
        </p:txBody>
      </p:sp>
      <p:sp>
        <p:nvSpPr>
          <p:cNvPr id="8" name="TextBox 8">
            <a:extLst>
              <a:ext uri="{FF2B5EF4-FFF2-40B4-BE49-F238E27FC236}">
                <a16:creationId xmlns:a16="http://schemas.microsoft.com/office/drawing/2014/main" id="{92D96E0A-1831-412D-93A8-A258743DD084}"/>
              </a:ext>
            </a:extLst>
          </p:cNvPr>
          <p:cNvSpPr txBox="1"/>
          <p:nvPr/>
        </p:nvSpPr>
        <p:spPr>
          <a:xfrm>
            <a:off x="12091573" y="6008886"/>
            <a:ext cx="6196427" cy="2029530"/>
          </a:xfrm>
          <a:prstGeom prst="rect">
            <a:avLst/>
          </a:prstGeom>
        </p:spPr>
        <p:txBody>
          <a:bodyPr lIns="0" tIns="0" rIns="0" bIns="0" rtlCol="0" anchor="t">
            <a:spAutoFit/>
          </a:bodyPr>
          <a:lstStyle/>
          <a:p>
            <a:pPr marL="582927" lvl="1" indent="-291463" algn="l">
              <a:lnSpc>
                <a:spcPts val="4049"/>
              </a:lnSpc>
              <a:buFont typeface="Arial"/>
              <a:buChar char="•"/>
            </a:pPr>
            <a:r>
              <a:rPr lang="en-US" sz="2800" dirty="0">
                <a:solidFill>
                  <a:srgbClr val="606060"/>
                </a:solidFill>
                <a:latin typeface="Now"/>
                <a:ea typeface="Now"/>
                <a:cs typeface="Now"/>
                <a:sym typeface="Now"/>
              </a:rPr>
              <a:t>Automates task allocation considering availability, proximity, and preferences to ensure timely service delivery.</a:t>
            </a:r>
            <a:endParaRPr lang="en-US" sz="2699" dirty="0">
              <a:solidFill>
                <a:srgbClr val="606060"/>
              </a:solidFill>
              <a:latin typeface="Now"/>
              <a:ea typeface="Now"/>
              <a:cs typeface="Now"/>
              <a:sym typeface="Now"/>
            </a:endParaRPr>
          </a:p>
        </p:txBody>
      </p:sp>
      <p:sp>
        <p:nvSpPr>
          <p:cNvPr id="9" name="TextBox 9">
            <a:extLst>
              <a:ext uri="{FF2B5EF4-FFF2-40B4-BE49-F238E27FC236}">
                <a16:creationId xmlns:a16="http://schemas.microsoft.com/office/drawing/2014/main" id="{C7EE81A6-401C-FD86-3611-E183F0A2D2D7}"/>
              </a:ext>
            </a:extLst>
          </p:cNvPr>
          <p:cNvSpPr txBox="1"/>
          <p:nvPr/>
        </p:nvSpPr>
        <p:spPr>
          <a:xfrm>
            <a:off x="7014321" y="5143500"/>
            <a:ext cx="4259357" cy="409575"/>
          </a:xfrm>
          <a:prstGeom prst="rect">
            <a:avLst/>
          </a:prstGeom>
        </p:spPr>
        <p:txBody>
          <a:bodyPr lIns="0" tIns="0" rIns="0" bIns="0" rtlCol="0" anchor="t">
            <a:spAutoFit/>
          </a:bodyPr>
          <a:lstStyle/>
          <a:p>
            <a:pPr algn="ctr">
              <a:lnSpc>
                <a:spcPts val="3239"/>
              </a:lnSpc>
            </a:pPr>
            <a:r>
              <a:rPr lang="en-US" sz="2699" b="1" dirty="0">
                <a:solidFill>
                  <a:srgbClr val="1D1D1F"/>
                </a:solidFill>
                <a:latin typeface="Now Bold"/>
                <a:ea typeface="Now Bold"/>
                <a:cs typeface="Now Bold"/>
                <a:sym typeface="Now Bold"/>
              </a:rPr>
              <a:t>Client Reservation</a:t>
            </a:r>
          </a:p>
        </p:txBody>
      </p:sp>
      <p:sp>
        <p:nvSpPr>
          <p:cNvPr id="10" name="AutoShape 10">
            <a:extLst>
              <a:ext uri="{FF2B5EF4-FFF2-40B4-BE49-F238E27FC236}">
                <a16:creationId xmlns:a16="http://schemas.microsoft.com/office/drawing/2014/main" id="{386AB204-F526-B026-F5F0-141FF3EA5E64}"/>
              </a:ext>
            </a:extLst>
          </p:cNvPr>
          <p:cNvSpPr/>
          <p:nvPr/>
        </p:nvSpPr>
        <p:spPr>
          <a:xfrm>
            <a:off x="12378644" y="5719723"/>
            <a:ext cx="5622285" cy="0"/>
          </a:xfrm>
          <a:prstGeom prst="line">
            <a:avLst/>
          </a:prstGeom>
          <a:ln w="47625" cap="flat">
            <a:solidFill>
              <a:schemeClr val="accent1"/>
            </a:solidFill>
            <a:prstDash val="solid"/>
            <a:headEnd type="none" w="sm" len="sm"/>
            <a:tailEnd type="none" w="sm" len="sm"/>
          </a:ln>
        </p:spPr>
        <p:txBody>
          <a:bodyPr/>
          <a:lstStyle/>
          <a:p>
            <a:endParaRPr lang="ar-SA"/>
          </a:p>
        </p:txBody>
      </p:sp>
      <p:sp>
        <p:nvSpPr>
          <p:cNvPr id="11" name="AutoShape 11">
            <a:extLst>
              <a:ext uri="{FF2B5EF4-FFF2-40B4-BE49-F238E27FC236}">
                <a16:creationId xmlns:a16="http://schemas.microsoft.com/office/drawing/2014/main" id="{22DF6E9B-9920-7177-B2B8-0E10CED8AED1}"/>
              </a:ext>
            </a:extLst>
          </p:cNvPr>
          <p:cNvSpPr/>
          <p:nvPr/>
        </p:nvSpPr>
        <p:spPr>
          <a:xfrm>
            <a:off x="6469288" y="5719723"/>
            <a:ext cx="5622285" cy="0"/>
          </a:xfrm>
          <a:prstGeom prst="line">
            <a:avLst/>
          </a:prstGeom>
          <a:ln w="47625" cap="flat">
            <a:solidFill>
              <a:schemeClr val="accent1"/>
            </a:solidFill>
            <a:prstDash val="solid"/>
            <a:headEnd type="none" w="sm" len="sm"/>
            <a:tailEnd type="none" w="sm" len="sm"/>
          </a:ln>
        </p:spPr>
        <p:txBody>
          <a:bodyPr/>
          <a:lstStyle/>
          <a:p>
            <a:endParaRPr lang="ar-SA"/>
          </a:p>
        </p:txBody>
      </p:sp>
    </p:spTree>
    <p:extLst>
      <p:ext uri="{BB962C8B-B14F-4D97-AF65-F5344CB8AC3E}">
        <p14:creationId xmlns:p14="http://schemas.microsoft.com/office/powerpoint/2010/main" val="2400912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3" name="TextBox 3"/>
          <p:cNvSpPr txBox="1"/>
          <p:nvPr/>
        </p:nvSpPr>
        <p:spPr>
          <a:xfrm>
            <a:off x="609600" y="1579244"/>
            <a:ext cx="12573000" cy="791627"/>
          </a:xfrm>
          <a:prstGeom prst="rect">
            <a:avLst/>
          </a:prstGeom>
        </p:spPr>
        <p:txBody>
          <a:bodyPr wrap="square" lIns="0" tIns="0" rIns="0" bIns="0" rtlCol="0" anchor="t">
            <a:spAutoFit/>
          </a:bodyPr>
          <a:lstStyle/>
          <a:p>
            <a:pPr algn="ctr">
              <a:lnSpc>
                <a:spcPts val="6719"/>
              </a:lnSpc>
            </a:pPr>
            <a:r>
              <a:rPr lang="en-US" sz="4800" b="1" dirty="0">
                <a:solidFill>
                  <a:srgbClr val="1D1D1F"/>
                </a:solidFill>
                <a:latin typeface="Raleway Heavy"/>
                <a:ea typeface="Raleway Heavy"/>
                <a:cs typeface="Raleway Heavy"/>
                <a:sym typeface="Raleway Heavy"/>
              </a:rPr>
              <a:t>Proposed system: System architectures </a:t>
            </a:r>
          </a:p>
        </p:txBody>
      </p:sp>
      <p:sp>
        <p:nvSpPr>
          <p:cNvPr id="5" name="AutoShape 2">
            <a:extLst>
              <a:ext uri="{FF2B5EF4-FFF2-40B4-BE49-F238E27FC236}">
                <a16:creationId xmlns:a16="http://schemas.microsoft.com/office/drawing/2014/main" id="{B522EB60-0CEC-82AB-341A-94E238BFC405}"/>
              </a:ext>
            </a:extLst>
          </p:cNvPr>
          <p:cNvSpPr/>
          <p:nvPr/>
        </p:nvSpPr>
        <p:spPr>
          <a:xfrm>
            <a:off x="1398882" y="2457691"/>
            <a:ext cx="7181826" cy="0"/>
          </a:xfrm>
          <a:prstGeom prst="line">
            <a:avLst/>
          </a:prstGeom>
          <a:ln w="47625" cap="flat">
            <a:solidFill>
              <a:schemeClr val="accent1"/>
            </a:solidFill>
            <a:prstDash val="solid"/>
            <a:headEnd type="none" w="sm" len="sm"/>
            <a:tailEnd type="none" w="sm" len="sm"/>
          </a:ln>
        </p:spPr>
        <p:txBody>
          <a:bodyPr/>
          <a:lstStyle/>
          <a:p>
            <a:endParaRPr lang="ar-SA" dirty="0"/>
          </a:p>
        </p:txBody>
      </p:sp>
      <p:pic>
        <p:nvPicPr>
          <p:cNvPr id="7" name="Picture 6" descr="A diagram of a computer&#10;&#10;Description automatically generated">
            <a:extLst>
              <a:ext uri="{FF2B5EF4-FFF2-40B4-BE49-F238E27FC236}">
                <a16:creationId xmlns:a16="http://schemas.microsoft.com/office/drawing/2014/main" id="{6D78776C-888C-C40C-2BAE-324E2D6CE4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0546" y="2824194"/>
            <a:ext cx="11460323" cy="740983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495</Words>
  <Application>Microsoft Office PowerPoint</Application>
  <PresentationFormat>Custom</PresentationFormat>
  <Paragraphs>140</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Calibri</vt:lpstr>
      <vt:lpstr>Arial</vt:lpstr>
      <vt:lpstr>Segoe UI Symbol</vt:lpstr>
      <vt:lpstr>Raleway Bold</vt:lpstr>
      <vt:lpstr>Now Bold</vt:lpstr>
      <vt:lpstr>Times New Roman</vt:lpstr>
      <vt:lpstr>Raleway Heavy</vt:lpstr>
      <vt:lpstr>Now Heavy</vt:lpstr>
      <vt:lpstr>Now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Pitch Deck Presentation Template</dc:title>
  <cp:lastModifiedBy>sabah hilal</cp:lastModifiedBy>
  <cp:revision>1</cp:revision>
  <dcterms:created xsi:type="dcterms:W3CDTF">2006-08-16T00:00:00Z</dcterms:created>
  <dcterms:modified xsi:type="dcterms:W3CDTF">2025-01-01T10:05:24Z</dcterms:modified>
  <dc:identifier>DAFy8hg0QtQ</dc:identifier>
</cp:coreProperties>
</file>