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80" r:id="rId2"/>
    <p:sldId id="256" r:id="rId3"/>
    <p:sldId id="268" r:id="rId4"/>
    <p:sldId id="258" r:id="rId5"/>
    <p:sldId id="259" r:id="rId6"/>
    <p:sldId id="272" r:id="rId7"/>
    <p:sldId id="270" r:id="rId8"/>
    <p:sldId id="271" r:id="rId9"/>
    <p:sldId id="282" r:id="rId10"/>
    <p:sldId id="273" r:id="rId11"/>
    <p:sldId id="274" r:id="rId12"/>
    <p:sldId id="260" r:id="rId13"/>
    <p:sldId id="275" r:id="rId14"/>
    <p:sldId id="276" r:id="rId15"/>
    <p:sldId id="265" r:id="rId16"/>
    <p:sldId id="277" r:id="rId17"/>
    <p:sldId id="278" r:id="rId18"/>
    <p:sldId id="266" r:id="rId19"/>
    <p:sldId id="279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04" autoAdjust="0"/>
  </p:normalViewPr>
  <p:slideViewPr>
    <p:cSldViewPr snapToGrid="0">
      <p:cViewPr varScale="1">
        <p:scale>
          <a:sx n="74" d="100"/>
          <a:sy n="74" d="100"/>
        </p:scale>
        <p:origin x="6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05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83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8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449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6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7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1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4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53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2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3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637B4-CFDB-4F6B-B35E-2E307F8B5A3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4DE1C-C992-405A-B908-197C89354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0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88" y="1825625"/>
            <a:ext cx="7723624" cy="4351338"/>
          </a:xfrm>
        </p:spPr>
      </p:pic>
    </p:spTree>
    <p:extLst>
      <p:ext uri="{BB962C8B-B14F-4D97-AF65-F5344CB8AC3E}">
        <p14:creationId xmlns:p14="http://schemas.microsoft.com/office/powerpoint/2010/main" val="3284709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: Battlefield (Poster)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269" y="1825625"/>
            <a:ext cx="6257107" cy="4351338"/>
          </a:xfrm>
        </p:spPr>
      </p:pic>
    </p:spTree>
    <p:extLst>
      <p:ext uri="{BB962C8B-B14F-4D97-AF65-F5344CB8AC3E}">
        <p14:creationId xmlns:p14="http://schemas.microsoft.com/office/powerpoint/2010/main" val="10203705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1 : Battlefield </a:t>
            </a:r>
            <a:r>
              <a:rPr lang="en-US" dirty="0" smtClean="0"/>
              <a:t>(Background)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94" y="1825625"/>
            <a:ext cx="5795611" cy="4351338"/>
          </a:xfrm>
        </p:spPr>
      </p:pic>
    </p:spTree>
    <p:extLst>
      <p:ext uri="{BB962C8B-B14F-4D97-AF65-F5344CB8AC3E}">
        <p14:creationId xmlns:p14="http://schemas.microsoft.com/office/powerpoint/2010/main" val="964068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Mechanics of ‘Battlefield’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Objective :</a:t>
            </a:r>
          </a:p>
          <a:p>
            <a:pPr marL="0" indent="0">
              <a:buNone/>
            </a:pPr>
            <a:r>
              <a:rPr lang="en-US" dirty="0" smtClean="0"/>
              <a:t>Survive by evading enemy bullets and collecting coins</a:t>
            </a:r>
          </a:p>
          <a:p>
            <a:r>
              <a:rPr lang="en-US" dirty="0" smtClean="0"/>
              <a:t>5 lives or chances to continue</a:t>
            </a:r>
          </a:p>
          <a:p>
            <a:r>
              <a:rPr lang="en-US" dirty="0" smtClean="0"/>
              <a:t>Target – 80 points</a:t>
            </a:r>
          </a:p>
          <a:p>
            <a:r>
              <a:rPr lang="en-US" dirty="0" smtClean="0"/>
              <a:t>Gain 2 points for each successful dodge or coin collection</a:t>
            </a:r>
          </a:p>
          <a:p>
            <a:r>
              <a:rPr lang="en-US" dirty="0" smtClean="0"/>
              <a:t>Beware of the bullets coming from the rival carriage. If the player get hit by any of the bullets, 1 life will be lost.</a:t>
            </a:r>
          </a:p>
          <a:p>
            <a:r>
              <a:rPr lang="en-US" dirty="0" smtClean="0"/>
              <a:t>The score will be shown on the top right side of the screen.</a:t>
            </a:r>
          </a:p>
          <a:p>
            <a:r>
              <a:rPr lang="en-US" dirty="0" smtClean="0"/>
              <a:t>High score will be saved and shown after game </a:t>
            </a:r>
            <a:r>
              <a:rPr lang="en-US" dirty="0" err="1" smtClean="0"/>
              <a:t>over,before</a:t>
            </a:r>
            <a:r>
              <a:rPr lang="en-US" dirty="0" smtClean="0"/>
              <a:t> starting and after finishing the game.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26885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 </a:t>
            </a:r>
            <a:r>
              <a:rPr lang="en-US" dirty="0"/>
              <a:t>: </a:t>
            </a:r>
            <a:r>
              <a:rPr lang="en-US" dirty="0" smtClean="0"/>
              <a:t>Coral Kingdom </a:t>
            </a:r>
            <a:r>
              <a:rPr lang="en-US" dirty="0"/>
              <a:t>(Poster)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18" y="1825625"/>
            <a:ext cx="6520963" cy="4351338"/>
          </a:xfrm>
        </p:spPr>
      </p:pic>
    </p:spTree>
    <p:extLst>
      <p:ext uri="{BB962C8B-B14F-4D97-AF65-F5344CB8AC3E}">
        <p14:creationId xmlns:p14="http://schemas.microsoft.com/office/powerpoint/2010/main" val="30326010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2 </a:t>
            </a:r>
            <a:r>
              <a:rPr lang="en-US" dirty="0"/>
              <a:t>: </a:t>
            </a:r>
            <a:r>
              <a:rPr lang="en-US" dirty="0" smtClean="0"/>
              <a:t>Coral Kingdom (Background)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2510631"/>
            <a:ext cx="5962650" cy="2981325"/>
          </a:xfrm>
        </p:spPr>
      </p:pic>
    </p:spTree>
    <p:extLst>
      <p:ext uri="{BB962C8B-B14F-4D97-AF65-F5344CB8AC3E}">
        <p14:creationId xmlns:p14="http://schemas.microsoft.com/office/powerpoint/2010/main" val="36080402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Mechanics for ‘Coral Kingdom’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Objective:</a:t>
            </a:r>
          </a:p>
          <a:p>
            <a:pPr marL="0" indent="0">
              <a:buNone/>
            </a:pPr>
            <a:r>
              <a:rPr lang="en-US" dirty="0" smtClean="0"/>
              <a:t>Find the Purse string by collecting required points</a:t>
            </a:r>
          </a:p>
          <a:p>
            <a:r>
              <a:rPr lang="en-US" dirty="0" smtClean="0"/>
              <a:t>3 lives or chances available</a:t>
            </a:r>
          </a:p>
          <a:p>
            <a:r>
              <a:rPr lang="en-US" dirty="0" smtClean="0"/>
              <a:t>Target- 150 points </a:t>
            </a:r>
          </a:p>
          <a:p>
            <a:r>
              <a:rPr lang="en-US" dirty="0" smtClean="0"/>
              <a:t>Collect green coins and yellow coins. Each green coin </a:t>
            </a:r>
            <a:r>
              <a:rPr lang="en-US" dirty="0" smtClean="0">
                <a:solidFill>
                  <a:schemeClr val="accent6"/>
                </a:solidFill>
              </a:rPr>
              <a:t>adds</a:t>
            </a:r>
            <a:r>
              <a:rPr lang="en-US" dirty="0" smtClean="0"/>
              <a:t> 3 points and each yellow coins </a:t>
            </a:r>
            <a:r>
              <a:rPr lang="en-US" dirty="0" smtClean="0">
                <a:solidFill>
                  <a:schemeClr val="accent6"/>
                </a:solidFill>
              </a:rPr>
              <a:t>adds</a:t>
            </a:r>
            <a:r>
              <a:rPr lang="en-US" dirty="0" smtClean="0"/>
              <a:t> 2 points to boost the score.</a:t>
            </a:r>
          </a:p>
          <a:p>
            <a:r>
              <a:rPr lang="en-US" dirty="0" smtClean="0"/>
              <a:t>Avoid the red coins. Each red coin </a:t>
            </a:r>
            <a:r>
              <a:rPr lang="en-US" dirty="0" smtClean="0">
                <a:solidFill>
                  <a:srgbClr val="C00000"/>
                </a:solidFill>
              </a:rPr>
              <a:t>deducts</a:t>
            </a:r>
            <a:r>
              <a:rPr lang="en-US" dirty="0" smtClean="0"/>
              <a:t> 1 point from the total score</a:t>
            </a:r>
          </a:p>
          <a:p>
            <a:r>
              <a:rPr lang="en-US" dirty="0" smtClean="0"/>
              <a:t>The opponent bullet speeds will be faster than that of ‘Battlefield’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04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Level : Steller Voyage </a:t>
            </a:r>
            <a:r>
              <a:rPr lang="en-US" dirty="0"/>
              <a:t>(Poster)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34" y="1825625"/>
            <a:ext cx="3076531" cy="4351338"/>
          </a:xfrm>
        </p:spPr>
      </p:pic>
    </p:spTree>
    <p:extLst>
      <p:ext uri="{BB962C8B-B14F-4D97-AF65-F5344CB8AC3E}">
        <p14:creationId xmlns:p14="http://schemas.microsoft.com/office/powerpoint/2010/main" val="102374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Level : Steller Voyage </a:t>
            </a:r>
            <a:r>
              <a:rPr lang="en-US" dirty="0" smtClean="0"/>
              <a:t>(Background)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25" y="3592286"/>
            <a:ext cx="1302110" cy="757645"/>
          </a:xfrm>
        </p:spPr>
      </p:pic>
    </p:spTree>
    <p:extLst>
      <p:ext uri="{BB962C8B-B14F-4D97-AF65-F5344CB8AC3E}">
        <p14:creationId xmlns:p14="http://schemas.microsoft.com/office/powerpoint/2010/main" val="3557284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Mechanics for ‘Steller Voyage’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Objective:</a:t>
            </a:r>
          </a:p>
          <a:p>
            <a:pPr marL="0" indent="0">
              <a:buNone/>
            </a:pPr>
            <a:r>
              <a:rPr lang="en-US" dirty="0" smtClean="0"/>
              <a:t>Obtain the treasure hutch and open it with the purse string</a:t>
            </a:r>
          </a:p>
          <a:p>
            <a:r>
              <a:rPr lang="en-US" dirty="0" smtClean="0"/>
              <a:t>2 lives or chances available</a:t>
            </a:r>
          </a:p>
          <a:p>
            <a:r>
              <a:rPr lang="en-US" dirty="0" smtClean="0"/>
              <a:t>Target – 220 points within seven minutes</a:t>
            </a:r>
          </a:p>
          <a:p>
            <a:r>
              <a:rPr lang="en-US" dirty="0" smtClean="0"/>
              <a:t>Collect green coins and yellow coins. Each green coin </a:t>
            </a:r>
            <a:r>
              <a:rPr lang="en-US" dirty="0" smtClean="0">
                <a:solidFill>
                  <a:schemeClr val="accent6"/>
                </a:solidFill>
              </a:rPr>
              <a:t>adds</a:t>
            </a:r>
            <a:r>
              <a:rPr lang="en-US" dirty="0" smtClean="0"/>
              <a:t> 5 points and each yellow coin </a:t>
            </a:r>
            <a:r>
              <a:rPr lang="en-US" dirty="0" smtClean="0">
                <a:solidFill>
                  <a:schemeClr val="accent6"/>
                </a:solidFill>
              </a:rPr>
              <a:t>adds</a:t>
            </a:r>
            <a:r>
              <a:rPr lang="en-US" dirty="0" smtClean="0"/>
              <a:t> 3 points to boost score</a:t>
            </a:r>
          </a:p>
          <a:p>
            <a:r>
              <a:rPr lang="en-US" dirty="0" smtClean="0"/>
              <a:t>Beware of red coins. Each red coin </a:t>
            </a:r>
            <a:r>
              <a:rPr lang="en-US" dirty="0" smtClean="0">
                <a:solidFill>
                  <a:srgbClr val="C00000"/>
                </a:solidFill>
              </a:rPr>
              <a:t>deducts</a:t>
            </a:r>
            <a:r>
              <a:rPr lang="en-US" dirty="0" smtClean="0"/>
              <a:t> 2 points from total score</a:t>
            </a:r>
          </a:p>
          <a:p>
            <a:r>
              <a:rPr lang="en-US" dirty="0" smtClean="0"/>
              <a:t>Fastest opponent bullet speeds.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33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Direction Keys : To control main character’s Carriage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Key ‘up’ : Move upward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Key ‘down’: Move downward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Key ‘right’: Move right 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Key ‘left’: Move left side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Key ‘S’ </a:t>
            </a:r>
            <a:r>
              <a:rPr lang="en-US" smtClean="0"/>
              <a:t>: To shoot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‘Esc’ key : To go back to main menu</a:t>
            </a:r>
          </a:p>
          <a:p>
            <a:r>
              <a:rPr lang="en-US" dirty="0" smtClean="0"/>
              <a:t>Extra control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Pause the game by clicking ‘P’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Resume the game by clicking ‘R’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Sounds can be controlled by clicking ‘S’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28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86366"/>
            <a:ext cx="10591800" cy="73409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Bell MT" panose="02020503060305020303" pitchFamily="18" charset="0"/>
              </a:rPr>
              <a:t>Group Members:</a:t>
            </a:r>
            <a:endParaRPr lang="en-US" dirty="0">
              <a:latin typeface="Bell MT" panose="02020503060305020303" pitchFamily="18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743678"/>
              </p:ext>
            </p:extLst>
          </p:nvPr>
        </p:nvGraphicFramePr>
        <p:xfrm>
          <a:off x="941231" y="1585362"/>
          <a:ext cx="10591800" cy="4430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405575">
                  <a:extLst>
                    <a:ext uri="{9D8B030D-6E8A-4147-A177-3AD203B41FA5}">
                      <a16:colId xmlns:a16="http://schemas.microsoft.com/office/drawing/2014/main" val="561938338"/>
                    </a:ext>
                  </a:extLst>
                </a:gridCol>
                <a:gridCol w="6186225">
                  <a:extLst>
                    <a:ext uri="{9D8B030D-6E8A-4147-A177-3AD203B41FA5}">
                      <a16:colId xmlns:a16="http://schemas.microsoft.com/office/drawing/2014/main" val="1408287339"/>
                    </a:ext>
                  </a:extLst>
                </a:gridCol>
              </a:tblGrid>
              <a:tr h="719956"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Bell MT" panose="02020503060305020303" pitchFamily="18" charset="0"/>
                        </a:rPr>
                        <a:t>Members</a:t>
                      </a:r>
                      <a:endParaRPr lang="en-US" sz="2800" u="sng" dirty="0">
                        <a:latin typeface="Bell MT" panose="02020503060305020303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sng" dirty="0" smtClean="0">
                          <a:latin typeface="Bell MT" panose="02020503060305020303" pitchFamily="18" charset="0"/>
                        </a:rPr>
                        <a:t>Institution</a:t>
                      </a:r>
                      <a:endParaRPr lang="en-US" sz="2800" u="sng" dirty="0">
                        <a:latin typeface="Bell MT" panose="02020503060305020303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3921490"/>
                  </a:ext>
                </a:extLst>
              </a:tr>
              <a:tr h="875764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Bell MT" panose="02020503060305020303" pitchFamily="18" charset="0"/>
                        </a:rPr>
                        <a:t>Ashiqur</a:t>
                      </a:r>
                      <a:r>
                        <a:rPr lang="en-US" sz="2000" dirty="0" smtClean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Bell MT" panose="02020503060305020303" pitchFamily="18" charset="0"/>
                        </a:rPr>
                        <a:t>Rahman</a:t>
                      </a:r>
                      <a:endParaRPr lang="en-US" sz="2000" dirty="0">
                        <a:latin typeface="Bell MT" panose="02020503060305020303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US" sz="2000" b="0" i="0" kern="1200" dirty="0" smtClean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Bangladesh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University of Engineering and Technology</a:t>
                      </a:r>
                      <a:endParaRPr lang="en-US" sz="2000" dirty="0">
                        <a:latin typeface="Bell MT" panose="02020503060305020303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2570999867"/>
                  </a:ext>
                </a:extLst>
              </a:tr>
              <a:tr h="2428069"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Bell MT" panose="02020503060305020303" pitchFamily="18" charset="0"/>
                        </a:rPr>
                        <a:t>Rafia</a:t>
                      </a:r>
                      <a:r>
                        <a:rPr lang="en-US" sz="2000" dirty="0" smtClean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Bell MT" panose="02020503060305020303" pitchFamily="18" charset="0"/>
                        </a:rPr>
                        <a:t>Tasnim</a:t>
                      </a:r>
                      <a:r>
                        <a:rPr lang="en-US" sz="2000" dirty="0" smtClean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2000" dirty="0" err="1" smtClean="0">
                          <a:latin typeface="Bell MT" panose="02020503060305020303" pitchFamily="18" charset="0"/>
                        </a:rPr>
                        <a:t>Ahona</a:t>
                      </a:r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Bell MT" panose="02020503060305020303" pitchFamily="18" charset="0"/>
                        </a:rPr>
                        <a:t>Takwa</a:t>
                      </a:r>
                      <a:r>
                        <a:rPr lang="en-US" sz="2000" baseline="0" dirty="0" smtClean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Bell MT" panose="02020503060305020303" pitchFamily="18" charset="0"/>
                        </a:rPr>
                        <a:t>Jahin</a:t>
                      </a:r>
                      <a:r>
                        <a:rPr lang="en-US" sz="2000" baseline="0" dirty="0" smtClean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latin typeface="Bell MT" panose="02020503060305020303" pitchFamily="18" charset="0"/>
                        </a:rPr>
                        <a:t>Feeza</a:t>
                      </a:r>
                      <a:endParaRPr lang="en-US" sz="2000" baseline="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endParaRPr lang="en-US" sz="2000" baseline="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endParaRPr lang="en-US" sz="2000" baseline="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r>
                        <a:rPr lang="en-US" sz="2000" dirty="0" smtClean="0">
                          <a:latin typeface="Bell MT" panose="02020503060305020303" pitchFamily="18" charset="0"/>
                        </a:rPr>
                        <a:t>Sabah</a:t>
                      </a:r>
                      <a:r>
                        <a:rPr lang="en-US" sz="2000" baseline="0" dirty="0" smtClean="0">
                          <a:latin typeface="Bell MT" panose="02020503060305020303" pitchFamily="18" charset="0"/>
                        </a:rPr>
                        <a:t> Zerin</a:t>
                      </a:r>
                    </a:p>
                    <a:p>
                      <a:pPr algn="ctr"/>
                      <a:endParaRPr lang="en-US" sz="2000" dirty="0">
                        <a:latin typeface="Bell MT" panose="02020503060305020303" pitchFamily="18" charset="0"/>
                      </a:endParaRP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r>
                        <a:rPr lang="en-US" sz="2000" dirty="0" err="1" smtClean="0">
                          <a:latin typeface="Bell MT" panose="02020503060305020303" pitchFamily="18" charset="0"/>
                        </a:rPr>
                        <a:t>Ahsanullah</a:t>
                      </a:r>
                      <a:r>
                        <a:rPr lang="en-US" sz="2000" dirty="0" smtClean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University of Engineering and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Technology</a:t>
                      </a:r>
                    </a:p>
                    <a:p>
                      <a:pPr algn="ctr"/>
                      <a:endParaRPr lang="en-US" sz="2000" b="0" i="0" kern="1200" dirty="0" smtClean="0">
                        <a:solidFill>
                          <a:schemeClr val="tx1"/>
                        </a:solidFill>
                        <a:effectLst/>
                        <a:latin typeface="Bell MT" panose="02020503060305020303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Bell MT" panose="02020503060305020303" pitchFamily="18" charset="0"/>
                        </a:rPr>
                        <a:t>Ahsanullah</a:t>
                      </a:r>
                      <a:r>
                        <a:rPr lang="en-US" sz="2000" dirty="0" smtClean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University of Engineering and Technology</a:t>
                      </a:r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algn="ctr"/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>
                          <a:latin typeface="Bell MT" panose="02020503060305020303" pitchFamily="18" charset="0"/>
                        </a:rPr>
                        <a:t>Ahsanullah</a:t>
                      </a:r>
                      <a:r>
                        <a:rPr lang="en-US" sz="2000" dirty="0" smtClean="0">
                          <a:latin typeface="Bell MT" panose="02020503060305020303" pitchFamily="18" charset="0"/>
                        </a:rPr>
                        <a:t> </a:t>
                      </a:r>
                      <a:r>
                        <a:rPr 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Bell MT" panose="02020503060305020303" pitchFamily="18" charset="0"/>
                          <a:ea typeface="+mn-ea"/>
                          <a:cs typeface="+mn-cs"/>
                        </a:rPr>
                        <a:t>University of Engineering and Technology</a:t>
                      </a:r>
                      <a:endParaRPr lang="en-US" sz="2000" dirty="0" smtClean="0">
                        <a:latin typeface="Bell MT" panose="02020503060305020303" pitchFamily="18" charset="0"/>
                      </a:endParaRP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3595354124"/>
                  </a:ext>
                </a:extLst>
              </a:tr>
            </a:tbl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941231" y="3979572"/>
            <a:ext cx="10591800" cy="25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41231" y="5022761"/>
            <a:ext cx="10591800" cy="257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809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We hope a thrilling gaming experience with escalating challenges can be gained by playing </a:t>
            </a:r>
            <a:r>
              <a:rPr lang="en-US" sz="3600" b="1" i="1" dirty="0" err="1" smtClean="0"/>
              <a:t>Nexusfury</a:t>
            </a:r>
            <a:r>
              <a:rPr lang="en-US" sz="3600" dirty="0" smtClean="0"/>
              <a:t>…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600200"/>
          </a:xfrm>
        </p:spPr>
        <p:txBody>
          <a:bodyPr/>
          <a:lstStyle/>
          <a:p>
            <a:r>
              <a:rPr lang="en-US" sz="7200" dirty="0" smtClean="0">
                <a:latin typeface="Bahnschrift SemiBold SemiConden" panose="020B0502040204020203" pitchFamily="34" charset="0"/>
              </a:rPr>
              <a:t>Thank you everyone !</a:t>
            </a:r>
            <a:endParaRPr lang="en-US" sz="72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73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Ruby, is an adventurous and passionate protagonist of our game. On her thrilling treasure hunt, she found a map of a hidden treasure hutch, but it won't be easy. We have to help her overcome challenges and reach the prize. Experience Ruby's determination and join her exciting journey on </a:t>
            </a:r>
            <a:r>
              <a:rPr lang="en-US" b="1" i="1" dirty="0" err="1"/>
              <a:t>Nexusfury</a:t>
            </a:r>
            <a:r>
              <a:rPr lang="en-US" dirty="0"/>
              <a:t> 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28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 err="1" smtClean="0"/>
              <a:t>Nexusfury</a:t>
            </a:r>
            <a:r>
              <a:rPr lang="en-US" dirty="0" smtClean="0"/>
              <a:t> </a:t>
            </a:r>
            <a:r>
              <a:rPr lang="en-US" dirty="0"/>
              <a:t>is a 2D computer game where we are going to use C++ and Microsoft Visual Studio 2010 and I graphics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is a game where the player can gain points by collecting coins. The player has to fight and defeat the opponent characters to survive and play further.</a:t>
            </a:r>
          </a:p>
          <a:p>
            <a:r>
              <a:rPr lang="en-US" dirty="0" smtClean="0"/>
              <a:t>The goal is to find a purse string and reach the last level to find a treasure hutch and open it. The purse string will be needed to open the treasure hutch finally.</a:t>
            </a:r>
          </a:p>
          <a:p>
            <a:r>
              <a:rPr lang="en-US" dirty="0" smtClean="0"/>
              <a:t>There are three levels in total.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Battlefield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Coral Kingdom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Steller Voyage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197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main character of the game is Ruby.</a:t>
            </a:r>
          </a:p>
          <a:p>
            <a:r>
              <a:rPr lang="en-US" dirty="0" smtClean="0"/>
              <a:t>There are three different conveyance for the main character in three different levels. There will also be other different carriages in the levels for the rival characters.</a:t>
            </a:r>
          </a:p>
          <a:p>
            <a:r>
              <a:rPr lang="en-US" dirty="0"/>
              <a:t>I</a:t>
            </a:r>
            <a:r>
              <a:rPr lang="en-US" dirty="0" smtClean="0"/>
              <a:t>n the level ‘Battlefield’, the main character will be in </a:t>
            </a:r>
          </a:p>
          <a:p>
            <a:pPr marL="0" indent="0">
              <a:buNone/>
            </a:pPr>
            <a:r>
              <a:rPr lang="en-US" dirty="0" smtClean="0"/>
              <a:t>      - A Tank</a:t>
            </a:r>
          </a:p>
          <a:p>
            <a:r>
              <a:rPr lang="en-US" dirty="0" smtClean="0"/>
              <a:t>In the level ‘Coral Kingdom', the main character will be in</a:t>
            </a:r>
          </a:p>
          <a:p>
            <a:pPr marL="0" indent="0">
              <a:buNone/>
            </a:pPr>
            <a:r>
              <a:rPr lang="en-US" dirty="0" smtClean="0"/>
              <a:t>     - A Submarine</a:t>
            </a:r>
          </a:p>
          <a:p>
            <a:r>
              <a:rPr lang="en-US" dirty="0" smtClean="0"/>
              <a:t>In the level ‘Steller Voyage’, the main character will be in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A Spaceship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12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of ‘Battlefield’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Main character’s tank</a:t>
            </a:r>
            <a:endParaRPr lang="en-US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439981"/>
            <a:ext cx="5157787" cy="1814776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 smtClean="0"/>
              <a:t>Rival character’s tank</a:t>
            </a:r>
            <a:endParaRPr lang="en-US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67538"/>
            <a:ext cx="5183188" cy="2159661"/>
          </a:xfrm>
        </p:spPr>
      </p:pic>
    </p:spTree>
    <p:extLst>
      <p:ext uri="{BB962C8B-B14F-4D97-AF65-F5344CB8AC3E}">
        <p14:creationId xmlns:p14="http://schemas.microsoft.com/office/powerpoint/2010/main" val="1203707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of ‘Coral Kingdom’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Main character submarine</a:t>
            </a:r>
            <a:endParaRPr lang="en-US" b="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983531"/>
            <a:ext cx="5157787" cy="27276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0" dirty="0" smtClean="0"/>
              <a:t>Rival character submarine</a:t>
            </a:r>
            <a:endParaRPr lang="en-US" b="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151" y="2505075"/>
            <a:ext cx="5141285" cy="3684588"/>
          </a:xfrm>
        </p:spPr>
      </p:pic>
    </p:spTree>
    <p:extLst>
      <p:ext uri="{BB962C8B-B14F-4D97-AF65-F5344CB8AC3E}">
        <p14:creationId xmlns:p14="http://schemas.microsoft.com/office/powerpoint/2010/main" val="1988488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Characters of ‘Steller Voyage’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0" dirty="0" smtClean="0"/>
              <a:t>Main character’s spaceship</a:t>
            </a:r>
            <a:endParaRPr lang="en-US" b="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3143885"/>
            <a:ext cx="5157787" cy="24069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0" dirty="0" smtClean="0"/>
              <a:t>Villain character’s spaceshi</a:t>
            </a:r>
            <a:r>
              <a:rPr lang="en-US" b="0" dirty="0"/>
              <a:t>p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014138"/>
            <a:ext cx="5183188" cy="2666462"/>
          </a:xfrm>
        </p:spPr>
      </p:pic>
    </p:spTree>
    <p:extLst>
      <p:ext uri="{BB962C8B-B14F-4D97-AF65-F5344CB8AC3E}">
        <p14:creationId xmlns:p14="http://schemas.microsoft.com/office/powerpoint/2010/main" val="2496063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Maps for Level-1 and Level-2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Level-1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30793"/>
            <a:ext cx="5157787" cy="3433151"/>
          </a:xfrm>
        </p:spPr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Level-2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</p:spTree>
    <p:extLst>
      <p:ext uri="{BB962C8B-B14F-4D97-AF65-F5344CB8AC3E}">
        <p14:creationId xmlns:p14="http://schemas.microsoft.com/office/powerpoint/2010/main" val="1330233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</TotalTime>
  <Words>730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Bahnschrift SemiBold SemiConden</vt:lpstr>
      <vt:lpstr>Bell MT</vt:lpstr>
      <vt:lpstr>Trebuchet MS</vt:lpstr>
      <vt:lpstr>Wingdings</vt:lpstr>
      <vt:lpstr>Office Theme</vt:lpstr>
      <vt:lpstr>PowerPoint Presentation</vt:lpstr>
      <vt:lpstr>Group Members:</vt:lpstr>
      <vt:lpstr>Storyline</vt:lpstr>
      <vt:lpstr>Game Concept</vt:lpstr>
      <vt:lpstr>Characters</vt:lpstr>
      <vt:lpstr>Characters of ‘Battlefield’</vt:lpstr>
      <vt:lpstr>Characters of ‘Coral Kingdom’</vt:lpstr>
      <vt:lpstr>Characters of ‘Steller Voyage’</vt:lpstr>
      <vt:lpstr>Maps for Level-1 and Level-2</vt:lpstr>
      <vt:lpstr>Level 1 : Battlefield (Poster)</vt:lpstr>
      <vt:lpstr>Level 1 : Battlefield (Background)</vt:lpstr>
      <vt:lpstr>Gameplay Mechanics of ‘Battlefield’ </vt:lpstr>
      <vt:lpstr>Level 2 : Coral Kingdom (Poster)</vt:lpstr>
      <vt:lpstr>Level 2 : Coral Kingdom (Background)</vt:lpstr>
      <vt:lpstr>Gameplay Mechanics for ‘Coral Kingdom’</vt:lpstr>
      <vt:lpstr>Final Level : Steller Voyage (Poster)</vt:lpstr>
      <vt:lpstr>Final Level : Steller Voyage (Background)</vt:lpstr>
      <vt:lpstr>Gameplay Mechanics for ‘Steller Voyage’</vt:lpstr>
      <vt:lpstr>Control Keys</vt:lpstr>
      <vt:lpstr>We hope a thrilling gaming experience with escalating challenges can be gained by playing Nexusfury…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 :</dc:title>
  <dc:creator>user</dc:creator>
  <cp:lastModifiedBy>Sabah Zerin</cp:lastModifiedBy>
  <cp:revision>40</cp:revision>
  <dcterms:created xsi:type="dcterms:W3CDTF">2023-07-08T14:36:59Z</dcterms:created>
  <dcterms:modified xsi:type="dcterms:W3CDTF">2024-02-07T14:31:19Z</dcterms:modified>
</cp:coreProperties>
</file>