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bold r:id="rId7"/>
    </p:embeddedFont>
    <p:embeddedFont>
      <p:font typeface="Libre Franklin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5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0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5730300" y="1651825"/>
            <a:ext cx="6461700" cy="4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Domain :AIML	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AM-01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AI - Powered Indian Startup Success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Prediction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Dominators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Narayan S Sabale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Jain College Of Engineering , Hunchanatti Cross, Tippusultan Nagar, Machhe, Belagavi, Karnataka 590014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2083159" y="1575621"/>
            <a:ext cx="3454041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rgbClr val="326F79"/>
                </a:solidFill>
                <a:latin typeface="Arial"/>
                <a:ea typeface="Arial"/>
                <a:cs typeface="Arial"/>
                <a:sym typeface="Arial"/>
              </a:rPr>
              <a:t>HackToFuture-2024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Association with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Institution of Engineers (India)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Centre, Belagavi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217" y="82684"/>
            <a:ext cx="1475650" cy="149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 descr="C:\Users\Administrator\Desktop\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2217" y="2352647"/>
            <a:ext cx="1475650" cy="149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body" idx="1"/>
          </p:nvPr>
        </p:nvSpPr>
        <p:spPr>
          <a:xfrm>
            <a:off x="231769" y="2401288"/>
            <a:ext cx="6097800" cy="39309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</a:rPr>
              <a:t>Success Prediction Rate: </a:t>
            </a:r>
            <a:r>
              <a:rPr lang="en-US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</a:rPr>
              <a:t>Accurate predictions to enhance user success.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</a:rPr>
              <a:t>Investor Attraction: </a:t>
            </a:r>
            <a:r>
              <a:rPr lang="en-US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</a:rPr>
              <a:t>Strategies to attract new investors.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</a:rPr>
              <a:t>Churn Prediction: </a:t>
            </a:r>
            <a:r>
              <a:rPr lang="en-US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</a:rPr>
              <a:t>Predict if employees will leave the company or stay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AI Assistant: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advanced algorithms to predict trends and provide strategic guidance.</a:t>
            </a:r>
            <a:endParaRPr lang="en-US" i="0" dirty="0">
              <a:solidFill>
                <a:schemeClr val="tx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</a:rPr>
              <a:t>Product Comparison: </a:t>
            </a:r>
            <a:r>
              <a:rPr lang="en-US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</a:rPr>
              <a:t>Guidance through comparing different products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-apple-system"/>
              </a:rPr>
              <a:t>Sentiment Analysis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-apple-system"/>
              </a:rPr>
              <a:t>: Analyze user feedback to understand public opinion</a:t>
            </a:r>
          </a:p>
        </p:txBody>
      </p:sp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803842" y="80859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solidFill>
                  <a:srgbClr val="0070C0"/>
                </a:solidFill>
              </a:rPr>
              <a:t>Idea/Approach Details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24" name="Google Shape;224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7443017" y="4570603"/>
            <a:ext cx="4572001" cy="22873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Frontend: </a:t>
            </a:r>
            <a:r>
              <a:rPr lang="en-US" dirty="0"/>
              <a:t>HTML , CSS , JAVASCRIPT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Backend:</a:t>
            </a:r>
            <a:r>
              <a:rPr lang="en-US" dirty="0"/>
              <a:t> Django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Database: </a:t>
            </a:r>
            <a:r>
              <a:rPr lang="en-US" dirty="0"/>
              <a:t>SQLite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 ⮚ </a:t>
            </a:r>
            <a:r>
              <a:rPr lang="en-US" b="1" dirty="0"/>
              <a:t>AI Analysis: </a:t>
            </a:r>
            <a:r>
              <a:rPr lang="en-US" dirty="0"/>
              <a:t>Python( Scikit-Learn/Pandas/NumPy )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 ⮚ </a:t>
            </a:r>
            <a:r>
              <a:rPr lang="en-US" b="1" dirty="0"/>
              <a:t>External Api Integration: </a:t>
            </a:r>
            <a:r>
              <a:rPr lang="en-US" dirty="0"/>
              <a:t>Gemini API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7E4CBCD6-44A7-63F0-7A06-03C47803F60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8319" r="8319"/>
          <a:stretch>
            <a:fillRect/>
          </a:stretch>
        </p:blipFill>
        <p:spPr>
          <a:xfrm>
            <a:off x="6983146" y="123100"/>
            <a:ext cx="5031872" cy="437180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title"/>
          </p:nvPr>
        </p:nvSpPr>
        <p:spPr>
          <a:xfrm>
            <a:off x="467590" y="278129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2"/>
          </p:nvPr>
        </p:nvSpPr>
        <p:spPr>
          <a:xfrm>
            <a:off x="695017" y="1429538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 Use Cases </a:t>
            </a:r>
            <a:endParaRPr dirty="0"/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1"/>
          </p:nvPr>
        </p:nvSpPr>
        <p:spPr>
          <a:xfrm>
            <a:off x="261257" y="2150716"/>
            <a:ext cx="5987142" cy="45373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Success Prediction Rate: </a:t>
            </a:r>
            <a:r>
              <a:rPr lang="en-US" dirty="0"/>
              <a:t>Predict the likelihood of project success to guide investment and development decisions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Investor Attraction</a:t>
            </a:r>
            <a:r>
              <a:rPr lang="en-US" dirty="0"/>
              <a:t>: Identify and implement strategies to attract new investors to fund projects.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Product Comparison: </a:t>
            </a:r>
            <a:r>
              <a:rPr lang="en-US" dirty="0"/>
              <a:t>Assist users in comparing different products to make informed purchasing decisions.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Sentiment Analysis: </a:t>
            </a:r>
            <a:r>
              <a:rPr lang="en-US" dirty="0"/>
              <a:t>Analyze customer feedback to gain insights into public opinion and improve products/services.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AI Assistant: </a:t>
            </a:r>
            <a:r>
              <a:rPr lang="en-US" dirty="0"/>
              <a:t>Use advanced algorithms to predict market trends and provide strategic guidance to users.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Churn Prediction</a:t>
            </a:r>
            <a:r>
              <a:rPr lang="en-US" dirty="0"/>
              <a:t>: Predict employee turnover to implement retention strategies and reduce attrition rates.  </a:t>
            </a:r>
          </a:p>
        </p:txBody>
      </p:sp>
      <p:sp>
        <p:nvSpPr>
          <p:cNvPr id="235" name="Google Shape;235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6471556" y="127158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Dependencies / Show stopper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6776355" y="1980743"/>
            <a:ext cx="4838701" cy="47072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Dependencies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Tech Stack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Choose relevant programming languages, frameworks, and tools.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Data Sources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Integrate data from users, APIs, or databases.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Infrastructure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Set up hosting and configure servers.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Third-Party APIs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Ensure seamless integration.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Security Measures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Implement encryption and authentication.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User Authentication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Decide on login methods.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Analytics and Monitoring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Track user behavior and performance.</a:t>
            </a:r>
          </a:p>
          <a:p>
            <a:pPr marL="457200" lvl="1" algn="l"/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Showstoppers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Scalability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Design for increased traffic.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Performance Optimization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Optimize load times.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Legal Compliance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Understand privacy laws.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User Experience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Prioritize usability.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Testing and Maintenance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Regularly update and monitor.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body" idx="1"/>
          </p:nvPr>
        </p:nvSpPr>
        <p:spPr>
          <a:xfrm>
            <a:off x="964025" y="2062100"/>
            <a:ext cx="111450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rgbClr val="5D7C3F"/>
                </a:solidFill>
              </a:rPr>
              <a:t>Team Leader Name: Narayan S Sabale</a:t>
            </a: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Branch: BE, Stream: EC, Year: III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rgbClr val="5D7C3F"/>
                </a:solidFill>
              </a:rPr>
              <a:t>Team Member 1 Name: Aditya S Mehetri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Branch: BE, Stream: EC, Year: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rgbClr val="5D7C3F"/>
                </a:solidFill>
              </a:rPr>
              <a:t>Team Member 2 Name: Aditya A Dhamanekar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Branch: BE, Stream: EC, Year: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rgbClr val="5D7C3F"/>
                </a:solidFill>
              </a:rPr>
              <a:t>Team Member 3 Name: Chandan P Kangralkar</a:t>
            </a:r>
            <a:endParaRPr lang="en-US"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Branch: BE, Stream: EC, Year: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sz="1200" b="1" dirty="0">
              <a:solidFill>
                <a:srgbClr val="8041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483</Words>
  <Application>Microsoft Office PowerPoint</Application>
  <PresentationFormat>Widescreen</PresentationFormat>
  <Paragraphs>73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Noto Sans Symbols</vt:lpstr>
      <vt:lpstr>Arial</vt:lpstr>
      <vt:lpstr>Calibri</vt:lpstr>
      <vt:lpstr>Franklin Gothic</vt:lpstr>
      <vt:lpstr>Libre Franklin</vt:lpstr>
      <vt:lpstr>-apple-system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Asus</dc:creator>
  <cp:lastModifiedBy>Narayan Sabale</cp:lastModifiedBy>
  <cp:revision>7</cp:revision>
  <dcterms:modified xsi:type="dcterms:W3CDTF">2024-06-05T06:28:01Z</dcterms:modified>
</cp:coreProperties>
</file>