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D58EE-9696-457E-A828-B49AF4DF54E3}" type="datetimeFigureOut">
              <a:rPr lang="en-IN" smtClean="0"/>
              <a:t>16-04-2023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D7AAD-F0CE-4E02-885B-5B543A2589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0383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D58EE-9696-457E-A828-B49AF4DF54E3}" type="datetimeFigureOut">
              <a:rPr lang="en-IN" smtClean="0"/>
              <a:t>16-04-2023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D7AAD-F0CE-4E02-885B-5B543A2589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9296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D58EE-9696-457E-A828-B49AF4DF54E3}" type="datetimeFigureOut">
              <a:rPr lang="en-IN" smtClean="0"/>
              <a:t>16-04-2023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D7AAD-F0CE-4E02-885B-5B543A258973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360604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D58EE-9696-457E-A828-B49AF4DF54E3}" type="datetimeFigureOut">
              <a:rPr lang="en-IN" smtClean="0"/>
              <a:t>16-04-2023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D7AAD-F0CE-4E02-885B-5B543A2589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81181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D58EE-9696-457E-A828-B49AF4DF54E3}" type="datetimeFigureOut">
              <a:rPr lang="en-IN" smtClean="0"/>
              <a:t>16-04-2023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D7AAD-F0CE-4E02-885B-5B543A258973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517946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D58EE-9696-457E-A828-B49AF4DF54E3}" type="datetimeFigureOut">
              <a:rPr lang="en-IN" smtClean="0"/>
              <a:t>16-04-2023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D7AAD-F0CE-4E02-885B-5B543A2589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3394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D58EE-9696-457E-A828-B49AF4DF54E3}" type="datetimeFigureOut">
              <a:rPr lang="en-IN" smtClean="0"/>
              <a:t>16-04-2023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D7AAD-F0CE-4E02-885B-5B543A2589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21967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D58EE-9696-457E-A828-B49AF4DF54E3}" type="datetimeFigureOut">
              <a:rPr lang="en-IN" smtClean="0"/>
              <a:t>16-04-2023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D7AAD-F0CE-4E02-885B-5B543A2589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8323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D58EE-9696-457E-A828-B49AF4DF54E3}" type="datetimeFigureOut">
              <a:rPr lang="en-IN" smtClean="0"/>
              <a:t>16-04-2023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D7AAD-F0CE-4E02-885B-5B543A2589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1542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D58EE-9696-457E-A828-B49AF4DF54E3}" type="datetimeFigureOut">
              <a:rPr lang="en-IN" smtClean="0"/>
              <a:t>16-04-2023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D7AAD-F0CE-4E02-885B-5B543A2589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0198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D58EE-9696-457E-A828-B49AF4DF54E3}" type="datetimeFigureOut">
              <a:rPr lang="en-IN" smtClean="0"/>
              <a:t>16-04-2023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D7AAD-F0CE-4E02-885B-5B543A2589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9110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D58EE-9696-457E-A828-B49AF4DF54E3}" type="datetimeFigureOut">
              <a:rPr lang="en-IN" smtClean="0"/>
              <a:t>16-04-2023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D7AAD-F0CE-4E02-885B-5B543A2589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1888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D58EE-9696-457E-A828-B49AF4DF54E3}" type="datetimeFigureOut">
              <a:rPr lang="en-IN" smtClean="0"/>
              <a:t>16-04-2023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D7AAD-F0CE-4E02-885B-5B543A2589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7560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D58EE-9696-457E-A828-B49AF4DF54E3}" type="datetimeFigureOut">
              <a:rPr lang="en-IN" smtClean="0"/>
              <a:t>16-04-2023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D7AAD-F0CE-4E02-885B-5B543A2589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4199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D58EE-9696-457E-A828-B49AF4DF54E3}" type="datetimeFigureOut">
              <a:rPr lang="en-IN" smtClean="0"/>
              <a:t>16-04-2023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D7AAD-F0CE-4E02-885B-5B543A2589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9006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D7AAD-F0CE-4E02-885B-5B543A258973}" type="slidenum">
              <a:rPr lang="en-IN" smtClean="0"/>
              <a:t>‹#›</a:t>
            </a:fld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D58EE-9696-457E-A828-B49AF4DF54E3}" type="datetimeFigureOut">
              <a:rPr lang="en-IN" smtClean="0"/>
              <a:t>16-04-2023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1508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4D58EE-9696-457E-A828-B49AF4DF54E3}" type="datetimeFigureOut">
              <a:rPr lang="en-IN" smtClean="0"/>
              <a:t>16-04-2023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21D7AAD-F0CE-4E02-885B-5B543A2589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9824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819" r:id="rId2"/>
    <p:sldLayoutId id="2147483820" r:id="rId3"/>
    <p:sldLayoutId id="2147483821" r:id="rId4"/>
    <p:sldLayoutId id="2147483822" r:id="rId5"/>
    <p:sldLayoutId id="2147483823" r:id="rId6"/>
    <p:sldLayoutId id="2147483824" r:id="rId7"/>
    <p:sldLayoutId id="2147483825" r:id="rId8"/>
    <p:sldLayoutId id="2147483826" r:id="rId9"/>
    <p:sldLayoutId id="2147483827" r:id="rId10"/>
    <p:sldLayoutId id="2147483828" r:id="rId11"/>
    <p:sldLayoutId id="2147483829" r:id="rId12"/>
    <p:sldLayoutId id="2147483830" r:id="rId13"/>
    <p:sldLayoutId id="2147483831" r:id="rId14"/>
    <p:sldLayoutId id="2147483832" r:id="rId15"/>
    <p:sldLayoutId id="214748383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353F845-7A5D-4BF3-E50D-47AA52ACD95C}"/>
              </a:ext>
            </a:extLst>
          </p:cNvPr>
          <p:cNvSpPr txBox="1"/>
          <p:nvPr/>
        </p:nvSpPr>
        <p:spPr>
          <a:xfrm>
            <a:off x="2042600" y="800260"/>
            <a:ext cx="795048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6600" dirty="0"/>
              <a:t> Email  Application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45F6C4-6CCF-C059-2E7D-111F8A76EB0E}"/>
              </a:ext>
            </a:extLst>
          </p:cNvPr>
          <p:cNvSpPr txBox="1"/>
          <p:nvPr/>
        </p:nvSpPr>
        <p:spPr>
          <a:xfrm>
            <a:off x="6017842" y="2536448"/>
            <a:ext cx="4485819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Presented By:</a:t>
            </a:r>
          </a:p>
          <a:p>
            <a:r>
              <a:rPr lang="en-IN" sz="2800" dirty="0"/>
              <a:t>                 </a:t>
            </a:r>
            <a:r>
              <a:rPr lang="en-IN" sz="2400" dirty="0"/>
              <a:t>Pratiksha Sabale</a:t>
            </a:r>
            <a:endParaRPr lang="en-IN" sz="2400" b="1" dirty="0"/>
          </a:p>
          <a:p>
            <a:r>
              <a:rPr lang="en-IN" sz="2000" dirty="0"/>
              <a:t>                                </a:t>
            </a:r>
            <a:endParaRPr lang="en-IN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A01579-EEA2-CE98-87E4-3DE274E80B34}"/>
              </a:ext>
            </a:extLst>
          </p:cNvPr>
          <p:cNvSpPr txBox="1"/>
          <p:nvPr/>
        </p:nvSpPr>
        <p:spPr>
          <a:xfrm>
            <a:off x="6087822" y="4519830"/>
            <a:ext cx="464238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Guided By:</a:t>
            </a:r>
          </a:p>
          <a:p>
            <a:r>
              <a:rPr lang="en-IN" sz="3200" b="1" dirty="0"/>
              <a:t>                </a:t>
            </a:r>
            <a:r>
              <a:rPr lang="en-IN" sz="2400" dirty="0"/>
              <a:t>Indrakka Mali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1855014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8A15CAF-B55D-9CDC-235C-AE8002A59DAB}"/>
              </a:ext>
            </a:extLst>
          </p:cNvPr>
          <p:cNvSpPr txBox="1"/>
          <p:nvPr/>
        </p:nvSpPr>
        <p:spPr>
          <a:xfrm>
            <a:off x="4493342" y="501445"/>
            <a:ext cx="39329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/>
              <a:t>AGENDA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5792FB-71CC-7A95-D0D4-58FFA4709D7A}"/>
              </a:ext>
            </a:extLst>
          </p:cNvPr>
          <p:cNvSpPr txBox="1"/>
          <p:nvPr/>
        </p:nvSpPr>
        <p:spPr>
          <a:xfrm>
            <a:off x="865241" y="1907458"/>
            <a:ext cx="501444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Introduction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Purpose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Application Requirements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System Requirements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Module Description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Conculsion</a:t>
            </a:r>
          </a:p>
        </p:txBody>
      </p:sp>
    </p:spTree>
    <p:extLst>
      <p:ext uri="{BB962C8B-B14F-4D97-AF65-F5344CB8AC3E}">
        <p14:creationId xmlns:p14="http://schemas.microsoft.com/office/powerpoint/2010/main" val="1315456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CE14174-EE00-1774-3C77-913C6AB1B57F}"/>
              </a:ext>
            </a:extLst>
          </p:cNvPr>
          <p:cNvSpPr txBox="1"/>
          <p:nvPr/>
        </p:nvSpPr>
        <p:spPr>
          <a:xfrm>
            <a:off x="3746090" y="619432"/>
            <a:ext cx="46998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/>
              <a:t>Introduction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C8580A-B6B7-9CED-3EF4-A9C35238B7AD}"/>
              </a:ext>
            </a:extLst>
          </p:cNvPr>
          <p:cNvSpPr txBox="1"/>
          <p:nvPr/>
        </p:nvSpPr>
        <p:spPr>
          <a:xfrm>
            <a:off x="1907458" y="1725732"/>
            <a:ext cx="7452852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The Mail  application Management system is an application of maintain the person mail account.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In this mail application use the switch cases , set the random password method.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The mail application are uses set alternate mail method , Generate random password , Set a mail box capacity , and change the password.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The system provides the access to the customer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Choose Account Type</a:t>
            </a:r>
          </a:p>
          <a:p>
            <a:pPr marL="342900" indent="-342900">
              <a:buAutoNum type="alphaUcParenR"/>
            </a:pPr>
            <a:r>
              <a:rPr lang="en-IN" sz="2000" dirty="0"/>
              <a:t>For Myself</a:t>
            </a:r>
          </a:p>
          <a:p>
            <a:pPr marL="342900" indent="-342900">
              <a:buAutoNum type="alphaUcParenR"/>
            </a:pPr>
            <a:r>
              <a:rPr lang="en-IN" sz="2000" dirty="0"/>
              <a:t>To Manage a business</a:t>
            </a:r>
          </a:p>
          <a:p>
            <a:pPr marL="342900" indent="-342900">
              <a:buAutoNum type="alphaUcParenR"/>
            </a:pPr>
            <a:r>
              <a:rPr lang="en-IN" sz="2000" dirty="0"/>
              <a:t>Exit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40558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73945BB-50D1-077D-CF09-A8C3CADAE0F9}"/>
              </a:ext>
            </a:extLst>
          </p:cNvPr>
          <p:cNvSpPr txBox="1"/>
          <p:nvPr/>
        </p:nvSpPr>
        <p:spPr>
          <a:xfrm>
            <a:off x="1641987" y="2013228"/>
            <a:ext cx="7973961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IT Support Administrator Specialist and are changed with the task of creating email accounts</a:t>
            </a:r>
          </a:p>
          <a:p>
            <a:endParaRPr lang="en-IN" sz="2000" dirty="0"/>
          </a:p>
          <a:p>
            <a:endParaRPr lang="en-I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Project setup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Basic fundamental concepts in java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Accessing classes and method in java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Switch case in java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BC1B8B-EA6C-8531-20F3-EE47118C666D}"/>
              </a:ext>
            </a:extLst>
          </p:cNvPr>
          <p:cNvSpPr txBox="1"/>
          <p:nvPr/>
        </p:nvSpPr>
        <p:spPr>
          <a:xfrm>
            <a:off x="4208207" y="619432"/>
            <a:ext cx="284152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/>
              <a:t>Purpose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1991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E67F17-BE33-425C-3E2E-041FAD759EF5}"/>
              </a:ext>
            </a:extLst>
          </p:cNvPr>
          <p:cNvSpPr txBox="1"/>
          <p:nvPr/>
        </p:nvSpPr>
        <p:spPr>
          <a:xfrm>
            <a:off x="1877962" y="432619"/>
            <a:ext cx="814110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/>
              <a:t>Application Requirements</a:t>
            </a:r>
          </a:p>
          <a:p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9B6240-6FDA-CEEB-36AF-1950ABC5A4C7}"/>
              </a:ext>
            </a:extLst>
          </p:cNvPr>
          <p:cNvSpPr txBox="1"/>
          <p:nvPr/>
        </p:nvSpPr>
        <p:spPr>
          <a:xfrm rot="10800000" flipH="1" flipV="1">
            <a:off x="1215757" y="1944402"/>
            <a:ext cx="8272372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Generate an email with the following syntax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firstname.lastname@department.company.com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Generate a random String for a password.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Have set method to change the password , set the mailbox capacity and define an alternate email address.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Have get method to display the name , email , and mailbox capacity.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1611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5298EC5-8553-D2BA-2459-0AAA15284176}"/>
              </a:ext>
            </a:extLst>
          </p:cNvPr>
          <p:cNvSpPr txBox="1"/>
          <p:nvPr/>
        </p:nvSpPr>
        <p:spPr>
          <a:xfrm>
            <a:off x="2831690" y="491613"/>
            <a:ext cx="762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/>
              <a:t>System Requirements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313456-9F75-64E9-E455-94A58BE006DB}"/>
              </a:ext>
            </a:extLst>
          </p:cNvPr>
          <p:cNvSpPr txBox="1"/>
          <p:nvPr/>
        </p:nvSpPr>
        <p:spPr>
          <a:xfrm>
            <a:off x="943897" y="1939101"/>
            <a:ext cx="729553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</a:t>
            </a:r>
            <a:r>
              <a:rPr lang="en-IN" sz="2000" dirty="0"/>
              <a:t>SOFTWARE REQUIREMENTS: </a:t>
            </a:r>
          </a:p>
          <a:p>
            <a:endParaRPr lang="en-I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OS :WINDOWS 10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COMPILER: JDK(JAVA</a:t>
            </a:r>
            <a:r>
              <a:rPr lang="en-IN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46802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6D66361-3518-4088-FE06-28D368F261B6}"/>
              </a:ext>
            </a:extLst>
          </p:cNvPr>
          <p:cNvSpPr txBox="1"/>
          <p:nvPr/>
        </p:nvSpPr>
        <p:spPr>
          <a:xfrm>
            <a:off x="3067664" y="580102"/>
            <a:ext cx="605667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/>
              <a:t>Module Description</a:t>
            </a: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67C093-7FCB-819B-12DF-75CAC4F9A028}"/>
              </a:ext>
            </a:extLst>
          </p:cNvPr>
          <p:cNvSpPr txBox="1"/>
          <p:nvPr/>
        </p:nvSpPr>
        <p:spPr>
          <a:xfrm>
            <a:off x="1366684" y="2346859"/>
            <a:ext cx="558472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Welcome email Application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Main menu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Choose Account Type</a:t>
            </a:r>
          </a:p>
          <a:p>
            <a:endParaRPr lang="en-IN" sz="2000" dirty="0"/>
          </a:p>
          <a:p>
            <a:r>
              <a:rPr lang="en-IN" sz="2000" dirty="0"/>
              <a:t>1.For Myself</a:t>
            </a:r>
          </a:p>
          <a:p>
            <a:r>
              <a:rPr lang="en-IN" sz="2000" dirty="0"/>
              <a:t>2.To Manage Business</a:t>
            </a:r>
          </a:p>
          <a:p>
            <a:r>
              <a:rPr lang="en-IN" sz="2000" dirty="0"/>
              <a:t>3.Exit</a:t>
            </a:r>
          </a:p>
        </p:txBody>
      </p:sp>
    </p:spTree>
    <p:extLst>
      <p:ext uri="{BB962C8B-B14F-4D97-AF65-F5344CB8AC3E}">
        <p14:creationId xmlns:p14="http://schemas.microsoft.com/office/powerpoint/2010/main" val="1479402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3450BD-FBBD-6D16-DAEB-C27802B23881}"/>
              </a:ext>
            </a:extLst>
          </p:cNvPr>
          <p:cNvSpPr txBox="1"/>
          <p:nvPr/>
        </p:nvSpPr>
        <p:spPr>
          <a:xfrm>
            <a:off x="4267200" y="678426"/>
            <a:ext cx="412954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4800" dirty="0"/>
              <a:t>Conculsion</a:t>
            </a:r>
          </a:p>
          <a:p>
            <a:pPr algn="just"/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0979C3-61EC-D6B5-DC73-725A4459A087}"/>
              </a:ext>
            </a:extLst>
          </p:cNvPr>
          <p:cNvSpPr txBox="1"/>
          <p:nvPr/>
        </p:nvSpPr>
        <p:spPr>
          <a:xfrm>
            <a:off x="1779638" y="2297699"/>
            <a:ext cx="783631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</a:t>
            </a:r>
            <a:r>
              <a:rPr lang="en-IN" sz="2000" dirty="0"/>
              <a:t>Email –Application from Java code is quite crucial on several               business application and for Myself application.                         This class provides a Menu-Driver interface of the Mail-application. The proposed intranet mail server software in Java flexible and easy to use the method . When it come to change the password , set the mail box capacity , set the alternate mail and exits.</a:t>
            </a:r>
          </a:p>
        </p:txBody>
      </p:sp>
    </p:spTree>
    <p:extLst>
      <p:ext uri="{BB962C8B-B14F-4D97-AF65-F5344CB8AC3E}">
        <p14:creationId xmlns:p14="http://schemas.microsoft.com/office/powerpoint/2010/main" val="2998524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6D46E71-2E45-0042-7B33-D80B1D36BD4C}"/>
              </a:ext>
            </a:extLst>
          </p:cNvPr>
          <p:cNvSpPr txBox="1"/>
          <p:nvPr/>
        </p:nvSpPr>
        <p:spPr>
          <a:xfrm>
            <a:off x="3175820" y="2675361"/>
            <a:ext cx="53094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dirty="0"/>
              <a:t>THANK  YOU !</a:t>
            </a:r>
          </a:p>
        </p:txBody>
      </p:sp>
    </p:spTree>
    <p:extLst>
      <p:ext uri="{BB962C8B-B14F-4D97-AF65-F5344CB8AC3E}">
        <p14:creationId xmlns:p14="http://schemas.microsoft.com/office/powerpoint/2010/main" val="292247874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104</TotalTime>
  <Words>300</Words>
  <Application>Microsoft Office PowerPoint</Application>
  <PresentationFormat>Widescreen</PresentationFormat>
  <Paragraphs>52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pratikshasabale18@outlook.com</dc:creator>
  <cp:lastModifiedBy>pratikshasabale18@outlook.com</cp:lastModifiedBy>
  <cp:revision>4</cp:revision>
  <dcterms:created xsi:type="dcterms:W3CDTF">2023-03-30T15:41:50Z</dcterms:created>
  <dcterms:modified xsi:type="dcterms:W3CDTF">2023-04-16T09:19:48Z</dcterms:modified>
</cp:coreProperties>
</file>