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69D85D3-F626-44AD-B743-AD477C02997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6C653F-54D8-4F48-8F21-554654E9529F}" type="datetimeFigureOut">
              <a:rPr lang="en-IN" smtClean="0"/>
              <a:t>14-10-2023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836712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NAAN MUDHALVAN SCHEME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FUNDAMENTALS DATA LITERACY WITH TABLEAU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3645023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TITLE: Political juggernauts –A Quantitative Analysis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of candidates in the 2019 </a:t>
            </a:r>
            <a:r>
              <a:rPr lang="en-US" sz="2400" b="1" dirty="0" err="1" smtClean="0"/>
              <a:t>Lok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sabha</a:t>
            </a:r>
            <a:r>
              <a:rPr lang="en-US" sz="2400" b="1" dirty="0" smtClean="0"/>
              <a:t> Election</a:t>
            </a:r>
            <a:endParaRPr lang="en-I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504" y="4797152"/>
            <a:ext cx="9070826" cy="74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/>
          </a:p>
        </p:txBody>
      </p:sp>
      <p:sp>
        <p:nvSpPr>
          <p:cNvPr id="2" name="TextBox 1"/>
          <p:cNvSpPr txBox="1"/>
          <p:nvPr/>
        </p:nvSpPr>
        <p:spPr>
          <a:xfrm>
            <a:off x="251520" y="517200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TEAM ID : NM2023TMID16209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704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" y="0"/>
            <a:ext cx="8867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0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04" y="33265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TOTAL WUNNERS 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5877"/>
            <a:ext cx="8964489" cy="4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6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0466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TOTAL CRIMINAL CASES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8604448" cy="476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1152207"/>
            <a:ext cx="8293799" cy="52291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625" y="260648"/>
            <a:ext cx="764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TOTAL VOTES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4188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Gender &amp; educational wise General votes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21" y="980728"/>
            <a:ext cx="8987409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6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Wise Winner: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9" y="908720"/>
            <a:ext cx="8738561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3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332656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Wise General Votes and postal Votes 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" y="1014075"/>
            <a:ext cx="8946074" cy="55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State wise Criminal cases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80760"/>
            <a:ext cx="8407836" cy="55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61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626" y="404664"/>
            <a:ext cx="768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Constituency wise Winners and </a:t>
            </a:r>
            <a:r>
              <a:rPr lang="en-US" sz="2400" b="1" dirty="0" err="1" smtClean="0"/>
              <a:t>Eletors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6" y="1061706"/>
            <a:ext cx="8252590" cy="5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7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40466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Party Wise Winners 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018838"/>
            <a:ext cx="8255414" cy="55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48680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LEAD ID:</a:t>
            </a:r>
          </a:p>
          <a:p>
            <a:r>
              <a:rPr lang="en-US" sz="2400" b="1" dirty="0" smtClean="0"/>
              <a:t>B57DFF12291BE1984D547A85262B9765</a:t>
            </a:r>
            <a:endParaRPr lang="en-IN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TEAM MEMBERS ID: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200A0B8EF994EB9A68744422B5950351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6A09BEE00C77022B41B457C097080778</a:t>
            </a:r>
          </a:p>
          <a:p>
            <a:endParaRPr lang="en-US" sz="2400" b="1" dirty="0"/>
          </a:p>
          <a:p>
            <a:r>
              <a:rPr lang="en-US" sz="2400" b="1" dirty="0" smtClean="0"/>
              <a:t>D561D665C3D99E293594BBF904384894</a:t>
            </a:r>
          </a:p>
          <a:p>
            <a:endParaRPr lang="en-US" sz="2400" b="1" dirty="0"/>
          </a:p>
          <a:p>
            <a:r>
              <a:rPr lang="en-US" sz="2400" b="1" dirty="0" smtClean="0"/>
              <a:t>4160DAA6A3FEA7691BC4D08EE0EE6143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992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672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Winners by Education and category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3141"/>
            <a:ext cx="8460432" cy="542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04664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Party Wise Postal Votes 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14075"/>
            <a:ext cx="8197696" cy="51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DASHBOARD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523701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9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449288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9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5" y="404664"/>
            <a:ext cx="8892480" cy="623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2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" y="476672"/>
            <a:ext cx="8342252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18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8"/>
            <a:ext cx="8245327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1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99695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STORY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31357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67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INTRODUCTION: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78488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lok</a:t>
            </a:r>
            <a:r>
              <a:rPr lang="en-US" sz="2400" dirty="0" smtClean="0"/>
              <a:t> </a:t>
            </a:r>
            <a:r>
              <a:rPr lang="en-US" sz="2400" dirty="0" err="1" smtClean="0"/>
              <a:t>sabha</a:t>
            </a:r>
            <a:r>
              <a:rPr lang="en-US" sz="2400" dirty="0" smtClean="0"/>
              <a:t> is composed of representatives of people chosen by direct election on the basis of universal Adult suffrage. The constitution of </a:t>
            </a:r>
            <a:r>
              <a:rPr lang="en-US" sz="2400" dirty="0" err="1" smtClean="0"/>
              <a:t>india</a:t>
            </a:r>
            <a:r>
              <a:rPr lang="en-US" sz="2400" dirty="0" smtClean="0"/>
              <a:t> allows for a maximum of 550 member in the house, with 530 members representing the states and 20 representing the union Territories. The 17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lok</a:t>
            </a:r>
            <a:r>
              <a:rPr lang="en-US" sz="2400" dirty="0" smtClean="0"/>
              <a:t> </a:t>
            </a:r>
            <a:r>
              <a:rPr lang="en-US" sz="2400" dirty="0" err="1" smtClean="0"/>
              <a:t>Sabha</a:t>
            </a:r>
            <a:r>
              <a:rPr lang="en-US" sz="2400" dirty="0" smtClean="0"/>
              <a:t> was formed by the members elected in the 2019 Indian general election. Election, all across India , were conducted in seven phases from 11 April 2019 to 19 May 2019 by the election commission of India .</a:t>
            </a:r>
          </a:p>
          <a:p>
            <a:endParaRPr lang="en-US" sz="2400" dirty="0"/>
          </a:p>
          <a:p>
            <a:r>
              <a:rPr lang="en-US" sz="2400" dirty="0" smtClean="0"/>
              <a:t>   The </a:t>
            </a:r>
            <a:r>
              <a:rPr lang="en-US" sz="2400" dirty="0" err="1" smtClean="0"/>
              <a:t>Bharatiya</a:t>
            </a:r>
            <a:r>
              <a:rPr lang="en-US" sz="2400" dirty="0" smtClean="0"/>
              <a:t> </a:t>
            </a:r>
            <a:r>
              <a:rPr lang="en-US" sz="2400" dirty="0" err="1" smtClean="0"/>
              <a:t>Janata</a:t>
            </a:r>
            <a:r>
              <a:rPr lang="en-US" sz="2400" dirty="0" smtClean="0"/>
              <a:t> party </a:t>
            </a:r>
            <a:r>
              <a:rPr lang="en-US" sz="2400" dirty="0" err="1" smtClean="0"/>
              <a:t>recived</a:t>
            </a:r>
            <a:r>
              <a:rPr lang="en-US" sz="2400" dirty="0" smtClean="0"/>
              <a:t> 37.36%</a:t>
            </a:r>
          </a:p>
          <a:p>
            <a:r>
              <a:rPr lang="en-US" sz="2400" dirty="0" smtClean="0"/>
              <a:t>Of the vote the highest vote share by a political party since the 1989 general election , and won 303 seats further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2146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" y="666364"/>
            <a:ext cx="8586034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6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72"/>
            <a:ext cx="8964488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42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2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332656"/>
            <a:ext cx="914400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6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54435"/>
            <a:ext cx="9078185" cy="54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5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3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7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4664"/>
            <a:ext cx="914400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29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7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Increasing its substantial majority. In addition , the BJB –led national Democratic  Alliance (NDA) won 353 seats.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6648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75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01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0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9" y="699706"/>
            <a:ext cx="843080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0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492896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PUBLISHING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34756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6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84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5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763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2780928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Agency FB" pitchFamily="34" charset="0"/>
              </a:rPr>
              <a:t>THANK YOU</a:t>
            </a:r>
            <a:endParaRPr lang="en-IN" sz="40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564904"/>
            <a:ext cx="7776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EMPATHY MAP AND BRAINSTORMING</a:t>
            </a:r>
          </a:p>
        </p:txBody>
      </p:sp>
    </p:spTree>
    <p:extLst>
      <p:ext uri="{BB962C8B-B14F-4D97-AF65-F5344CB8AC3E}">
        <p14:creationId xmlns:p14="http://schemas.microsoft.com/office/powerpoint/2010/main" val="214119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92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7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32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20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" y="0"/>
            <a:ext cx="9072746" cy="67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8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130</TotalTime>
  <Words>245</Words>
  <Application>Microsoft Office PowerPoint</Application>
  <PresentationFormat>On-screen Show (4:3)</PresentationFormat>
  <Paragraphs>39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2023-10-13T15:43:04Z</dcterms:created>
  <dcterms:modified xsi:type="dcterms:W3CDTF">2023-10-14T06:04:23Z</dcterms:modified>
</cp:coreProperties>
</file>