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4"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blipFill>
          <a:blip r:embed="rId2">
            <a:duotone>
              <a:srgbClr val="494949"/>
              <a:srgbClr val="FFFFFF"/>
            </a:duotone>
          </a:blip>
          <a:stretch/>
        </a:blipFill>
      </p:bgPr>
    </p:bg>
    <p:spTree>
      <p:nvGrpSpPr>
        <p:cNvPr id="1" name=""/>
        <p:cNvGrpSpPr/>
        <p:nvPr/>
      </p:nvGrpSpPr>
      <p:grpSpPr>
        <a:xfrm>
          <a:off x="0" y="0"/>
          <a:ext cx="0" cy="0"/>
          <a:chOff x="0" y="0"/>
          <a:chExt cx="0" cy="0"/>
        </a:xfrm>
      </p:grpSpPr>
      <p:pic>
        <p:nvPicPr>
          <p:cNvPr id="12" name="图片" descr="Brickwork-HD-R1a.jpg"/>
          <p:cNvPicPr>
            <a:picLocks noChangeAspect="1"/>
          </p:cNvPicPr>
          <p:nvPr/>
        </p:nvPicPr>
        <p:blipFill>
          <a:blip r:embed="rId3" cstate="print"/>
          <a:stretch>
            <a:fillRect/>
          </a:stretch>
        </p:blipFill>
        <p:spPr>
          <a:xfrm rot="0">
            <a:off x="0" y="0"/>
            <a:ext cx="12192000" cy="6858000"/>
          </a:xfrm>
          <a:prstGeom prst="rect"/>
          <a:noFill/>
          <a:ln w="12700" cmpd="sng" cap="flat">
            <a:noFill/>
            <a:prstDash val="solid"/>
            <a:miter/>
          </a:ln>
        </p:spPr>
      </p:pic>
      <p:sp useBgFill="1">
        <p:nvSpPr>
          <p:cNvPr id="13" name="曲线"/>
          <p:cNvSpPr>
            <a:spLocks/>
          </p:cNvSpPr>
          <p:nvPr/>
        </p:nvSpPr>
        <p:spPr>
          <a:xfrm rot="0">
            <a:off x="-15874" y="0"/>
            <a:ext cx="11683810" cy="6588124"/>
          </a:xfrm>
          <a:custGeom>
            <a:gdLst>
              <a:gd name="T1" fmla="*/ 0 w 21600"/>
              <a:gd name="T2" fmla="*/ 0 h 21600"/>
              <a:gd name="T3" fmla="*/ 21600 w 21600"/>
              <a:gd name="T4" fmla="*/ 21600 h 21600"/>
            </a:gdLst>
            <a:rect l="T1" t="T2" r="T3" b="T4"/>
            <a:pathLst>
              <a:path w="21600" h="21600">
                <a:moveTo>
                  <a:pt x="0" y="0"/>
                </a:moveTo>
                <a:lnTo>
                  <a:pt x="20925" y="0"/>
                </a:lnTo>
                <a:lnTo>
                  <a:pt x="21600" y="19596"/>
                </a:lnTo>
                <a:lnTo>
                  <a:pt x="29" y="21600"/>
                </a:lnTo>
                <a:cubicBezTo>
                  <a:pt x="19" y="14382"/>
                  <a:pt x="9" y="7165"/>
                  <a:pt x="0" y="0"/>
                </a:cubicBezTo>
                <a:close/>
              </a:path>
            </a:pathLst>
          </a:custGeom>
          <a:ln w="9525" cmpd="sng" cap="flat">
            <a:noFill/>
            <a:prstDash val="solid"/>
            <a:round/>
          </a:ln>
          <a:effectLst>
            <a:outerShdw sx="100000" sy="100000" algn="tl" rotWithShape="0" blurRad="101600" dist="152400" dir="4380000">
              <a:srgbClr val="000000">
                <a:alpha val="42745"/>
              </a:srgbClr>
            </a:outerShdw>
          </a:effectLst>
        </p:spPr>
      </p:sp>
      <p:sp>
        <p:nvSpPr>
          <p:cNvPr id="14" name="曲线"/>
          <p:cNvSpPr>
            <a:spLocks/>
          </p:cNvSpPr>
          <p:nvPr/>
        </p:nvSpPr>
        <p:spPr>
          <a:xfrm rot="0">
            <a:off x="0" y="4282257"/>
            <a:ext cx="11329257" cy="2028845"/>
          </a:xfrm>
          <a:custGeom>
            <a:gdLst>
              <a:gd name="T1" fmla="*/ 0 w 21600"/>
              <a:gd name="T2" fmla="*/ 0 h 21600"/>
              <a:gd name="T3" fmla="*/ 21600 w 21600"/>
              <a:gd name="T4" fmla="*/ 21600 h 21600"/>
            </a:gdLst>
            <a:rect l="T1" t="T2" r="T3" b="T4"/>
            <a:pathLst>
              <a:path w="21600" h="21600">
                <a:moveTo>
                  <a:pt x="0" y="6265"/>
                </a:moveTo>
                <a:lnTo>
                  <a:pt x="21437" y="0"/>
                </a:lnTo>
                <a:lnTo>
                  <a:pt x="21600" y="15169"/>
                </a:lnTo>
                <a:lnTo>
                  <a:pt x="0" y="21600"/>
                </a:lnTo>
                <a:lnTo>
                  <a:pt x="0" y="6265"/>
                </a:lnTo>
                <a:close/>
              </a:path>
            </a:pathLst>
          </a:custGeom>
          <a:gradFill rotWithShape="1">
            <a:gsLst>
              <a:gs pos="34000">
                <a:srgbClr val="EE8011">
                  <a:alpha val="100000"/>
                </a:srgbClr>
              </a:gs>
              <a:gs pos="100000">
                <a:srgbClr val="EE8011">
                  <a:lumMod val="75000"/>
                  <a:alpha val="100000"/>
                </a:srgbClr>
              </a:gs>
            </a:gsLst>
            <a:path path="circle">
              <a:fillToRect l="50000" t="50000" r="50000" b="50000"/>
            </a:path>
            <a:tileRect/>
          </a:gradFill>
          <a:ln w="9525" cmpd="sng" cap="flat">
            <a:noFill/>
            <a:prstDash val="solid"/>
            <a:round/>
          </a:ln>
        </p:spPr>
      </p:sp>
      <p:sp>
        <p:nvSpPr>
          <p:cNvPr id="15" name="曲线"/>
          <p:cNvSpPr>
            <a:spLocks/>
          </p:cNvSpPr>
          <p:nvPr/>
        </p:nvSpPr>
        <p:spPr>
          <a:xfrm rot="0">
            <a:off x="0" y="0"/>
            <a:ext cx="8719579" cy="456877"/>
          </a:xfrm>
          <a:custGeom>
            <a:gdLst>
              <a:gd name="T1" fmla="*/ 0 w 21600"/>
              <a:gd name="T2" fmla="*/ 0 h 21600"/>
              <a:gd name="T3" fmla="*/ 21600 w 21600"/>
              <a:gd name="T4" fmla="*/ 21600 h 21600"/>
            </a:gdLst>
            <a:rect l="T1" t="T2" r="T3" b="T4"/>
            <a:pathLst>
              <a:path w="21600" h="21600">
                <a:moveTo>
                  <a:pt x="0" y="0"/>
                </a:moveTo>
                <a:lnTo>
                  <a:pt x="21599" y="0"/>
                </a:lnTo>
                <a:lnTo>
                  <a:pt x="0" y="21600"/>
                </a:lnTo>
                <a:lnTo>
                  <a:pt x="0" y="0"/>
                </a:lnTo>
                <a:close/>
              </a:path>
            </a:pathLst>
          </a:custGeom>
          <a:gradFill rotWithShape="1">
            <a:gsLst>
              <a:gs pos="34000">
                <a:srgbClr val="EE8011">
                  <a:alpha val="100000"/>
                </a:srgbClr>
              </a:gs>
              <a:gs pos="100000">
                <a:srgbClr val="EE8011">
                  <a:lumMod val="75000"/>
                  <a:alpha val="100000"/>
                </a:srgbClr>
              </a:gs>
            </a:gsLst>
            <a:path path="circle">
              <a:fillToRect l="50000" t="50000" r="50000" b="50000"/>
            </a:path>
            <a:tileRect/>
          </a:gradFill>
          <a:ln w="9525" cmpd="sng" cap="flat">
            <a:noFill/>
            <a:prstDash val="solid"/>
            <a:round/>
          </a:ln>
        </p:spPr>
      </p:sp>
      <p:sp>
        <p:nvSpPr>
          <p:cNvPr id="16" name="曲线"/>
          <p:cNvSpPr>
            <a:spLocks/>
          </p:cNvSpPr>
          <p:nvPr/>
        </p:nvSpPr>
        <p:spPr>
          <a:xfrm rot="21420000">
            <a:off x="-161800" y="293317"/>
            <a:ext cx="11367116" cy="5751804"/>
          </a:xfrm>
          <a:custGeom>
            <a:gdLst>
              <a:gd name="T1" fmla="*/ 0 w 21600"/>
              <a:gd name="T2" fmla="*/ 0 h 21600"/>
              <a:gd name="T3" fmla="*/ 21600 w 21600"/>
              <a:gd name="T4" fmla="*/ 21600 h 21600"/>
            </a:gdLst>
            <a:rect l="T1" t="T2" r="T3" b="T4"/>
            <a:pathLst>
              <a:path w="21600" h="21600">
                <a:moveTo>
                  <a:pt x="21561" y="0"/>
                </a:moveTo>
                <a:cubicBezTo>
                  <a:pt x="21574" y="7191"/>
                  <a:pt x="21587" y="14383"/>
                  <a:pt x="21600" y="21575"/>
                </a:cubicBezTo>
                <a:lnTo>
                  <a:pt x="0" y="21600"/>
                </a:lnTo>
              </a:path>
            </a:pathLst>
          </a:custGeom>
          <a:noFill/>
          <a:ln w="82550" cmpd="sng" cap="flat">
            <a:solidFill>
              <a:srgbClr val="808080"/>
            </a:solidFill>
            <a:prstDash val="solid"/>
            <a:miter/>
          </a:ln>
        </p:spPr>
      </p:sp>
      <p:sp>
        <p:nvSpPr>
          <p:cNvPr id="17" name="文本框"/>
          <p:cNvSpPr>
            <a:spLocks noGrp="1"/>
          </p:cNvSpPr>
          <p:nvPr>
            <p:ph type="ctrTitle"/>
          </p:nvPr>
        </p:nvSpPr>
        <p:spPr>
          <a:xfrm rot="0">
            <a:off x="891201" y="662656"/>
            <a:ext cx="9755188" cy="2766527"/>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90000"/>
              </a:lnSpc>
              <a:spcBef>
                <a:spcPts val="0"/>
              </a:spcBef>
              <a:spcAft>
                <a:spcPts val="0"/>
              </a:spcAft>
              <a:buNone/>
            </a:pPr>
            <a:r>
              <a:rPr lang="en-US" altLang="zh-CN" sz="8000" b="0" i="0" u="none" strike="noStrike" kern="1200" cap="all" spc="0" baseline="0">
                <a:solidFill>
                  <a:schemeClr val="accent1"/>
                </a:solidFill>
                <a:latin typeface="Impact" pitchFamily="0" charset="0"/>
                <a:ea typeface="宋体" pitchFamily="0" charset="0"/>
                <a:cs typeface="Lucida Sans"/>
              </a:rPr>
              <a:t>Click to edit Master title style</a:t>
            </a:r>
            <a:endParaRPr lang="zh-CN" altLang="en-US" sz="8000" b="0" i="0" u="none" strike="noStrike" kern="1200" cap="all" spc="0" baseline="0">
              <a:solidFill>
                <a:schemeClr val="accent1"/>
              </a:solidFill>
              <a:latin typeface="Impact" pitchFamily="0" charset="0"/>
              <a:ea typeface="宋体" pitchFamily="0" charset="0"/>
              <a:cs typeface="Lucida Sans"/>
            </a:endParaRPr>
          </a:p>
        </p:txBody>
      </p:sp>
      <p:sp>
        <p:nvSpPr>
          <p:cNvPr id="18" name="文本框"/>
          <p:cNvSpPr>
            <a:spLocks noGrp="1"/>
          </p:cNvSpPr>
          <p:nvPr>
            <p:ph type="subTitle" idx="1"/>
          </p:nvPr>
        </p:nvSpPr>
        <p:spPr>
          <a:xfrm rot="0">
            <a:off x="983061" y="3505208"/>
            <a:ext cx="9755188" cy="550333"/>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20000"/>
              </a:lnSpc>
              <a:spcBef>
                <a:spcPts val="1000"/>
              </a:spcBef>
              <a:spcAft>
                <a:spcPts val="0"/>
              </a:spcAft>
              <a:buNone/>
            </a:pPr>
            <a:r>
              <a:rPr lang="en-US" altLang="zh-CN" sz="2800" b="0" i="0" u="none" strike="noStrike" kern="1200" cap="all" spc="0" baseline="0">
                <a:solidFill>
                  <a:srgbClr val="7F7F7F"/>
                </a:solidFill>
                <a:latin typeface="Impact" pitchFamily="0" charset="0"/>
                <a:ea typeface="宋体" pitchFamily="0" charset="0"/>
                <a:cs typeface="Lucida Sans"/>
              </a:rPr>
              <a:t>Click to edit Master subtitle style</a:t>
            </a:r>
            <a:endParaRPr lang="zh-CN" altLang="en-US" sz="2800" b="0" i="0" u="none" strike="noStrike" kern="1200" cap="all" spc="0" baseline="0">
              <a:solidFill>
                <a:srgbClr val="7F7F7F"/>
              </a:solidFill>
              <a:latin typeface="Impact" pitchFamily="0" charset="0"/>
              <a:ea typeface="宋体" pitchFamily="0" charset="0"/>
              <a:cs typeface="Lucida Sans"/>
            </a:endParaRPr>
          </a:p>
        </p:txBody>
      </p:sp>
      <p:sp>
        <p:nvSpPr>
          <p:cNvPr id="19" name="文本框"/>
          <p:cNvSpPr>
            <a:spLocks noGrp="1"/>
          </p:cNvSpPr>
          <p:nvPr>
            <p:ph type="dt" idx="10"/>
          </p:nvPr>
        </p:nvSpPr>
        <p:spPr>
          <a:xfrm rot="0">
            <a:off x="4948540" y="4578463"/>
            <a:ext cx="6143653" cy="1163111"/>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endParaRPr lang="zh-CN" altLang="en-US" sz="5400" b="0" i="0" u="none" strike="noStrike" kern="1200" cap="all" spc="0" baseline="0">
              <a:solidFill>
                <a:srgbClr val="F8CCA0"/>
              </a:solidFill>
              <a:latin typeface="Impact" pitchFamily="0" charset="0"/>
              <a:ea typeface="宋体" pitchFamily="0" charset="0"/>
              <a:cs typeface="Impact" pitchFamily="0" charset="0"/>
            </a:endParaRPr>
          </a:p>
        </p:txBody>
      </p:sp>
      <p:sp>
        <p:nvSpPr>
          <p:cNvPr id="20" name="文本框"/>
          <p:cNvSpPr>
            <a:spLocks noGrp="1"/>
          </p:cNvSpPr>
          <p:nvPr>
            <p:ph type="ftr"/>
          </p:nvPr>
        </p:nvSpPr>
        <p:spPr>
          <a:xfrm rot="0">
            <a:off x="-9144" y="4882895"/>
            <a:ext cx="4050792" cy="1197863"/>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5400" b="0" i="0" u="none" strike="noStrike" kern="1200" cap="all" spc="0" baseline="0">
              <a:solidFill>
                <a:srgbClr val="F8CCA0"/>
              </a:solidFill>
              <a:latin typeface="Impact" pitchFamily="0" charset="0"/>
              <a:ea typeface="宋体" pitchFamily="0" charset="0"/>
              <a:cs typeface="Impact" pitchFamily="0" charset="0"/>
            </a:endParaRPr>
          </a:p>
        </p:txBody>
      </p:sp>
      <p:sp>
        <p:nvSpPr>
          <p:cNvPr id="21" name="文本框"/>
          <p:cNvSpPr>
            <a:spLocks noGrp="1"/>
          </p:cNvSpPr>
          <p:nvPr>
            <p:ph type="sldNum"/>
          </p:nvPr>
        </p:nvSpPr>
        <p:spPr>
          <a:xfrm rot="0">
            <a:off x="9851758" y="3832648"/>
            <a:ext cx="907185" cy="498470"/>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fld id="{CAD2D6BD-DE1B-4B5F-8B41-2702339687B9}" type="slidenum">
              <a:rPr lang="en-US" altLang="zh-CN" sz="2400" b="0" i="0" u="none" strike="noStrike" kern="1200" cap="all" spc="0" baseline="0">
                <a:solidFill>
                  <a:srgbClr val="404040"/>
                </a:solidFill>
                <a:latin typeface="Impact" pitchFamily="0" charset="0"/>
                <a:ea typeface="宋体" pitchFamily="0" charset="0"/>
                <a:cs typeface="Impact" pitchFamily="0" charset="0"/>
              </a:rPr>
              <a:t>&lt;#&gt;</a:t>
            </a:fld>
            <a:endParaRPr lang="zh-CN" altLang="en-US" sz="2400" b="0" i="0" u="none" strike="noStrike" kern="1200" cap="all" spc="0" baseline="0">
              <a:solidFill>
                <a:srgbClr val="404040"/>
              </a:solidFill>
              <a:latin typeface="Impact" pitchFamily="0" charset="0"/>
              <a:ea typeface="宋体" pitchFamily="0" charset="0"/>
              <a:cs typeface="Impact" pitchFamily="0" charset="0"/>
            </a:endParaRPr>
          </a:p>
        </p:txBody>
      </p:sp>
      <p:sp>
        <p:nvSpPr>
          <p:cNvPr id="22" name="五角星"/>
          <p:cNvSpPr>
            <a:spLocks/>
          </p:cNvSpPr>
          <p:nvPr/>
        </p:nvSpPr>
        <p:spPr>
          <a:xfrm rot="21420000">
            <a:off x="4221385" y="5111356"/>
            <a:ext cx="515385" cy="515386"/>
          </a:xfrm>
          <a:prstGeom prst="star5"/>
          <a:solidFill>
            <a:srgbClr val="F8CCA0">
              <a:alpha val="60000"/>
            </a:srgbClr>
          </a:solidFill>
          <a:ln w="9525" cmpd="sng" cap="flat">
            <a:noFill/>
            <a:prstDash val="solid"/>
            <a:round/>
          </a:ln>
        </p:spPr>
      </p:sp>
    </p:spTree>
    <p:extLst>
      <p:ext uri="{BB962C8B-B14F-4D97-AF65-F5344CB8AC3E}">
        <p14:creationId xmlns:p14="http://schemas.microsoft.com/office/powerpoint/2010/main" val="17061922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290855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603938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494949"/>
              <a:srgbClr val="FFFFFF"/>
            </a:duotone>
          </a:blip>
          <a:stretch/>
        </a:blipFill>
      </p:bgPr>
    </p:bg>
    <p:spTree>
      <p:nvGrpSpPr>
        <p:cNvPr id="1" name=""/>
        <p:cNvGrpSpPr/>
        <p:nvPr/>
      </p:nvGrpSpPr>
      <p:grpSpPr>
        <a:xfrm xmlns:a="http://schemas.openxmlformats.org/drawingml/2006/main">
          <a:off x="0" y="0"/>
          <a:ext cx="0" cy="0"/>
          <a:chOff x="0" y="0"/>
          <a:chExt cx="0" cy="0"/>
        </a:xfrm>
      </p:grpSpPr>
      <p:pic>
        <p:nvPicPr>
          <p:cNvPr id="34" name="图片" descr="Brickwork-HD-R1a.jp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12192000" cy="6858000"/>
          </a:xfrm>
          <a:prstGeom xmlns:a="http://schemas.openxmlformats.org/drawingml/2006/main" prst="rect"/>
          <a:noFill xmlns:a="http://schemas.openxmlformats.org/drawingml/2006/main"/>
          <a:ln xmlns:a="http://schemas.openxmlformats.org/drawingml/2006/main" w="12700" cmpd="sng" cap="flat">
            <a:noFill/>
            <a:prstDash val="solid"/>
            <a:miter/>
          </a:ln>
        </p:spPr>
      </p:pic>
      <p:grpSp>
        <p:nvGrpSpPr>
          <p:cNvPr id="33" name="组合"/>
          <p:cNvGrpSpPr>
            <a:grpSpLocks xmlns:a="http://schemas.openxmlformats.org/drawingml/2006/main"/>
          </p:cNvGrpSpPr>
          <p:nvPr/>
        </p:nvGrpSpPr>
        <p:grpSpPr>
          <a:xfrm xmlns:a="http://schemas.openxmlformats.org/drawingml/2006/main">
            <a:off x="-25397" y="0"/>
            <a:ext cx="12005351" cy="6644081"/>
            <a:chOff x="-25397" y="0"/>
            <a:chExt cx="12005351" cy="6644081"/>
          </a:xfrm>
        </p:grpSpPr>
        <p:sp useBgFill="1">
          <p:nvSpPr>
            <p:cNvPr id="30" name="矩形"/>
            <p:cNvSpPr>
              <a:spLocks xmlns:a="http://schemas.openxmlformats.org/drawingml/2006/main"/>
            </p:cNvSpPr>
            <p:nvPr/>
          </p:nvSpPr>
          <p:spPr>
            <a:xfrm xmlns:a="http://schemas.openxmlformats.org/drawingml/2006/main" rot="0">
              <a:off x="1" y="0"/>
              <a:ext cx="11979952" cy="6644081"/>
            </a:xfrm>
            <a:prstGeom xmlns:a="http://schemas.openxmlformats.org/drawingml/2006/main" prst="rect"/>
            <a:ln xmlns:a="http://schemas.openxmlformats.org/drawingml/2006/main" w="9525" cmpd="sng" cap="flat">
              <a:noFill/>
              <a:prstDash val="solid"/>
              <a:round/>
            </a:ln>
            <a:effectLst xmlns:a="http://schemas.openxmlformats.org/drawingml/2006/main">
              <a:outerShdw sx="100000" sy="100000" algn="tl" rotWithShape="0" blurRad="98425" dist="76200" dir="4380000">
                <a:srgbClr val="000000">
                  <a:alpha val="67450"/>
                </a:srgbClr>
              </a:outerShdw>
            </a:effectLst>
          </p:spPr>
        </p:sp>
        <p:sp>
          <p:nvSpPr>
            <p:cNvPr id="31" name="曲线"/>
            <p:cNvSpPr>
              <a:spLocks xmlns:a="http://schemas.openxmlformats.org/drawingml/2006/main"/>
            </p:cNvSpPr>
            <p:nvPr/>
          </p:nvSpPr>
          <p:spPr>
            <a:xfrm xmlns:a="http://schemas.openxmlformats.org/drawingml/2006/main" rot="0">
              <a:off x="-25397" y="0"/>
              <a:ext cx="11773291" cy="6419513"/>
            </a:xfrm>
            <a:custGeom xmlns:a="http://schemas.openxmlformats.org/drawingml/2006/main">
              <a:gdLst>
                <a:gd name="T1" fmla="*/ 0 w 21600"/>
                <a:gd name="T2" fmla="*/ 0 h 21600"/>
                <a:gd name="T3" fmla="*/ 21600 w 21600"/>
                <a:gd name="T4" fmla="*/ 21600 h 21600"/>
              </a:gdLst>
              <a:rect l="T1" t="T2" r="T3" b="T4"/>
              <a:pathLst>
                <a:path w="21600" h="21600">
                  <a:moveTo>
                    <a:pt x="21557" y="0"/>
                  </a:moveTo>
                  <a:lnTo>
                    <a:pt x="21600" y="21600"/>
                  </a:lnTo>
                  <a:lnTo>
                    <a:pt x="0" y="21571"/>
                  </a:lnTo>
                </a:path>
              </a:pathLst>
            </a:custGeom>
            <a:noFill xmlns:a="http://schemas.openxmlformats.org/drawingml/2006/main"/>
            <a:ln xmlns:a="http://schemas.openxmlformats.org/drawingml/2006/main" w="82550" cmpd="sng" cap="flat">
              <a:solidFill>
                <a:srgbClr val="808080"/>
              </a:solidFill>
              <a:prstDash val="solid"/>
              <a:miter/>
            </a:ln>
          </p:spPr>
        </p:sp>
        <p:sp>
          <p:nvSpPr>
            <p:cNvPr id="32" name="矩形"/>
            <p:cNvSpPr>
              <a:spLocks xmlns:a="http://schemas.openxmlformats.org/drawingml/2006/main"/>
            </p:cNvSpPr>
            <p:nvPr/>
          </p:nvSpPr>
          <p:spPr>
            <a:xfrm xmlns:a="http://schemas.openxmlformats.org/drawingml/2006/main" rot="0">
              <a:off x="1" y="5600214"/>
              <a:ext cx="11706512" cy="780581"/>
            </a:xfrm>
            <a:prstGeom xmlns:a="http://schemas.openxmlformats.org/drawingml/2006/main" prst="rect"/>
            <a:gradFill xmlns:a="http://schemas.openxmlformats.org/drawingml/2006/main" rotWithShape="1">
              <a:gsLst>
                <a:gs pos="34000">
                  <a:srgbClr val="EE8011">
                    <a:alpha val="100000"/>
                  </a:srgbClr>
                </a:gs>
                <a:gs pos="100000">
                  <a:srgbClr val="EE8011">
                    <a:lumMod val="75000"/>
                    <a:alpha val="100000"/>
                  </a:srgbClr>
                </a:gs>
              </a:gsLst>
              <a:path path="circle">
                <a:fillToRect l="50000" t="50000" r="50000" b="50000"/>
              </a:path>
              <a:tileRect/>
            </a:gradFill>
            <a:ln xmlns:a="http://schemas.openxmlformats.org/drawingml/2006/main" w="9525" cmpd="sng" cap="flat">
              <a:noFill/>
              <a:prstDash val="solid"/>
              <a:round/>
            </a:ln>
          </p:spPr>
        </p:sp>
      </p:grpSp>
      <p:sp>
        <p:nvSpPr>
          <p:cNvPr id="25" name="文本框"/>
          <p:cNvSpPr>
            <a:spLocks xmlns:a="http://schemas.openxmlformats.org/drawingml/2006/main" noGrp="1"/>
          </p:cNvSpPr>
          <p:nvPr>
            <p:ph type="title"/>
          </p:nvPr>
        </p:nvSpPr>
        <p:spPr>
          <a:xfrm xmlns:a="http://schemas.openxmlformats.org/drawingml/2006/main" rot="0">
            <a:off x="677335" y="609600"/>
            <a:ext cx="8596668" cy="34036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4400" b="0" cap="none"/>
              <a:t>Click to edit Master title style</a:t>
            </a:r>
            <a:endParaRPr lang="zh-CN" altLang="en-US" sz="4400" b="0" cap="none"/>
          </a:p>
        </p:txBody>
      </p:sp>
      <p:sp>
        <p:nvSpPr>
          <p:cNvPr id="26" name="文本框"/>
          <p:cNvSpPr>
            <a:spLocks xmlns:a="http://schemas.openxmlformats.org/drawingml/2006/main" noGrp="1"/>
          </p:cNvSpPr>
          <p:nvPr>
            <p:ph type="body" idx="1"/>
          </p:nvPr>
        </p:nvSpPr>
        <p:spPr>
          <a:xfrm xmlns:a="http://schemas.openxmlformats.org/drawingml/2006/main" rot="0">
            <a:off x="677335" y="4470400"/>
            <a:ext cx="8596668" cy="157096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buNone/>
            </a:pPr>
            <a:r>
              <a:rPr lang="en-US" altLang="zh-CN" sz="1800">
                <a:solidFill>
                  <a:srgbClr val="404040"/>
                </a:solidFill>
              </a:rPr>
              <a:t>Click to edit Master text styles</a:t>
            </a:r>
            <a:endParaRPr lang="zh-CN" altLang="en-US" sz="1800">
              <a:solidFill>
                <a:srgbClr val="404040"/>
              </a:solidFill>
            </a:endParaRPr>
          </a:p>
        </p:txBody>
      </p:sp>
      <p:sp>
        <p:nvSpPr>
          <p:cNvPr id="27" name="文本框"/>
          <p:cNvSpPr>
            <a:spLocks xmlns:a="http://schemas.openxmlformats.org/drawingml/2006/main" noGrp="1"/>
          </p:cNvSpPr>
          <p:nvPr>
            <p:ph type="dt" idx="10"/>
          </p:nvPr>
        </p:nvSpPr>
        <p:spPr>
          <a:xfrm xmlns:a="http://schemas.openxmlformats.org/drawingml/2006/main" rot="0">
            <a:off x="7298083" y="5757333"/>
            <a:ext cx="3784599" cy="4984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3200" cap="all" baseline="0">
              <a:solidFill>
                <a:srgbClr val="F8CCA0"/>
              </a:solidFill>
              <a:latin typeface="Impact" pitchFamily="0" charset="0"/>
              <a:ea typeface="宋体" pitchFamily="0" charset="0"/>
              <a:cs typeface="Impact" pitchFamily="0" charset="0"/>
            </a:endParaRPr>
          </a:p>
        </p:txBody>
      </p:sp>
      <p:sp>
        <p:nvSpPr>
          <p:cNvPr id="28" name="文本框"/>
          <p:cNvSpPr>
            <a:spLocks xmlns:a="http://schemas.openxmlformats.org/drawingml/2006/main" noGrp="1"/>
          </p:cNvSpPr>
          <p:nvPr>
            <p:ph type="ftr"/>
          </p:nvPr>
        </p:nvSpPr>
        <p:spPr>
          <a:xfrm xmlns:a="http://schemas.openxmlformats.org/drawingml/2006/main" rot="0">
            <a:off x="685800" y="5757333"/>
            <a:ext cx="5499718" cy="4984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3200" cap="all" baseline="0">
              <a:solidFill>
                <a:srgbClr val="F8CCA0"/>
              </a:solidFill>
              <a:latin typeface="Impact" pitchFamily="0" charset="0"/>
              <a:ea typeface="宋体" pitchFamily="0" charset="0"/>
              <a:cs typeface="Impact" pitchFamily="0" charset="0"/>
            </a:endParaRPr>
          </a:p>
        </p:txBody>
      </p:sp>
      <p:sp>
        <p:nvSpPr>
          <p:cNvPr id="29" name="文本框"/>
          <p:cNvSpPr>
            <a:spLocks xmlns:a="http://schemas.openxmlformats.org/drawingml/2006/main" noGrp="1"/>
          </p:cNvSpPr>
          <p:nvPr>
            <p:ph type="sldNum"/>
          </p:nvPr>
        </p:nvSpPr>
        <p:spPr>
          <a:xfrm xmlns:a="http://schemas.openxmlformats.org/drawingml/2006/main" rot="0">
            <a:off x="6287121" y="5757333"/>
            <a:ext cx="907186" cy="4984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fld id="{CAD2D6BD-DE1B-4B5F-8B41-2702339687B9}" type="slidenum">
              <a:rPr lang="en-US" altLang="zh-CN" sz="3200" b="0" i="0" u="none" strike="noStrike" kern="1200" cap="all" spc="0" baseline="0">
                <a:solidFill>
                  <a:srgbClr val="F8CCA0"/>
                </a:solidFill>
                <a:latin typeface="Impact" pitchFamily="0" charset="0"/>
                <a:ea typeface="宋体" pitchFamily="0" charset="0"/>
                <a:cs typeface="Impact" pitchFamily="0" charset="0"/>
              </a:rPr>
              <a:t>&lt;#&gt;</a:t>
            </a:fld>
            <a:endParaRPr lang="zh-CN" altLang="en-US" sz="3200" cap="all" baseline="0">
              <a:solidFill>
                <a:srgbClr val="F8CCA0"/>
              </a:solidFill>
              <a:latin typeface="Impact" pitchFamily="0" charset="0"/>
              <a:ea typeface="宋体" pitchFamily="0" charset="0"/>
              <a:cs typeface="Impact" pitchFamily="0" charset="0"/>
            </a:endParaRPr>
          </a:p>
        </p:txBody>
      </p:sp>
    </p:spTree>
    <p:extLst>
      <p:ext uri="{BB962C8B-B14F-4D97-AF65-F5344CB8AC3E}">
        <p14:creationId xmlns:p14="http://schemas.microsoft.com/office/powerpoint/2010/main" val="209395166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494949"/>
              <a:srgbClr val="FFFFFF"/>
            </a:duotone>
          </a:blip>
          <a:stretch/>
        </a:blipFill>
      </p:bgPr>
    </p:bg>
    <p:spTree>
      <p:nvGrpSpPr>
        <p:cNvPr id="1" name=""/>
        <p:cNvGrpSpPr/>
        <p:nvPr/>
      </p:nvGrpSpPr>
      <p:grpSpPr>
        <a:xfrm xmlns:a="http://schemas.openxmlformats.org/drawingml/2006/main">
          <a:off x="0" y="0"/>
          <a:ext cx="0" cy="0"/>
          <a:chOff x="0" y="0"/>
          <a:chExt cx="0" cy="0"/>
        </a:xfrm>
      </p:grpSpPr>
      <p:pic>
        <p:nvPicPr>
          <p:cNvPr id="45" name="图片" descr="Brickwork-HD-R1a.jp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12192000" cy="6858000"/>
          </a:xfrm>
          <a:prstGeom xmlns:a="http://schemas.openxmlformats.org/drawingml/2006/main" prst="rect"/>
          <a:noFill xmlns:a="http://schemas.openxmlformats.org/drawingml/2006/main"/>
          <a:ln xmlns:a="http://schemas.openxmlformats.org/drawingml/2006/main" w="12700" cmpd="sng" cap="flat">
            <a:noFill/>
            <a:prstDash val="solid"/>
            <a:miter/>
          </a:ln>
        </p:spPr>
      </p:pic>
      <p:grpSp>
        <p:nvGrpSpPr>
          <p:cNvPr id="44" name="组合"/>
          <p:cNvGrpSpPr>
            <a:grpSpLocks xmlns:a="http://schemas.openxmlformats.org/drawingml/2006/main"/>
          </p:cNvGrpSpPr>
          <p:nvPr/>
        </p:nvGrpSpPr>
        <p:grpSpPr>
          <a:xfrm xmlns:a="http://schemas.openxmlformats.org/drawingml/2006/main">
            <a:off x="-25397" y="0"/>
            <a:ext cx="12005351" cy="6644081"/>
            <a:chOff x="-25397" y="0"/>
            <a:chExt cx="12005351" cy="6644081"/>
          </a:xfrm>
        </p:grpSpPr>
        <p:sp useBgFill="1">
          <p:nvSpPr>
            <p:cNvPr id="41" name="矩形"/>
            <p:cNvSpPr>
              <a:spLocks xmlns:a="http://schemas.openxmlformats.org/drawingml/2006/main"/>
            </p:cNvSpPr>
            <p:nvPr/>
          </p:nvSpPr>
          <p:spPr>
            <a:xfrm xmlns:a="http://schemas.openxmlformats.org/drawingml/2006/main" rot="0">
              <a:off x="1" y="0"/>
              <a:ext cx="11979952" cy="6644081"/>
            </a:xfrm>
            <a:prstGeom xmlns:a="http://schemas.openxmlformats.org/drawingml/2006/main" prst="rect"/>
            <a:ln xmlns:a="http://schemas.openxmlformats.org/drawingml/2006/main" w="9525" cmpd="sng" cap="flat">
              <a:noFill/>
              <a:prstDash val="solid"/>
              <a:round/>
            </a:ln>
            <a:effectLst xmlns:a="http://schemas.openxmlformats.org/drawingml/2006/main">
              <a:outerShdw sx="100000" sy="100000" algn="tl" rotWithShape="0" blurRad="98425" dist="76200" dir="4380000">
                <a:srgbClr val="000000">
                  <a:alpha val="67450"/>
                </a:srgbClr>
              </a:outerShdw>
            </a:effectLst>
          </p:spPr>
        </p:sp>
        <p:sp>
          <p:nvSpPr>
            <p:cNvPr id="42" name="曲线"/>
            <p:cNvSpPr>
              <a:spLocks xmlns:a="http://schemas.openxmlformats.org/drawingml/2006/main"/>
            </p:cNvSpPr>
            <p:nvPr/>
          </p:nvSpPr>
          <p:spPr>
            <a:xfrm xmlns:a="http://schemas.openxmlformats.org/drawingml/2006/main" rot="0">
              <a:off x="-25397" y="0"/>
              <a:ext cx="11773291" cy="6419513"/>
            </a:xfrm>
            <a:custGeom xmlns:a="http://schemas.openxmlformats.org/drawingml/2006/main">
              <a:gdLst>
                <a:gd name="T1" fmla="*/ 0 w 21600"/>
                <a:gd name="T2" fmla="*/ 0 h 21600"/>
                <a:gd name="T3" fmla="*/ 21600 w 21600"/>
                <a:gd name="T4" fmla="*/ 21600 h 21600"/>
              </a:gdLst>
              <a:rect l="T1" t="T2" r="T3" b="T4"/>
              <a:pathLst>
                <a:path w="21600" h="21600">
                  <a:moveTo>
                    <a:pt x="21557" y="0"/>
                  </a:moveTo>
                  <a:lnTo>
                    <a:pt x="21600" y="21600"/>
                  </a:lnTo>
                  <a:lnTo>
                    <a:pt x="0" y="21571"/>
                  </a:lnTo>
                </a:path>
              </a:pathLst>
            </a:custGeom>
            <a:noFill xmlns:a="http://schemas.openxmlformats.org/drawingml/2006/main"/>
            <a:ln xmlns:a="http://schemas.openxmlformats.org/drawingml/2006/main" w="82550" cmpd="sng" cap="flat">
              <a:solidFill>
                <a:srgbClr val="808080"/>
              </a:solidFill>
              <a:prstDash val="solid"/>
              <a:miter/>
            </a:ln>
          </p:spPr>
        </p:sp>
        <p:sp>
          <p:nvSpPr>
            <p:cNvPr id="43" name="矩形"/>
            <p:cNvSpPr>
              <a:spLocks xmlns:a="http://schemas.openxmlformats.org/drawingml/2006/main"/>
            </p:cNvSpPr>
            <p:nvPr/>
          </p:nvSpPr>
          <p:spPr>
            <a:xfrm xmlns:a="http://schemas.openxmlformats.org/drawingml/2006/main" rot="0">
              <a:off x="1" y="5600214"/>
              <a:ext cx="11706512" cy="780581"/>
            </a:xfrm>
            <a:prstGeom xmlns:a="http://schemas.openxmlformats.org/drawingml/2006/main" prst="rect"/>
            <a:gradFill xmlns:a="http://schemas.openxmlformats.org/drawingml/2006/main" rotWithShape="1">
              <a:gsLst>
                <a:gs pos="34000">
                  <a:srgbClr val="EE8011">
                    <a:alpha val="100000"/>
                  </a:srgbClr>
                </a:gs>
                <a:gs pos="100000">
                  <a:srgbClr val="EE8011">
                    <a:lumMod val="75000"/>
                    <a:alpha val="100000"/>
                  </a:srgbClr>
                </a:gs>
              </a:gsLst>
              <a:path path="circle">
                <a:fillToRect l="50000" t="50000" r="50000" b="50000"/>
              </a:path>
              <a:tileRect/>
            </a:gradFill>
            <a:ln xmlns:a="http://schemas.openxmlformats.org/drawingml/2006/main" w="9525" cmpd="sng" cap="flat">
              <a:noFill/>
              <a:prstDash val="solid"/>
              <a:round/>
            </a:ln>
          </p:spPr>
        </p:sp>
      </p:grpSp>
      <p:sp>
        <p:nvSpPr>
          <p:cNvPr id="36" name="文本框"/>
          <p:cNvSpPr>
            <a:spLocks xmlns:a="http://schemas.openxmlformats.org/drawingml/2006/main" noGrp="1"/>
          </p:cNvSpPr>
          <p:nvPr>
            <p:ph type="title"/>
          </p:nvPr>
        </p:nvSpPr>
        <p:spPr>
          <a:xfrm xmlns:a="http://schemas.openxmlformats.org/drawingml/2006/main" rot="0">
            <a:off x="810000" y="447188"/>
            <a:ext cx="10571998" cy="9704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7" name="文本框"/>
          <p:cNvSpPr>
            <a:spLocks xmlns:a="http://schemas.openxmlformats.org/drawingml/2006/main" noGrp="1"/>
          </p:cNvSpPr>
          <p:nvPr>
            <p:ph type="body" idx="1"/>
          </p:nvPr>
        </p:nvSpPr>
        <p:spPr>
          <a:xfrm xmlns:a="http://schemas.openxmlformats.org/drawingml/2006/main" rot="0">
            <a:off x="818712" y="2222287"/>
            <a:ext cx="10554574" cy="363651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8" name="文本框"/>
          <p:cNvSpPr>
            <a:spLocks xmlns:a="http://schemas.openxmlformats.org/drawingml/2006/main" noGrp="1"/>
          </p:cNvSpPr>
          <p:nvPr>
            <p:ph type="dt" idx="10"/>
          </p:nvPr>
        </p:nvSpPr>
        <p:spPr>
          <a:xfrm xmlns:a="http://schemas.openxmlformats.org/drawingml/2006/main" rot="0">
            <a:off x="7298083" y="5757333"/>
            <a:ext cx="3784599" cy="4984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3200" cap="all" baseline="0">
              <a:solidFill>
                <a:srgbClr val="F8CCA0"/>
              </a:solidFill>
              <a:latin typeface="Impact" pitchFamily="0" charset="0"/>
              <a:ea typeface="宋体" pitchFamily="0" charset="0"/>
              <a:cs typeface="Impact" pitchFamily="0" charset="0"/>
            </a:endParaRPr>
          </a:p>
        </p:txBody>
      </p:sp>
      <p:sp>
        <p:nvSpPr>
          <p:cNvPr id="39" name="文本框"/>
          <p:cNvSpPr>
            <a:spLocks xmlns:a="http://schemas.openxmlformats.org/drawingml/2006/main" noGrp="1"/>
          </p:cNvSpPr>
          <p:nvPr>
            <p:ph type="ftr"/>
          </p:nvPr>
        </p:nvSpPr>
        <p:spPr>
          <a:xfrm xmlns:a="http://schemas.openxmlformats.org/drawingml/2006/main" rot="0">
            <a:off x="685800" y="5757333"/>
            <a:ext cx="5499718" cy="4984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3200" cap="all" baseline="0">
              <a:solidFill>
                <a:srgbClr val="F8CCA0"/>
              </a:solidFill>
              <a:latin typeface="Impact" pitchFamily="0" charset="0"/>
              <a:ea typeface="宋体" pitchFamily="0" charset="0"/>
              <a:cs typeface="Impact" pitchFamily="0" charset="0"/>
            </a:endParaRPr>
          </a:p>
        </p:txBody>
      </p:sp>
      <p:sp>
        <p:nvSpPr>
          <p:cNvPr id="40" name="文本框"/>
          <p:cNvSpPr>
            <a:spLocks xmlns:a="http://schemas.openxmlformats.org/drawingml/2006/main" noGrp="1"/>
          </p:cNvSpPr>
          <p:nvPr>
            <p:ph type="sldNum"/>
          </p:nvPr>
        </p:nvSpPr>
        <p:spPr>
          <a:xfrm xmlns:a="http://schemas.openxmlformats.org/drawingml/2006/main" rot="0">
            <a:off x="6287121" y="5757333"/>
            <a:ext cx="907186" cy="4984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fld id="{CAD2D6BD-DE1B-4B5F-8B41-2702339687B9}" type="slidenum">
              <a:rPr lang="en-US" altLang="zh-CN" sz="3200" b="0" i="0" u="none" strike="noStrike" kern="1200" cap="all" spc="0" baseline="0">
                <a:solidFill>
                  <a:srgbClr val="F8CCA0"/>
                </a:solidFill>
                <a:latin typeface="Impact" pitchFamily="0" charset="0"/>
                <a:ea typeface="宋体" pitchFamily="0" charset="0"/>
                <a:cs typeface="Impact" pitchFamily="0" charset="0"/>
              </a:rPr>
              <a:t>&lt;#&gt;</a:t>
            </a:fld>
            <a:endParaRPr lang="zh-CN" altLang="en-US" sz="3200" cap="all" baseline="0">
              <a:solidFill>
                <a:srgbClr val="F8CCA0"/>
              </a:solidFill>
              <a:latin typeface="Impact" pitchFamily="0" charset="0"/>
              <a:ea typeface="宋体" pitchFamily="0" charset="0"/>
              <a:cs typeface="Impact" pitchFamily="0" charset="0"/>
            </a:endParaRPr>
          </a:p>
        </p:txBody>
      </p:sp>
    </p:spTree>
    <p:extLst>
      <p:ext uri="{BB962C8B-B14F-4D97-AF65-F5344CB8AC3E}">
        <p14:creationId xmlns:p14="http://schemas.microsoft.com/office/powerpoint/2010/main" val="1530349323"/>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494949"/>
              <a:srgbClr val="FFFFFF"/>
            </a:duotone>
          </a:blip>
          <a:stretch/>
        </a:blipFill>
      </p:bgPr>
    </p:bg>
    <p:spTree>
      <p:nvGrpSpPr>
        <p:cNvPr id="1" name=""/>
        <p:cNvGrpSpPr/>
        <p:nvPr/>
      </p:nvGrpSpPr>
      <p:grpSpPr>
        <a:xfrm xmlns:a="http://schemas.openxmlformats.org/drawingml/2006/main">
          <a:off x="0" y="0"/>
          <a:ext cx="0" cy="0"/>
          <a:chOff x="0" y="0"/>
          <a:chExt cx="0" cy="0"/>
        </a:xfrm>
      </p:grpSpPr>
      <p:pic>
        <p:nvPicPr>
          <p:cNvPr id="74" name="图片" descr="Brickwork-HD-R1a.jp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12192000" cy="6858000"/>
          </a:xfrm>
          <a:prstGeom xmlns:a="http://schemas.openxmlformats.org/drawingml/2006/main" prst="rect"/>
          <a:noFill xmlns:a="http://schemas.openxmlformats.org/drawingml/2006/main"/>
          <a:ln xmlns:a="http://schemas.openxmlformats.org/drawingml/2006/main" w="12700" cmpd="sng" cap="flat">
            <a:noFill/>
            <a:prstDash val="solid"/>
            <a:miter/>
          </a:ln>
        </p:spPr>
      </p:pic>
      <p:grpSp>
        <p:nvGrpSpPr>
          <p:cNvPr id="73" name="组合"/>
          <p:cNvGrpSpPr>
            <a:grpSpLocks xmlns:a="http://schemas.openxmlformats.org/drawingml/2006/main"/>
          </p:cNvGrpSpPr>
          <p:nvPr/>
        </p:nvGrpSpPr>
        <p:grpSpPr>
          <a:xfrm xmlns:a="http://schemas.openxmlformats.org/drawingml/2006/main">
            <a:off x="-25397" y="0"/>
            <a:ext cx="12005351" cy="6644081"/>
            <a:chOff x="-25397" y="0"/>
            <a:chExt cx="12005351" cy="6644081"/>
          </a:xfrm>
        </p:grpSpPr>
        <p:sp useBgFill="1">
          <p:nvSpPr>
            <p:cNvPr id="70" name="矩形"/>
            <p:cNvSpPr>
              <a:spLocks xmlns:a="http://schemas.openxmlformats.org/drawingml/2006/main"/>
            </p:cNvSpPr>
            <p:nvPr/>
          </p:nvSpPr>
          <p:spPr>
            <a:xfrm xmlns:a="http://schemas.openxmlformats.org/drawingml/2006/main" rot="0">
              <a:off x="1" y="0"/>
              <a:ext cx="11979952" cy="6644081"/>
            </a:xfrm>
            <a:prstGeom xmlns:a="http://schemas.openxmlformats.org/drawingml/2006/main" prst="rect"/>
            <a:ln xmlns:a="http://schemas.openxmlformats.org/drawingml/2006/main" w="9525" cmpd="sng" cap="flat">
              <a:noFill/>
              <a:prstDash val="solid"/>
              <a:round/>
            </a:ln>
            <a:effectLst xmlns:a="http://schemas.openxmlformats.org/drawingml/2006/main">
              <a:outerShdw sx="100000" sy="100000" algn="tl" rotWithShape="0" blurRad="98425" dist="76200" dir="4380000">
                <a:srgbClr val="000000">
                  <a:alpha val="67450"/>
                </a:srgbClr>
              </a:outerShdw>
            </a:effectLst>
          </p:spPr>
        </p:sp>
        <p:sp>
          <p:nvSpPr>
            <p:cNvPr id="71" name="曲线"/>
            <p:cNvSpPr>
              <a:spLocks xmlns:a="http://schemas.openxmlformats.org/drawingml/2006/main"/>
            </p:cNvSpPr>
            <p:nvPr/>
          </p:nvSpPr>
          <p:spPr>
            <a:xfrm xmlns:a="http://schemas.openxmlformats.org/drawingml/2006/main" rot="0">
              <a:off x="-25397" y="0"/>
              <a:ext cx="11773291" cy="6419513"/>
            </a:xfrm>
            <a:custGeom xmlns:a="http://schemas.openxmlformats.org/drawingml/2006/main">
              <a:gdLst>
                <a:gd name="T1" fmla="*/ 0 w 21600"/>
                <a:gd name="T2" fmla="*/ 0 h 21600"/>
                <a:gd name="T3" fmla="*/ 21600 w 21600"/>
                <a:gd name="T4" fmla="*/ 21600 h 21600"/>
              </a:gdLst>
              <a:rect l="T1" t="T2" r="T3" b="T4"/>
              <a:pathLst>
                <a:path w="21600" h="21600">
                  <a:moveTo>
                    <a:pt x="21557" y="0"/>
                  </a:moveTo>
                  <a:lnTo>
                    <a:pt x="21600" y="21600"/>
                  </a:lnTo>
                  <a:lnTo>
                    <a:pt x="0" y="21571"/>
                  </a:lnTo>
                </a:path>
              </a:pathLst>
            </a:custGeom>
            <a:noFill xmlns:a="http://schemas.openxmlformats.org/drawingml/2006/main"/>
            <a:ln xmlns:a="http://schemas.openxmlformats.org/drawingml/2006/main" w="82550" cmpd="sng" cap="flat">
              <a:solidFill>
                <a:srgbClr val="808080"/>
              </a:solidFill>
              <a:prstDash val="solid"/>
              <a:miter/>
            </a:ln>
          </p:spPr>
        </p:sp>
        <p:sp>
          <p:nvSpPr>
            <p:cNvPr id="72" name="矩形"/>
            <p:cNvSpPr>
              <a:spLocks xmlns:a="http://schemas.openxmlformats.org/drawingml/2006/main"/>
            </p:cNvSpPr>
            <p:nvPr/>
          </p:nvSpPr>
          <p:spPr>
            <a:xfrm xmlns:a="http://schemas.openxmlformats.org/drawingml/2006/main" rot="0">
              <a:off x="1" y="5600214"/>
              <a:ext cx="11706512" cy="780581"/>
            </a:xfrm>
            <a:prstGeom xmlns:a="http://schemas.openxmlformats.org/drawingml/2006/main" prst="rect"/>
            <a:gradFill xmlns:a="http://schemas.openxmlformats.org/drawingml/2006/main" rotWithShape="1">
              <a:gsLst>
                <a:gs pos="34000">
                  <a:srgbClr val="EE8011">
                    <a:alpha val="100000"/>
                  </a:srgbClr>
                </a:gs>
                <a:gs pos="100000">
                  <a:srgbClr val="EE8011">
                    <a:lumMod val="75000"/>
                    <a:alpha val="100000"/>
                  </a:srgbClr>
                </a:gs>
              </a:gsLst>
              <a:path path="circle">
                <a:fillToRect l="50000" t="50000" r="50000" b="50000"/>
              </a:path>
              <a:tileRect/>
            </a:gradFill>
            <a:ln xmlns:a="http://schemas.openxmlformats.org/drawingml/2006/main" w="9525" cmpd="sng" cap="flat">
              <a:noFill/>
              <a:prstDash val="solid"/>
              <a:round/>
            </a:ln>
          </p:spPr>
        </p:sp>
      </p:grpSp>
      <p:sp>
        <p:nvSpPr>
          <p:cNvPr id="66" name="文本框"/>
          <p:cNvSpPr>
            <a:spLocks xmlns:a="http://schemas.openxmlformats.org/drawingml/2006/main" noGrp="1"/>
          </p:cNvSpPr>
          <p:nvPr>
            <p:ph type="title"/>
          </p:nvPr>
        </p:nvSpPr>
        <p:spPr>
          <a:xfrm xmlns:a="http://schemas.openxmlformats.org/drawingml/2006/main" rot="0">
            <a:off x="685800" y="685800"/>
            <a:ext cx="10396882" cy="115196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67" name="文本框"/>
          <p:cNvSpPr>
            <a:spLocks xmlns:a="http://schemas.openxmlformats.org/drawingml/2006/main" noGrp="1"/>
          </p:cNvSpPr>
          <p:nvPr>
            <p:ph type="dt" idx="10"/>
          </p:nvPr>
        </p:nvSpPr>
        <p:spPr>
          <a:xfrm xmlns:a="http://schemas.openxmlformats.org/drawingml/2006/main" rot="0">
            <a:off x="7298083" y="5757333"/>
            <a:ext cx="3784599" cy="4984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3200" cap="all" baseline="0">
              <a:solidFill>
                <a:srgbClr val="F8CCA0"/>
              </a:solidFill>
              <a:latin typeface="Impact" pitchFamily="0" charset="0"/>
              <a:ea typeface="宋体" pitchFamily="0" charset="0"/>
              <a:cs typeface="Impact" pitchFamily="0" charset="0"/>
            </a:endParaRPr>
          </a:p>
        </p:txBody>
      </p:sp>
      <p:sp>
        <p:nvSpPr>
          <p:cNvPr id="68" name="文本框"/>
          <p:cNvSpPr>
            <a:spLocks xmlns:a="http://schemas.openxmlformats.org/drawingml/2006/main" noGrp="1"/>
          </p:cNvSpPr>
          <p:nvPr>
            <p:ph type="ftr"/>
          </p:nvPr>
        </p:nvSpPr>
        <p:spPr>
          <a:xfrm xmlns:a="http://schemas.openxmlformats.org/drawingml/2006/main" rot="0">
            <a:off x="685800" y="5757333"/>
            <a:ext cx="5499718" cy="4984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3200" cap="all" baseline="0">
              <a:solidFill>
                <a:srgbClr val="F8CCA0"/>
              </a:solidFill>
              <a:latin typeface="Impact" pitchFamily="0" charset="0"/>
              <a:ea typeface="宋体" pitchFamily="0" charset="0"/>
              <a:cs typeface="Impact" pitchFamily="0" charset="0"/>
            </a:endParaRPr>
          </a:p>
        </p:txBody>
      </p:sp>
      <p:sp>
        <p:nvSpPr>
          <p:cNvPr id="69" name="文本框"/>
          <p:cNvSpPr>
            <a:spLocks xmlns:a="http://schemas.openxmlformats.org/drawingml/2006/main" noGrp="1"/>
          </p:cNvSpPr>
          <p:nvPr>
            <p:ph type="sldNum"/>
          </p:nvPr>
        </p:nvSpPr>
        <p:spPr>
          <a:xfrm xmlns:a="http://schemas.openxmlformats.org/drawingml/2006/main" rot="0">
            <a:off x="6287121" y="5757333"/>
            <a:ext cx="907186" cy="4984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fld id="{CAD2D6BD-DE1B-4B5F-8B41-2702339687B9}" type="slidenum">
              <a:rPr lang="en-US" altLang="zh-CN" sz="3200" b="0" i="0" u="none" strike="noStrike" kern="1200" cap="all" spc="0" baseline="0">
                <a:solidFill>
                  <a:srgbClr val="F8CCA0"/>
                </a:solidFill>
                <a:latin typeface="Impact" pitchFamily="0" charset="0"/>
                <a:ea typeface="宋体" pitchFamily="0" charset="0"/>
                <a:cs typeface="Impact" pitchFamily="0" charset="0"/>
              </a:rPr>
              <a:t>&lt;#&gt;</a:t>
            </a:fld>
            <a:endParaRPr lang="zh-CN" altLang="en-US" sz="3200" cap="all" baseline="0">
              <a:solidFill>
                <a:srgbClr val="F8CCA0"/>
              </a:solidFill>
              <a:latin typeface="Impact" pitchFamily="0" charset="0"/>
              <a:ea typeface="宋体" pitchFamily="0" charset="0"/>
              <a:cs typeface="Impact" pitchFamily="0" charset="0"/>
            </a:endParaRPr>
          </a:p>
        </p:txBody>
      </p:sp>
    </p:spTree>
    <p:extLst>
      <p:ext uri="{BB962C8B-B14F-4D97-AF65-F5344CB8AC3E}">
        <p14:creationId xmlns:p14="http://schemas.microsoft.com/office/powerpoint/2010/main" val="187809207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10675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690250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245071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200709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386263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690133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353644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280756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2.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duotone>
              <a:srgbClr val="494949"/>
              <a:srgbClr val="FFFFFF"/>
            </a:duotone>
          </a:blip>
          <a:stretch/>
        </a:blipFill>
      </p:bgPr>
    </p:bg>
    <p:spTree>
      <p:nvGrpSpPr>
        <p:cNvPr id="1" name=""/>
        <p:cNvGrpSpPr/>
        <p:nvPr/>
      </p:nvGrpSpPr>
      <p:grpSpPr>
        <a:xfrm>
          <a:off x="0" y="0"/>
          <a:ext cx="0" cy="0"/>
          <a:chOff x="0" y="0"/>
          <a:chExt cx="0" cy="0"/>
        </a:xfrm>
      </p:grpSpPr>
      <p:pic>
        <p:nvPicPr>
          <p:cNvPr id="2" name="图片" descr="Brickwork-HD-R1a.jpg"/>
          <p:cNvPicPr>
            <a:picLocks noChangeAspect="1"/>
          </p:cNvPicPr>
          <p:nvPr/>
        </p:nvPicPr>
        <p:blipFill>
          <a:blip r:embed="rId2" cstate="print"/>
          <a:stretch>
            <a:fillRect/>
          </a:stretch>
        </p:blipFill>
        <p:spPr>
          <a:xfrm rot="0">
            <a:off x="0" y="0"/>
            <a:ext cx="12192000" cy="6858000"/>
          </a:xfrm>
          <a:prstGeom prst="rect"/>
          <a:noFill/>
          <a:ln w="12700" cmpd="sng" cap="flat">
            <a:noFill/>
            <a:prstDash val="solid"/>
            <a:miter/>
          </a:ln>
        </p:spPr>
      </p:pic>
      <p:grpSp>
        <p:nvGrpSpPr>
          <p:cNvPr id="6" name="组合"/>
          <p:cNvGrpSpPr>
            <a:grpSpLocks/>
          </p:cNvGrpSpPr>
          <p:nvPr/>
        </p:nvGrpSpPr>
        <p:grpSpPr>
          <a:xfrm>
            <a:off x="-25397" y="0"/>
            <a:ext cx="12005351" cy="6644081"/>
            <a:chOff x="-25397" y="0"/>
            <a:chExt cx="12005351" cy="6644081"/>
          </a:xfrm>
        </p:grpSpPr>
        <p:sp useBgFill="1">
          <p:nvSpPr>
            <p:cNvPr id="3" name="矩形"/>
            <p:cNvSpPr>
              <a:spLocks/>
            </p:cNvSpPr>
            <p:nvPr/>
          </p:nvSpPr>
          <p:spPr>
            <a:xfrm rot="0">
              <a:off x="1" y="0"/>
              <a:ext cx="11979952" cy="6644081"/>
            </a:xfrm>
            <a:prstGeom prst="rect"/>
            <a:ln w="9525" cmpd="sng" cap="flat">
              <a:noFill/>
              <a:prstDash val="solid"/>
              <a:round/>
            </a:ln>
            <a:effectLst>
              <a:outerShdw sx="100000" sy="100000" algn="tl" rotWithShape="0" blurRad="98425" dist="76200" dir="4380000">
                <a:srgbClr val="000000">
                  <a:alpha val="67450"/>
                </a:srgbClr>
              </a:outerShdw>
            </a:effectLst>
          </p:spPr>
        </p:sp>
        <p:sp>
          <p:nvSpPr>
            <p:cNvPr id="4" name="曲线"/>
            <p:cNvSpPr>
              <a:spLocks/>
            </p:cNvSpPr>
            <p:nvPr/>
          </p:nvSpPr>
          <p:spPr>
            <a:xfrm rot="0">
              <a:off x="-25397" y="0"/>
              <a:ext cx="11773291" cy="6419513"/>
            </a:xfrm>
            <a:custGeom>
              <a:gdLst>
                <a:gd name="T1" fmla="*/ 0 w 21600"/>
                <a:gd name="T2" fmla="*/ 0 h 21600"/>
                <a:gd name="T3" fmla="*/ 21600 w 21600"/>
                <a:gd name="T4" fmla="*/ 21600 h 21600"/>
              </a:gdLst>
              <a:rect l="T1" t="T2" r="T3" b="T4"/>
              <a:pathLst>
                <a:path w="21600" h="21600">
                  <a:moveTo>
                    <a:pt x="21557" y="0"/>
                  </a:moveTo>
                  <a:lnTo>
                    <a:pt x="21600" y="21600"/>
                  </a:lnTo>
                  <a:lnTo>
                    <a:pt x="0" y="21571"/>
                  </a:lnTo>
                </a:path>
              </a:pathLst>
            </a:custGeom>
            <a:noFill/>
            <a:ln w="82550" cmpd="sng" cap="flat">
              <a:solidFill>
                <a:srgbClr val="808080"/>
              </a:solidFill>
              <a:prstDash val="solid"/>
              <a:miter/>
            </a:ln>
          </p:spPr>
        </p:sp>
        <p:sp>
          <p:nvSpPr>
            <p:cNvPr id="5" name="矩形"/>
            <p:cNvSpPr>
              <a:spLocks/>
            </p:cNvSpPr>
            <p:nvPr/>
          </p:nvSpPr>
          <p:spPr>
            <a:xfrm rot="0">
              <a:off x="1" y="5600214"/>
              <a:ext cx="11706512" cy="780581"/>
            </a:xfrm>
            <a:prstGeom prst="rect"/>
            <a:gradFill rotWithShape="1">
              <a:gsLst>
                <a:gs pos="34000">
                  <a:srgbClr val="EE8011">
                    <a:alpha val="100000"/>
                  </a:srgbClr>
                </a:gs>
                <a:gs pos="100000">
                  <a:srgbClr val="EE8011">
                    <a:lumMod val="75000"/>
                    <a:alpha val="100000"/>
                  </a:srgbClr>
                </a:gs>
              </a:gsLst>
              <a:path path="circle">
                <a:fillToRect l="50000" t="50000" r="50000" b="50000"/>
              </a:path>
              <a:tileRect/>
            </a:gradFill>
            <a:ln w="9525" cmpd="sng" cap="flat">
              <a:noFill/>
              <a:prstDash val="solid"/>
              <a:round/>
            </a:ln>
          </p:spPr>
        </p:sp>
      </p:grpSp>
      <p:sp>
        <p:nvSpPr>
          <p:cNvPr id="7" name="文本框"/>
          <p:cNvSpPr>
            <a:spLocks noGrp="1"/>
          </p:cNvSpPr>
          <p:nvPr>
            <p:ph type="title"/>
          </p:nvPr>
        </p:nvSpPr>
        <p:spPr>
          <a:xfrm rot="0">
            <a:off x="685800" y="685800"/>
            <a:ext cx="10396882" cy="1151965"/>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8" name="文本框"/>
          <p:cNvSpPr>
            <a:spLocks noGrp="1"/>
          </p:cNvSpPr>
          <p:nvPr>
            <p:ph type="body" idx="1"/>
          </p:nvPr>
        </p:nvSpPr>
        <p:spPr>
          <a:xfrm rot="0">
            <a:off x="685800" y="2063396"/>
            <a:ext cx="10396882" cy="3311188"/>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9" name="文本框"/>
          <p:cNvSpPr>
            <a:spLocks noGrp="1"/>
          </p:cNvSpPr>
          <p:nvPr>
            <p:ph type="dt" idx="2"/>
          </p:nvPr>
        </p:nvSpPr>
        <p:spPr>
          <a:xfrm rot="0">
            <a:off x="7298083" y="5757333"/>
            <a:ext cx="3784599" cy="498470"/>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3200" cap="all" baseline="0">
                <a:solidFill>
                  <a:srgbClr val="F8CCA0"/>
                </a:solidFill>
                <a:latin typeface="Impact" pitchFamily="0" charset="0"/>
                <a:ea typeface="宋体" pitchFamily="0" charset="0"/>
                <a:cs typeface="Impact" pitchFamily="0" charset="0"/>
              </a:rPr>
              <a:t>9/6/2024</a:t>
            </a:fld>
            <a:endParaRPr lang="zh-CN" altLang="en-US" sz="3200" cap="all" baseline="0">
              <a:solidFill>
                <a:srgbClr val="F8CCA0"/>
              </a:solidFill>
              <a:latin typeface="Impact" pitchFamily="0" charset="0"/>
              <a:ea typeface="宋体" pitchFamily="0" charset="0"/>
              <a:cs typeface="Impact" pitchFamily="0" charset="0"/>
            </a:endParaRPr>
          </a:p>
        </p:txBody>
      </p:sp>
      <p:sp>
        <p:nvSpPr>
          <p:cNvPr id="10" name="文本框"/>
          <p:cNvSpPr>
            <a:spLocks noGrp="1"/>
          </p:cNvSpPr>
          <p:nvPr>
            <p:ph type="ftr" idx="3"/>
          </p:nvPr>
        </p:nvSpPr>
        <p:spPr>
          <a:xfrm rot="0">
            <a:off x="685800" y="5757333"/>
            <a:ext cx="5499718" cy="498470"/>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3200" cap="all" baseline="0">
              <a:solidFill>
                <a:srgbClr val="F8CCA0"/>
              </a:solidFill>
              <a:latin typeface="Impact" pitchFamily="0" charset="0"/>
              <a:ea typeface="宋体" pitchFamily="0" charset="0"/>
              <a:cs typeface="Impact" pitchFamily="0" charset="0"/>
            </a:endParaRPr>
          </a:p>
        </p:txBody>
      </p:sp>
      <p:sp>
        <p:nvSpPr>
          <p:cNvPr id="11" name="文本框"/>
          <p:cNvSpPr>
            <a:spLocks noGrp="1"/>
          </p:cNvSpPr>
          <p:nvPr>
            <p:ph type="sldNum" idx="4"/>
          </p:nvPr>
        </p:nvSpPr>
        <p:spPr>
          <a:xfrm rot="0">
            <a:off x="6287121" y="5757333"/>
            <a:ext cx="907186" cy="498470"/>
          </a:xfrm>
          <a:prstGeom prst="rect"/>
          <a:noFill/>
          <a:ln w="12700" cmpd="sng" cap="flat">
            <a:noFill/>
            <a:prstDash val="solid"/>
            <a:miter/>
          </a:ln>
        </p:spPr>
        <p:txBody>
          <a:bodyPr vert="horz" wrap="square" lIns="91440" tIns="45720" rIns="91440" bIns="45720" anchor="ctr" anchorCtr="0">
            <a:prstTxWarp prst="textNoShape"/>
          </a:bodyPr>
          <a:lstStyle/>
          <a:p>
            <a:pPr algn="ctr"/>
            <a:fld id="{CAD2D6BD-DE1B-4B5F-8B41-2702339687B9}" type="slidenum">
              <a:rPr lang="en-US" altLang="zh-CN" sz="3200" b="0" i="0" u="none" strike="noStrike" kern="1200" cap="all" spc="0" baseline="0">
                <a:solidFill>
                  <a:srgbClr val="F8CCA0"/>
                </a:solidFill>
                <a:latin typeface="Impact" pitchFamily="0" charset="0"/>
                <a:ea typeface="宋体" pitchFamily="0" charset="0"/>
                <a:cs typeface="Impact" pitchFamily="0" charset="0"/>
              </a:rPr>
              <a:t>&lt;#&gt;</a:t>
            </a:fld>
            <a:endParaRPr lang="zh-CN" altLang="en-US" sz="3200" cap="all" baseline="0">
              <a:solidFill>
                <a:srgbClr val="F8CCA0"/>
              </a:solidFill>
              <a:latin typeface="Impact" pitchFamily="0" charset="0"/>
              <a:ea typeface="宋体" pitchFamily="0" charset="0"/>
              <a:cs typeface="Impact" pitchFamily="0" charset="0"/>
            </a:endParaRPr>
          </a:p>
        </p:txBody>
      </p:sp>
    </p:spTree>
    <p:extLst>
      <p:ext uri="{BB962C8B-B14F-4D97-AF65-F5344CB8AC3E}">
        <p14:creationId xmlns:p14="http://schemas.microsoft.com/office/powerpoint/2010/main" val="1956074832"/>
      </p:ext>
    </p:extLst>
  </p:cSld>
  <p:clrMap bg1="lt1" tx1="dk1" bg2="lt2" tx2="dk2" accent1="accent1" accent2="accent2" accent3="accent3" accent4="accent4" accent5="accent5" accent6="accent6" hlink="hlink" folHlink="fol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sldNum="0" hdr="0" ftr="0" dt="0"/>
  <p:txStyles>
    <p:titleStyle>
      <a:lvl1pPr algn="l" defTabSz="914400" eaLnBrk="1" fontAlgn="auto" latinLnBrk="0" hangingPunct="1">
        <a:lnSpc>
          <a:spcPct val="90000"/>
        </a:lnSpc>
        <a:spcBef>
          <a:spcPts val="0"/>
        </a:spcBef>
        <a:buNone/>
        <a:defRPr sz="5400" kern="1200" cap="all" baseline="0">
          <a:solidFill>
            <a:schemeClr val="accent1"/>
          </a:solidFill>
          <a:latin typeface="Impact" pitchFamily="0" charset="0"/>
          <a:ea typeface="宋体" pitchFamily="0" charset="0"/>
          <a:cs typeface="Impact" pitchFamily="0" charset="0"/>
        </a:defRPr>
      </a:lvl1pPr>
    </p:titleStyle>
    <p:bodyStyle>
      <a:lvl1pPr marL="228600" indent="-228600" algn="l" defTabSz="914400" eaLnBrk="1" fontAlgn="auto" latinLnBrk="0" hangingPunct="1">
        <a:lnSpc>
          <a:spcPct val="120000"/>
        </a:lnSpc>
        <a:spcBef>
          <a:spcPts val="1000"/>
        </a:spcBef>
        <a:buClr>
          <a:schemeClr val="accent1"/>
        </a:buClr>
        <a:buSzPct val="160000"/>
        <a:buFont typeface="Arial" pitchFamily="34" charset="0"/>
        <a:buChar char="•"/>
        <a:defRPr sz="2000" kern="1200" cap="all" baseline="0">
          <a:solidFill>
            <a:schemeClr val="tx1"/>
          </a:solidFill>
          <a:latin typeface="Impact" pitchFamily="0" charset="0"/>
          <a:ea typeface="宋体" pitchFamily="0" charset="0"/>
          <a:cs typeface="Impact" pitchFamily="0" charset="0"/>
        </a:defRPr>
      </a:lvl1pPr>
      <a:lvl2pPr marL="685800" indent="-228600" algn="l" defTabSz="914400" eaLnBrk="1" fontAlgn="auto" latinLnBrk="0" hangingPunct="1">
        <a:lnSpc>
          <a:spcPct val="120000"/>
        </a:lnSpc>
        <a:spcBef>
          <a:spcPts val="500"/>
        </a:spcBef>
        <a:buClr>
          <a:schemeClr val="accent1"/>
        </a:buClr>
        <a:buSzPct val="160000"/>
        <a:buFont typeface="Arial" pitchFamily="34" charset="0"/>
        <a:buChar char="•"/>
        <a:defRPr sz="1800" kern="1200" cap="all" baseline="0">
          <a:solidFill>
            <a:schemeClr val="tx1"/>
          </a:solidFill>
          <a:latin typeface="Impact" pitchFamily="0" charset="0"/>
          <a:ea typeface="宋体" pitchFamily="0" charset="0"/>
          <a:cs typeface="Impact" pitchFamily="0" charset="0"/>
        </a:defRPr>
      </a:lvl2pPr>
      <a:lvl3pPr marL="1143000" indent="-228600" algn="l" defTabSz="914400" eaLnBrk="1" fontAlgn="auto" latinLnBrk="0" hangingPunct="1">
        <a:lnSpc>
          <a:spcPct val="120000"/>
        </a:lnSpc>
        <a:spcBef>
          <a:spcPts val="500"/>
        </a:spcBef>
        <a:buClr>
          <a:schemeClr val="accent1"/>
        </a:buClr>
        <a:buSzPct val="160000"/>
        <a:buFont typeface="Arial" pitchFamily="34" charset="0"/>
        <a:buChar char="•"/>
        <a:defRPr sz="1600" kern="1200" cap="all" baseline="0">
          <a:solidFill>
            <a:schemeClr val="tx1"/>
          </a:solidFill>
          <a:latin typeface="Impact" pitchFamily="0" charset="0"/>
          <a:ea typeface="宋体" pitchFamily="0" charset="0"/>
          <a:cs typeface="Impact" pitchFamily="0" charset="0"/>
        </a:defRPr>
      </a:lvl3pPr>
      <a:lvl4pPr marL="1600200" indent="-228600" algn="l" defTabSz="914400" eaLnBrk="1" fontAlgn="auto" latinLnBrk="0" hangingPunct="1">
        <a:lnSpc>
          <a:spcPct val="120000"/>
        </a:lnSpc>
        <a:spcBef>
          <a:spcPts val="500"/>
        </a:spcBef>
        <a:buClr>
          <a:schemeClr val="accent1"/>
        </a:buClr>
        <a:buSzPct val="160000"/>
        <a:buFont typeface="Arial" pitchFamily="34" charset="0"/>
        <a:buChar char="•"/>
        <a:defRPr sz="1400" kern="1200" cap="all" baseline="0">
          <a:solidFill>
            <a:schemeClr val="tx1"/>
          </a:solidFill>
          <a:latin typeface="Impact" pitchFamily="0" charset="0"/>
          <a:ea typeface="宋体" pitchFamily="0" charset="0"/>
          <a:cs typeface="Impact" pitchFamily="0" charset="0"/>
        </a:defRPr>
      </a:lvl4pPr>
      <a:lvl5pPr marL="2057400" indent="-228600" algn="l" defTabSz="914400" eaLnBrk="1" fontAlgn="auto" latinLnBrk="0" hangingPunct="1">
        <a:lnSpc>
          <a:spcPct val="120000"/>
        </a:lnSpc>
        <a:spcBef>
          <a:spcPts val="500"/>
        </a:spcBef>
        <a:buClr>
          <a:schemeClr val="accent1"/>
        </a:buClr>
        <a:buSzPct val="160000"/>
        <a:buFont typeface="Arial" pitchFamily="34" charset="0"/>
        <a:buChar char="•"/>
        <a:defRPr sz="1400" kern="1200" cap="all" baseline="0">
          <a:solidFill>
            <a:schemeClr val="tx1"/>
          </a:solidFill>
          <a:latin typeface="Impact" pitchFamily="0" charset="0"/>
          <a:ea typeface="宋体" pitchFamily="0" charset="0"/>
          <a:cs typeface="Impact" pitchFamily="0" charset="0"/>
        </a:defRPr>
      </a:lvl5pPr>
      <a:lvl6pPr marL="2514600" indent="-228600" algn="l" defTabSz="914400" eaLnBrk="1" fontAlgn="auto" latinLnBrk="0" hangingPunct="1">
        <a:lnSpc>
          <a:spcPct val="120000"/>
        </a:lnSpc>
        <a:spcBef>
          <a:spcPts val="500"/>
        </a:spcBef>
        <a:buClr>
          <a:schemeClr val="accent1"/>
        </a:buClr>
        <a:buSzPct val="160000"/>
        <a:buFont typeface="Arial" pitchFamily="34" charset="0"/>
        <a:buChar char="•"/>
        <a:defRPr sz="1400" kern="1200" cap="all" baseline="0">
          <a:solidFill>
            <a:schemeClr val="tx1"/>
          </a:solidFill>
          <a:latin typeface="Impact" pitchFamily="0" charset="0"/>
          <a:ea typeface="宋体" pitchFamily="0" charset="0"/>
          <a:cs typeface="Impact" pitchFamily="0" charset="0"/>
        </a:defRPr>
      </a:lvl6pPr>
      <a:lvl7pPr marL="2971800" indent="-228600" algn="l" defTabSz="914400" eaLnBrk="1" fontAlgn="auto" latinLnBrk="0" hangingPunct="1">
        <a:lnSpc>
          <a:spcPct val="120000"/>
        </a:lnSpc>
        <a:spcBef>
          <a:spcPts val="500"/>
        </a:spcBef>
        <a:buClr>
          <a:schemeClr val="accent1"/>
        </a:buClr>
        <a:buSzPct val="160000"/>
        <a:buFont typeface="Arial" pitchFamily="34" charset="0"/>
        <a:buChar char="•"/>
        <a:defRPr sz="1400" kern="1200" cap="all" baseline="0">
          <a:solidFill>
            <a:schemeClr val="tx1"/>
          </a:solidFill>
          <a:latin typeface="Impact" pitchFamily="0" charset="0"/>
          <a:ea typeface="宋体" pitchFamily="0" charset="0"/>
          <a:cs typeface="Impact" pitchFamily="0" charset="0"/>
        </a:defRPr>
      </a:lvl7pPr>
      <a:lvl8pPr marL="3429000" indent="-228600" algn="l" defTabSz="914400" eaLnBrk="1" fontAlgn="auto" latinLnBrk="0" hangingPunct="1">
        <a:lnSpc>
          <a:spcPct val="120000"/>
        </a:lnSpc>
        <a:spcBef>
          <a:spcPts val="500"/>
        </a:spcBef>
        <a:buClr>
          <a:schemeClr val="accent1"/>
        </a:buClr>
        <a:buSzPct val="160000"/>
        <a:buFont typeface="Arial" pitchFamily="34" charset="0"/>
        <a:buChar char="•"/>
        <a:defRPr sz="1400" kern="1200" cap="all" baseline="0">
          <a:solidFill>
            <a:schemeClr val="tx1"/>
          </a:solidFill>
          <a:latin typeface="Impact" pitchFamily="0" charset="0"/>
          <a:ea typeface="宋体" pitchFamily="0" charset="0"/>
          <a:cs typeface="Impact" pitchFamily="0" charset="0"/>
        </a:defRPr>
      </a:lvl8pPr>
      <a:lvl9pPr marL="3429000" indent="-228600" algn="l" defTabSz="914400" eaLnBrk="1" fontAlgn="auto" latinLnBrk="0" hangingPunct="1">
        <a:lnSpc>
          <a:spcPct val="120000"/>
        </a:lnSpc>
        <a:spcBef>
          <a:spcPts val="500"/>
        </a:spcBef>
        <a:buClr>
          <a:schemeClr val="accent1"/>
        </a:buClr>
        <a:buSzPct val="160000"/>
        <a:buFont typeface="Arial" pitchFamily="34" charset="0"/>
        <a:buChar char="•"/>
        <a:defRPr sz="1400" kern="1200" cap="all" baseline="0">
          <a:solidFill>
            <a:schemeClr val="tx1"/>
          </a:solidFill>
          <a:latin typeface="Impact" pitchFamily="0" charset="0"/>
          <a:ea typeface="宋体" pitchFamily="0" charset="0"/>
          <a:cs typeface="Impact"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duotone>
              <a:srgbClr val="494949"/>
              <a:srgbClr val="FFFFFF"/>
            </a:duotone>
          </a:blip>
          <a:stretch/>
        </a:blipFill>
      </p:bgPr>
    </p:bg>
    <p:spTree>
      <p:nvGrpSpPr>
        <p:cNvPr id="1" name=""/>
        <p:cNvGrpSpPr/>
        <p:nvPr/>
      </p:nvGrpSpPr>
      <p:grpSpPr>
        <a:xfrm>
          <a:off x="0" y="0"/>
          <a:ext cx="0" cy="0"/>
          <a:chOff x="0" y="0"/>
          <a:chExt cx="0" cy="0"/>
        </a:xfrm>
      </p:grpSpPr>
      <p:sp>
        <p:nvSpPr>
          <p:cNvPr id="23" name="文本框"/>
          <p:cNvSpPr>
            <a:spLocks noGrp="1"/>
          </p:cNvSpPr>
          <p:nvPr>
            <p:ph type="ctrTitle"/>
          </p:nvPr>
        </p:nvSpPr>
        <p:spPr>
          <a:xfrm rot="0">
            <a:off x="1349751" y="1307635"/>
            <a:ext cx="7766935" cy="1024466"/>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90000"/>
              </a:lnSpc>
              <a:spcBef>
                <a:spcPts val="0"/>
              </a:spcBef>
              <a:spcAft>
                <a:spcPts val="0"/>
              </a:spcAft>
              <a:buNone/>
            </a:pPr>
            <a:br>
              <a:rPr lang="zh-CN" altLang="en-US" sz="7200" b="1" i="0" u="none" strike="noStrike" kern="1200" cap="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br>
            <a:br>
              <a:rPr lang="zh-CN" altLang="en-US" sz="7200" b="1" i="0" u="none" strike="noStrike" kern="1200" cap="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br>
            <a:br>
              <a:rPr lang="zh-CN" altLang="en-US" sz="7200" b="1" i="0" u="none" strike="noStrike" kern="1200" cap="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br>
            <a:br>
              <a:rPr lang="zh-CN" altLang="en-US" sz="7200" b="1" i="0" u="none" strike="noStrike" kern="1200" cap="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br>
            <a:br>
              <a:rPr lang="zh-CN" altLang="en-US" sz="7200" b="1" i="0" u="none" strike="noStrike" kern="1200" cap="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br>
            <a:br>
              <a:rPr lang="zh-CN" altLang="en-US" sz="7200" b="1" i="0" u="none" strike="noStrike" kern="1200" cap="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br>
            <a:r>
              <a:rPr lang="en-US" altLang="zh-CN" sz="4800" b="1" i="0" u="none" strike="noStrike" kern="1200" cap="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Employee Performance Analysis Using Excel</a:t>
            </a:r>
            <a:endParaRPr lang="zh-CN" altLang="en-US" sz="7200" b="1" i="0" u="none" strike="noStrike" kern="1200" cap="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24" name="文本框"/>
          <p:cNvSpPr>
            <a:spLocks noGrp="1"/>
          </p:cNvSpPr>
          <p:nvPr>
            <p:ph type="subTitle" idx="1"/>
          </p:nvPr>
        </p:nvSpPr>
        <p:spPr>
          <a:xfrm rot="0">
            <a:off x="422786" y="3102377"/>
            <a:ext cx="5673214" cy="339682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800" b="0" i="0" u="none" strike="noStrike" kern="1200" cap="all" spc="0" baseline="0">
                <a:solidFill>
                  <a:schemeClr val="tx1"/>
                </a:solidFill>
                <a:latin typeface="Times New Roman" pitchFamily="18" charset="0"/>
                <a:ea typeface="宋体" pitchFamily="0" charset="0"/>
                <a:cs typeface="Times New Roman" pitchFamily="18" charset="0"/>
              </a:rPr>
              <a:t>PRESENTED BY : M.saravana sabhapathy</a:t>
            </a:r>
            <a:endParaRPr lang="en-US" altLang="zh-CN" sz="1800" b="0" i="0" u="none" strike="noStrike" kern="1200" cap="all"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1000"/>
              </a:spcBef>
              <a:spcAft>
                <a:spcPts val="0"/>
              </a:spcAft>
              <a:buNone/>
            </a:pPr>
            <a:r>
              <a:rPr lang="en-US" altLang="zh-CN" sz="1800" b="0" i="0" u="none" strike="noStrike" kern="1200" cap="all" spc="0" baseline="0">
                <a:solidFill>
                  <a:schemeClr val="tx1"/>
                </a:solidFill>
                <a:latin typeface="Times New Roman" pitchFamily="18" charset="0"/>
                <a:ea typeface="宋体" pitchFamily="0" charset="0"/>
                <a:cs typeface="Times New Roman" pitchFamily="18" charset="0"/>
              </a:rPr>
              <a:t>REGISTER NO: 422200436</a:t>
            </a:r>
            <a:endParaRPr lang="en-US" altLang="zh-CN" sz="1800" b="0" i="0" u="none" strike="noStrike" kern="1200" cap="all"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1000"/>
              </a:spcBef>
              <a:spcAft>
                <a:spcPts val="0"/>
              </a:spcAft>
              <a:buNone/>
            </a:pPr>
            <a:r>
              <a:rPr lang="en-US" altLang="zh-CN" sz="1800" b="0" i="0" u="none" strike="noStrike" kern="1200" cap="all" spc="0" baseline="0">
                <a:solidFill>
                  <a:schemeClr val="tx1"/>
                </a:solidFill>
                <a:latin typeface="Times New Roman" pitchFamily="18" charset="0"/>
                <a:ea typeface="宋体" pitchFamily="0" charset="0"/>
                <a:cs typeface="Times New Roman" pitchFamily="18" charset="0"/>
              </a:rPr>
              <a:t>DEPARTMENT</a:t>
            </a:r>
            <a:r>
              <a:rPr lang="en-US" altLang="zh-CN" sz="1800" b="0" i="0" u="none" strike="noStrike" kern="1200" cap="all" spc="0" baseline="0">
                <a:solidFill>
                  <a:schemeClr val="tx1"/>
                </a:solidFill>
                <a:latin typeface="Times New Roman" pitchFamily="18" charset="0"/>
                <a:ea typeface="宋体" pitchFamily="0" charset="0"/>
                <a:cs typeface="Times New Roman" pitchFamily="18" charset="0"/>
              </a:rPr>
              <a:t>: b.com(ism)</a:t>
            </a:r>
            <a:endParaRPr lang="en-US" altLang="zh-CN" sz="1800" b="0" i="0" u="none" strike="noStrike" kern="1200" cap="all"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1000"/>
              </a:spcBef>
              <a:spcAft>
                <a:spcPts val="0"/>
              </a:spcAft>
              <a:buNone/>
            </a:pPr>
            <a:r>
              <a:rPr lang="en-US" altLang="zh-CN" sz="1800" b="0" i="0" u="none" strike="noStrike" kern="1200" cap="all" spc="0" baseline="0">
                <a:solidFill>
                  <a:schemeClr val="tx1"/>
                </a:solidFill>
                <a:latin typeface="Times New Roman" pitchFamily="18" charset="0"/>
                <a:ea typeface="宋体" pitchFamily="0" charset="0"/>
                <a:cs typeface="Times New Roman" pitchFamily="18" charset="0"/>
              </a:rPr>
              <a:t>COLLEGE:THE QUAID-E-MILLETH COLLEGE MEN</a:t>
            </a:r>
            <a:endParaRPr lang="en-US" altLang="zh-CN" sz="1800" b="0" i="0" u="none" strike="noStrike" kern="1200" cap="all"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1000"/>
              </a:spcBef>
              <a:spcAft>
                <a:spcPts val="0"/>
              </a:spcAft>
              <a:buNone/>
            </a:pPr>
            <a:endParaRPr lang="zh-CN" altLang="en-US" sz="1800" b="0" i="0" u="none" strike="noStrike" kern="1200" cap="all" spc="0" baseline="0">
              <a:solidFill>
                <a:srgbClr val="7F7F7F"/>
              </a:solidFill>
              <a:latin typeface="Impact" pitchFamily="0" charset="0"/>
              <a:ea typeface="宋体" pitchFamily="0" charset="0"/>
              <a:cs typeface="Lucida Sans"/>
            </a:endParaRPr>
          </a:p>
        </p:txBody>
      </p:sp>
    </p:spTree>
    <p:extLst>
      <p:ext uri="{BB962C8B-B14F-4D97-AF65-F5344CB8AC3E}">
        <p14:creationId xmlns:p14="http://schemas.microsoft.com/office/powerpoint/2010/main" val="55932548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duotone>
              <a:srgbClr val="494949"/>
              <a:srgbClr val="FFFFFF"/>
            </a:duotone>
          </a:blip>
          <a:stretch/>
        </a:blip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810000" y="447188"/>
            <a:ext cx="10571998" cy="97045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5400" b="1" i="0" u="none" strike="noStrike" kern="1200" cap="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MODELLING APPROACH</a:t>
            </a:r>
            <a:endParaRPr lang="zh-CN" altLang="en-US" sz="5400" b="1" i="0" u="none" strike="noStrike" kern="1200" cap="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61" name="文本框"/>
          <p:cNvSpPr>
            <a:spLocks noGrp="1"/>
          </p:cNvSpPr>
          <p:nvPr>
            <p:ph type="body" idx="1"/>
          </p:nvPr>
        </p:nvSpPr>
        <p:spPr>
          <a:xfrm rot="0">
            <a:off x="677334" y="1534161"/>
            <a:ext cx="8596668" cy="4507202"/>
          </a:xfrm>
          <a:prstGeom prst="rect"/>
          <a:noFill/>
          <a:ln w="12700" cmpd="sng" cap="flat">
            <a:noFill/>
            <a:prstDash val="solid"/>
            <a:miter/>
          </a:ln>
        </p:spPr>
        <p:txBody>
          <a:bodyPr vert="horz" wrap="square" lIns="91440" tIns="45720" rIns="91440" bIns="45720" anchor="ctr" anchorCtr="0">
            <a:prstTxWarp prst="textNoShape"/>
          </a:bodyPr>
          <a:lstStyle/>
          <a:p>
            <a:pPr marL="228600" indent="-228600" algn="just">
              <a:lnSpc>
                <a:spcPct val="100000"/>
              </a:lnSpc>
              <a:spcBef>
                <a:spcPts val="1000"/>
              </a:spcBef>
              <a:spcAft>
                <a:spcPts val="0"/>
              </a:spcAft>
              <a:buClr>
                <a:schemeClr val="accent1"/>
              </a:buClr>
              <a:buSzPct val="160000"/>
              <a:buFont typeface="Arial" pitchFamily="34" charset="0"/>
              <a:buChar char="•"/>
            </a:pPr>
            <a:r>
              <a:rPr lang="en-US" altLang="zh-CN" sz="2200" b="0" i="0" u="none" strike="noStrike" kern="1200" cap="all" spc="0" baseline="0">
                <a:solidFill>
                  <a:schemeClr val="tx1"/>
                </a:solidFill>
                <a:latin typeface="Times New Roman" pitchFamily="18" charset="0"/>
                <a:ea typeface="宋体" pitchFamily="0" charset="0"/>
                <a:cs typeface="Times New Roman"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endParaRPr lang="en-US" altLang="zh-CN" sz="2200" b="0" i="0" u="none" strike="noStrike" kern="1200" cap="all" spc="0" baseline="0">
              <a:solidFill>
                <a:schemeClr val="tx1"/>
              </a:solidFill>
              <a:latin typeface="Times New Roman" pitchFamily="18" charset="0"/>
              <a:ea typeface="宋体" pitchFamily="0" charset="0"/>
              <a:cs typeface="Times New Roman" pitchFamily="18" charset="0"/>
            </a:endParaRPr>
          </a:p>
          <a:p>
            <a:pPr marL="228600" indent="-228600" algn="just">
              <a:lnSpc>
                <a:spcPct val="100000"/>
              </a:lnSpc>
              <a:spcBef>
                <a:spcPts val="1000"/>
              </a:spcBef>
              <a:spcAft>
                <a:spcPts val="0"/>
              </a:spcAft>
              <a:buClr>
                <a:schemeClr val="accent1"/>
              </a:buClr>
              <a:buSzPct val="160000"/>
              <a:buFont typeface="Arial" pitchFamily="34" charset="0"/>
              <a:buChar char="•"/>
            </a:pPr>
            <a:r>
              <a:rPr lang="en-US" altLang="zh-CN" sz="2200" b="0" i="0" u="none" strike="noStrike" kern="1200" cap="all" spc="0" baseline="0">
                <a:solidFill>
                  <a:schemeClr val="tx1"/>
                </a:solidFill>
                <a:latin typeface="Times New Roman" pitchFamily="18" charset="0"/>
                <a:ea typeface="宋体" pitchFamily="0" charset="0"/>
                <a:cs typeface="Times New Roman" pitchFamily="18" charset="0"/>
              </a:rPr>
              <a:t>Statistical modelling.</a:t>
            </a:r>
            <a:endParaRPr lang="en-US" altLang="zh-CN" sz="2200" b="0" i="0" u="none" strike="noStrike" kern="1200" cap="all" spc="0" baseline="0">
              <a:solidFill>
                <a:schemeClr val="tx1"/>
              </a:solidFill>
              <a:latin typeface="Times New Roman" pitchFamily="18" charset="0"/>
              <a:ea typeface="宋体" pitchFamily="0" charset="0"/>
              <a:cs typeface="Times New Roman" pitchFamily="18" charset="0"/>
            </a:endParaRPr>
          </a:p>
          <a:p>
            <a:pPr marL="228600" indent="-228600" algn="just">
              <a:lnSpc>
                <a:spcPct val="100000"/>
              </a:lnSpc>
              <a:spcBef>
                <a:spcPts val="1000"/>
              </a:spcBef>
              <a:spcAft>
                <a:spcPts val="0"/>
              </a:spcAft>
              <a:buClr>
                <a:schemeClr val="accent1"/>
              </a:buClr>
              <a:buSzPct val="160000"/>
              <a:buFont typeface="Arial" pitchFamily="34" charset="0"/>
              <a:buChar char="•"/>
            </a:pPr>
            <a:r>
              <a:rPr lang="en-US" altLang="zh-CN" sz="2200" b="0" i="0" u="none" strike="noStrike" kern="1200" cap="all" spc="0" baseline="0">
                <a:solidFill>
                  <a:schemeClr val="tx1"/>
                </a:solidFill>
                <a:latin typeface="Times New Roman" pitchFamily="18" charset="0"/>
                <a:ea typeface="宋体" pitchFamily="0" charset="0"/>
                <a:cs typeface="Times New Roman" pitchFamily="18" charset="0"/>
              </a:rPr>
              <a:t>Modelling instruction.</a:t>
            </a:r>
            <a:endParaRPr lang="en-US" altLang="zh-CN" sz="2200" b="0" i="0" u="none" strike="noStrike" kern="1200" cap="all" spc="0" baseline="0">
              <a:solidFill>
                <a:schemeClr val="tx1"/>
              </a:solidFill>
              <a:latin typeface="Times New Roman" pitchFamily="18" charset="0"/>
              <a:ea typeface="宋体" pitchFamily="0" charset="0"/>
              <a:cs typeface="Times New Roman" pitchFamily="18" charset="0"/>
            </a:endParaRPr>
          </a:p>
          <a:p>
            <a:pPr marL="228600" indent="-228600" algn="just">
              <a:lnSpc>
                <a:spcPct val="100000"/>
              </a:lnSpc>
              <a:spcBef>
                <a:spcPts val="1000"/>
              </a:spcBef>
              <a:spcAft>
                <a:spcPts val="0"/>
              </a:spcAft>
              <a:buClr>
                <a:schemeClr val="accent1"/>
              </a:buClr>
              <a:buSzPct val="160000"/>
              <a:buFont typeface="Arial" pitchFamily="34" charset="0"/>
              <a:buChar char="•"/>
            </a:pPr>
            <a:r>
              <a:rPr lang="en-US" altLang="zh-CN" sz="2200" b="0" i="0" u="none" strike="noStrike" kern="1200" cap="all" spc="0" baseline="0">
                <a:solidFill>
                  <a:schemeClr val="tx1"/>
                </a:solidFill>
                <a:latin typeface="Times New Roman" pitchFamily="18" charset="0"/>
                <a:ea typeface="宋体" pitchFamily="0" charset="0"/>
                <a:cs typeface="Times New Roman" pitchFamily="18" charset="0"/>
              </a:rPr>
              <a:t>Immuno-dynamics modelling.</a:t>
            </a:r>
            <a:endParaRPr lang="en-US" altLang="zh-CN" sz="2200" b="0" i="0" u="none" strike="noStrike" kern="1200" cap="all" spc="0" baseline="0">
              <a:solidFill>
                <a:schemeClr val="tx1"/>
              </a:solidFill>
              <a:latin typeface="Times New Roman" pitchFamily="18" charset="0"/>
              <a:ea typeface="宋体" pitchFamily="0" charset="0"/>
              <a:cs typeface="Times New Roman" pitchFamily="18" charset="0"/>
            </a:endParaRPr>
          </a:p>
          <a:p>
            <a:pPr marL="228600" indent="-228600" algn="just">
              <a:lnSpc>
                <a:spcPct val="100000"/>
              </a:lnSpc>
              <a:spcBef>
                <a:spcPts val="1000"/>
              </a:spcBef>
              <a:spcAft>
                <a:spcPts val="0"/>
              </a:spcAft>
              <a:buClr>
                <a:schemeClr val="accent1"/>
              </a:buClr>
              <a:buSzPct val="160000"/>
              <a:buFont typeface="Arial" pitchFamily="34" charset="0"/>
              <a:buChar char="•"/>
            </a:pPr>
            <a:r>
              <a:rPr lang="en-US" altLang="zh-CN" sz="2200" b="0" i="0" u="none" strike="noStrike" kern="1200" cap="all" spc="0" baseline="0">
                <a:solidFill>
                  <a:schemeClr val="tx1"/>
                </a:solidFill>
                <a:latin typeface="Times New Roman" pitchFamily="18" charset="0"/>
                <a:ea typeface="宋体" pitchFamily="0" charset="0"/>
                <a:cs typeface="Times New Roman" pitchFamily="18" charset="0"/>
              </a:rPr>
              <a:t>Integrated modelling method.</a:t>
            </a:r>
            <a:endParaRPr lang="zh-CN" altLang="en-US" sz="2200" b="0" i="0" u="none" strike="noStrike" kern="1200" cap="all"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4642061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duotone>
              <a:srgbClr val="494949"/>
              <a:srgbClr val="FFFFFF"/>
            </a:duotone>
          </a:blip>
          <a:stretch/>
        </a:blip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810000" y="447188"/>
            <a:ext cx="10571998" cy="97045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5400" b="1" i="0" u="none" strike="noStrike" kern="1200" cap="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RESULT AND DISCUSSION</a:t>
            </a:r>
            <a:endParaRPr lang="zh-CN" altLang="en-US" sz="5400" b="1" i="0" u="none" strike="noStrike" kern="1200" cap="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63" name="文本框"/>
          <p:cNvSpPr>
            <a:spLocks noGrp="1"/>
          </p:cNvSpPr>
          <p:nvPr>
            <p:ph type="body" idx="1"/>
          </p:nvPr>
        </p:nvSpPr>
        <p:spPr>
          <a:xfrm rot="0">
            <a:off x="677334" y="1422401"/>
            <a:ext cx="8596668" cy="4618962"/>
          </a:xfrm>
          <a:prstGeom prst="rect"/>
          <a:noFill/>
          <a:ln w="12700" cmpd="sng" cap="flat">
            <a:noFill/>
            <a:prstDash val="solid"/>
            <a:miter/>
          </a:ln>
        </p:spPr>
        <p:txBody>
          <a:bodyPr vert="horz" wrap="square" lIns="91440" tIns="45720" rIns="91440" bIns="45720" anchor="ctr" anchorCtr="0">
            <a:prstTxWarp prst="textNoShape"/>
          </a:bodyPr>
          <a:lstStyle/>
          <a:p>
            <a:pPr marL="0" indent="0" algn="just">
              <a:lnSpc>
                <a:spcPct val="100000"/>
              </a:lnSpc>
              <a:spcBef>
                <a:spcPts val="1000"/>
              </a:spcBef>
              <a:spcAft>
                <a:spcPts val="0"/>
              </a:spcAft>
              <a:buNone/>
            </a:pPr>
            <a:endParaRPr lang="en-US" altLang="zh-CN" sz="2000" b="0" i="0" u="none" strike="noStrike" kern="1200" cap="all" spc="0" baseline="0">
              <a:solidFill>
                <a:schemeClr val="tx1"/>
              </a:solidFill>
              <a:latin typeface="Times New Roman" pitchFamily="18" charset="0"/>
              <a:ea typeface="宋体" pitchFamily="0" charset="0"/>
              <a:cs typeface="Times New Roman" pitchFamily="18" charset="0"/>
            </a:endParaRPr>
          </a:p>
          <a:p>
            <a:pPr marL="228600" indent="-228600" algn="just">
              <a:lnSpc>
                <a:spcPct val="100000"/>
              </a:lnSpc>
              <a:spcBef>
                <a:spcPts val="1000"/>
              </a:spcBef>
              <a:spcAft>
                <a:spcPts val="0"/>
              </a:spcAft>
              <a:buClr>
                <a:schemeClr val="accent1"/>
              </a:buClr>
              <a:buSzPct val="160000"/>
              <a:buFont typeface="Arial" pitchFamily="34" charset="0"/>
              <a:buChar char="•"/>
            </a:pPr>
            <a:r>
              <a:rPr lang="en-US" altLang="zh-CN" sz="2000" b="0" i="0" u="none" strike="noStrike" kern="1200" cap="all" spc="0" baseline="0">
                <a:solidFill>
                  <a:schemeClr val="tx1"/>
                </a:solidFill>
                <a:latin typeface="Times New Roman" pitchFamily="18" charset="0"/>
                <a:ea typeface="宋体" pitchFamily="0" charset="0"/>
                <a:cs typeface="Times New Roman"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endParaRPr lang="en-US" altLang="zh-CN" sz="2000" b="0" i="0" u="none" strike="noStrike" kern="1200" cap="all" spc="0" baseline="0">
              <a:solidFill>
                <a:schemeClr val="tx1"/>
              </a:solidFill>
              <a:latin typeface="Times New Roman" pitchFamily="18" charset="0"/>
              <a:ea typeface="宋体" pitchFamily="0" charset="0"/>
              <a:cs typeface="Times New Roman" pitchFamily="18" charset="0"/>
            </a:endParaRPr>
          </a:p>
          <a:p>
            <a:pPr marL="228600" indent="-228600" algn="just">
              <a:lnSpc>
                <a:spcPct val="100000"/>
              </a:lnSpc>
              <a:spcBef>
                <a:spcPts val="1000"/>
              </a:spcBef>
              <a:spcAft>
                <a:spcPts val="0"/>
              </a:spcAft>
              <a:buClr>
                <a:schemeClr val="accent1"/>
              </a:buClr>
              <a:buSzPct val="160000"/>
              <a:buFont typeface="Arial" pitchFamily="34" charset="0"/>
              <a:buChar char="•"/>
            </a:pPr>
            <a:r>
              <a:rPr lang="en-US" altLang="zh-CN" sz="2000" b="0" i="0" u="none" strike="noStrike" kern="1200" cap="all" spc="0" baseline="0">
                <a:solidFill>
                  <a:schemeClr val="tx1"/>
                </a:solidFill>
                <a:latin typeface="Times New Roman" pitchFamily="18" charset="0"/>
                <a:ea typeface="宋体" pitchFamily="0" charset="0"/>
                <a:cs typeface="Times New Roman" pitchFamily="18" charset="0"/>
              </a:rPr>
              <a:t>Before publishing or creating a poster, you can run the result and discussion section by committee members and your chair to make sure they are congruent with your research purpose, objectives, hypothesis, and methods.</a:t>
            </a:r>
            <a:endParaRPr lang="zh-CN" altLang="en-US" sz="2000" b="0" i="0" u="none" strike="noStrike" kern="1200" cap="all"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8862673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blipFill>
          <a:blip r:embed="rId1">
            <a:duotone>
              <a:srgbClr val="494949"/>
              <a:srgbClr val="FFFFFF"/>
            </a:duotone>
          </a:blip>
          <a:stretch/>
        </a:blip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810000" y="447188"/>
            <a:ext cx="10571998" cy="97045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5400" b="1" i="0" u="none" strike="noStrike" kern="1200" cap="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CONCLUSION</a:t>
            </a:r>
            <a:endParaRPr lang="zh-CN" altLang="en-US" sz="5400" b="1" i="0" u="none" strike="noStrike" kern="1200" cap="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65" name="文本框"/>
          <p:cNvSpPr>
            <a:spLocks noGrp="1"/>
          </p:cNvSpPr>
          <p:nvPr>
            <p:ph type="body" idx="1"/>
          </p:nvPr>
        </p:nvSpPr>
        <p:spPr>
          <a:xfrm rot="0">
            <a:off x="677334" y="1249681"/>
            <a:ext cx="8596668" cy="4791682"/>
          </a:xfrm>
          <a:prstGeom prst="rect"/>
          <a:noFill/>
          <a:ln w="12700" cmpd="sng" cap="flat">
            <a:noFill/>
            <a:prstDash val="solid"/>
            <a:miter/>
          </a:ln>
        </p:spPr>
        <p:txBody>
          <a:bodyPr vert="horz" wrap="square" lIns="91440" tIns="45720" rIns="91440" bIns="45720" anchor="ctr" anchorCtr="0">
            <a:prstTxWarp prst="textNoShape"/>
          </a:bodyPr>
          <a:lstStyle/>
          <a:p>
            <a:pPr marL="228600" indent="-228600" algn="just">
              <a:lnSpc>
                <a:spcPct val="110000"/>
              </a:lnSpc>
              <a:spcBef>
                <a:spcPts val="1000"/>
              </a:spcBef>
              <a:spcAft>
                <a:spcPts val="0"/>
              </a:spcAft>
              <a:buClr>
                <a:schemeClr val="accent1"/>
              </a:buClr>
              <a:buSzPct val="160000"/>
              <a:buFont typeface="Arial" pitchFamily="34" charset="0"/>
              <a:buChar char="•"/>
            </a:pPr>
            <a:r>
              <a:rPr lang="en-US" altLang="zh-CN" sz="2800" b="0" i="0" u="none" strike="noStrike" kern="1200" cap="all" spc="0" baseline="0">
                <a:solidFill>
                  <a:schemeClr val="tx1"/>
                </a:solidFill>
                <a:latin typeface="Times New Roman" pitchFamily="18" charset="0"/>
                <a:ea typeface="宋体" pitchFamily="0" charset="0"/>
                <a:cs typeface="Times New Roman"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endParaRPr lang="zh-CN" altLang="en-US" sz="2800" b="0" i="0" u="none" strike="noStrike" kern="1200" cap="all"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6816733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blipFill>
          <a:blip r:embed="rId1">
            <a:duotone>
              <a:srgbClr val="494949"/>
              <a:srgbClr val="FFFFFF"/>
            </a:duotone>
          </a:blip>
          <a:stretch/>
        </a:blipFill>
      </p:bgPr>
    </p:bg>
    <p:spTree>
      <p:nvGrpSpPr>
        <p:cNvPr id="1" name=""/>
        <p:cNvGrpSpPr/>
        <p:nvPr/>
      </p:nvGrpSpPr>
      <p:grpSpPr>
        <a:xfrm>
          <a:off x="0" y="0"/>
          <a:ext cx="0" cy="0"/>
          <a:chOff x="0" y="0"/>
          <a:chExt cx="0" cy="0"/>
        </a:xfrm>
      </p:grpSpPr>
      <p:sp>
        <p:nvSpPr>
          <p:cNvPr id="75" name="文本框"/>
          <p:cNvSpPr>
            <a:spLocks noGrp="1"/>
          </p:cNvSpPr>
          <p:nvPr>
            <p:ph type="title"/>
          </p:nvPr>
        </p:nvSpPr>
        <p:spPr>
          <a:xfrm rot="0">
            <a:off x="2734079" y="2661920"/>
            <a:ext cx="6723842" cy="153416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90000"/>
              </a:lnSpc>
              <a:spcBef>
                <a:spcPts val="0"/>
              </a:spcBef>
              <a:spcAft>
                <a:spcPts val="0"/>
              </a:spcAft>
              <a:buNone/>
            </a:pPr>
            <a:r>
              <a:rPr lang="en-US" altLang="zh-CN" sz="6600" b="1" i="0" u="none" strike="noStrike" kern="1200" cap="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THANK YOU</a:t>
            </a:r>
            <a:endParaRPr lang="zh-CN" altLang="en-US" sz="6600" b="1" i="0" u="none" strike="noStrike" kern="1200" cap="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4370528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duotone>
              <a:srgbClr val="494949"/>
              <a:srgbClr val="FFFFFF"/>
            </a:duotone>
          </a:blip>
          <a:stretch/>
        </a:blipFill>
      </p:bgPr>
    </p:bg>
    <p:spTree>
      <p:nvGrpSpPr>
        <p:cNvPr id="1" name=""/>
        <p:cNvGrpSpPr/>
        <p:nvPr/>
      </p:nvGrpSpPr>
      <p:grpSpPr>
        <a:xfrm>
          <a:off x="0" y="0"/>
          <a:ext cx="0" cy="0"/>
          <a:chOff x="0" y="0"/>
          <a:chExt cx="0" cy="0"/>
        </a:xfrm>
      </p:grpSpPr>
      <p:sp>
        <p:nvSpPr>
          <p:cNvPr id="35" name="文本框"/>
          <p:cNvSpPr>
            <a:spLocks noGrp="1"/>
          </p:cNvSpPr>
          <p:nvPr>
            <p:ph type="body" idx="1"/>
          </p:nvPr>
        </p:nvSpPr>
        <p:spPr>
          <a:xfrm rot="0">
            <a:off x="1259841" y="2899439"/>
            <a:ext cx="8770154" cy="1570961"/>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20000"/>
              </a:lnSpc>
              <a:spcBef>
                <a:spcPts val="1000"/>
              </a:spcBef>
              <a:spcAft>
                <a:spcPts val="0"/>
              </a:spcAft>
              <a:buNone/>
            </a:pPr>
            <a:r>
              <a:rPr lang="en-US" altLang="zh-CN" sz="3200" b="1" i="0" u="none" strike="noStrike" kern="1200" cap="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EMPLOYEE PERFORMANCE ANALYSIS</a:t>
            </a:r>
            <a:endParaRPr lang="zh-CN" altLang="en-US" sz="3200" b="1" i="0" u="none" strike="noStrike" kern="1200" cap="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0896320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duotone>
              <a:srgbClr val="494949"/>
              <a:srgbClr val="FFFFFF"/>
            </a:duotone>
          </a:blip>
          <a:stretch/>
        </a:blip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810000" y="447188"/>
            <a:ext cx="10571998" cy="97045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90000"/>
              </a:lnSpc>
              <a:spcBef>
                <a:spcPts val="0"/>
              </a:spcBef>
              <a:spcAft>
                <a:spcPts val="0"/>
              </a:spcAft>
              <a:buNone/>
            </a:pPr>
            <a:r>
              <a:rPr lang="en-US" altLang="zh-CN" sz="5900" b="1" i="0" u="none" strike="noStrike" kern="1200" cap="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AGENDA</a:t>
            </a:r>
            <a:endParaRPr lang="zh-CN" altLang="en-US" sz="5900" b="1" i="0" u="none" strike="noStrike" kern="1200" cap="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47" name="文本框"/>
          <p:cNvSpPr>
            <a:spLocks noGrp="1"/>
          </p:cNvSpPr>
          <p:nvPr>
            <p:ph type="body" idx="1"/>
          </p:nvPr>
        </p:nvSpPr>
        <p:spPr>
          <a:xfrm rot="0">
            <a:off x="677334" y="2611120"/>
            <a:ext cx="8596668" cy="3430242"/>
          </a:xfrm>
          <a:prstGeom prst="rect"/>
          <a:noFill/>
          <a:ln w="12700" cmpd="sng" cap="flat">
            <a:noFill/>
            <a:prstDash val="solid"/>
            <a:miter/>
          </a:ln>
        </p:spPr>
        <p:txBody>
          <a:bodyPr vert="horz" wrap="square" lIns="91440" tIns="45720" rIns="91440" bIns="45720" anchor="ctr" anchorCtr="0">
            <a:prstTxWarp prst="textNoShape"/>
          </a:bodyPr>
          <a:lstStyle/>
          <a:p>
            <a:pPr marL="228600" indent="-228600" algn="l">
              <a:lnSpc>
                <a:spcPct val="100000"/>
              </a:lnSpc>
              <a:spcBef>
                <a:spcPts val="1000"/>
              </a:spcBef>
              <a:spcAft>
                <a:spcPts val="0"/>
              </a:spcAft>
              <a:buClr>
                <a:schemeClr val="accent1"/>
              </a:buClr>
              <a:buSzPct val="160000"/>
              <a:buFont typeface="Arial" pitchFamily="34" charset="0"/>
              <a:buChar char="•"/>
            </a:pPr>
            <a:r>
              <a:rPr lang="en-US" altLang="zh-CN" sz="1900" b="1" i="0" u="none" strike="noStrike" kern="1200" cap="all" spc="0" baseline="0">
                <a:solidFill>
                  <a:schemeClr val="tx1"/>
                </a:solidFill>
                <a:latin typeface="Times New Roman" pitchFamily="18" charset="0"/>
                <a:ea typeface="宋体" pitchFamily="0" charset="0"/>
                <a:cs typeface="Times New Roman" pitchFamily="18" charset="0"/>
              </a:rPr>
              <a:t>Problem Statement</a:t>
            </a:r>
            <a:endParaRPr lang="en-US" altLang="zh-CN" sz="1900" b="1" i="0" u="none" strike="noStrike" kern="1200" cap="all" spc="0" baseline="0">
              <a:solidFill>
                <a:schemeClr val="tx1"/>
              </a:solidFill>
              <a:latin typeface="Times New Roman" pitchFamily="18" charset="0"/>
              <a:ea typeface="宋体" pitchFamily="0" charset="0"/>
              <a:cs typeface="Times New Roman" pitchFamily="18" charset="0"/>
            </a:endParaRPr>
          </a:p>
          <a:p>
            <a:pPr marL="228600" indent="-228600" algn="l">
              <a:lnSpc>
                <a:spcPct val="100000"/>
              </a:lnSpc>
              <a:spcBef>
                <a:spcPts val="1000"/>
              </a:spcBef>
              <a:spcAft>
                <a:spcPts val="0"/>
              </a:spcAft>
              <a:buClr>
                <a:schemeClr val="accent1"/>
              </a:buClr>
              <a:buSzPct val="160000"/>
              <a:buFont typeface="Arial" pitchFamily="34" charset="0"/>
              <a:buChar char="•"/>
            </a:pPr>
            <a:r>
              <a:rPr lang="en-US" altLang="zh-CN" sz="1900" b="1" i="0" u="none" strike="noStrike" kern="1200" cap="all" spc="0" baseline="0">
                <a:solidFill>
                  <a:schemeClr val="tx1"/>
                </a:solidFill>
                <a:latin typeface="Times New Roman" pitchFamily="18" charset="0"/>
                <a:ea typeface="宋体" pitchFamily="0" charset="0"/>
                <a:cs typeface="Times New Roman" pitchFamily="18" charset="0"/>
              </a:rPr>
              <a:t>Project Overview</a:t>
            </a:r>
            <a:endParaRPr lang="en-US" altLang="zh-CN" sz="1900" b="1" i="0" u="none" strike="noStrike" kern="1200" cap="all" spc="0" baseline="0">
              <a:solidFill>
                <a:schemeClr val="tx1"/>
              </a:solidFill>
              <a:latin typeface="Times New Roman" pitchFamily="18" charset="0"/>
              <a:ea typeface="宋体" pitchFamily="0" charset="0"/>
              <a:cs typeface="Times New Roman" pitchFamily="18" charset="0"/>
            </a:endParaRPr>
          </a:p>
          <a:p>
            <a:pPr marL="228600" indent="-228600" algn="l">
              <a:lnSpc>
                <a:spcPct val="100000"/>
              </a:lnSpc>
              <a:spcBef>
                <a:spcPts val="1000"/>
              </a:spcBef>
              <a:spcAft>
                <a:spcPts val="0"/>
              </a:spcAft>
              <a:buClr>
                <a:schemeClr val="accent1"/>
              </a:buClr>
              <a:buSzPct val="160000"/>
              <a:buFont typeface="Arial" pitchFamily="34" charset="0"/>
              <a:buChar char="•"/>
            </a:pPr>
            <a:r>
              <a:rPr lang="en-US" altLang="zh-CN" sz="1900" b="1" i="0" u="none" strike="noStrike" kern="1200" cap="all" spc="0" baseline="0">
                <a:solidFill>
                  <a:schemeClr val="tx1"/>
                </a:solidFill>
                <a:latin typeface="Times New Roman" pitchFamily="18" charset="0"/>
                <a:ea typeface="宋体" pitchFamily="0" charset="0"/>
                <a:cs typeface="Times New Roman" pitchFamily="18" charset="0"/>
              </a:rPr>
              <a:t>End User</a:t>
            </a:r>
            <a:endParaRPr lang="en-US" altLang="zh-CN" sz="1900" b="1" i="0" u="none" strike="noStrike" kern="1200" cap="all" spc="0" baseline="0">
              <a:solidFill>
                <a:schemeClr val="tx1"/>
              </a:solidFill>
              <a:latin typeface="Times New Roman" pitchFamily="18" charset="0"/>
              <a:ea typeface="宋体" pitchFamily="0" charset="0"/>
              <a:cs typeface="Times New Roman" pitchFamily="18" charset="0"/>
            </a:endParaRPr>
          </a:p>
          <a:p>
            <a:pPr marL="228600" indent="-228600" algn="l">
              <a:lnSpc>
                <a:spcPct val="100000"/>
              </a:lnSpc>
              <a:spcBef>
                <a:spcPts val="1000"/>
              </a:spcBef>
              <a:spcAft>
                <a:spcPts val="0"/>
              </a:spcAft>
              <a:buClr>
                <a:schemeClr val="accent1"/>
              </a:buClr>
              <a:buSzPct val="160000"/>
              <a:buFont typeface="Arial" pitchFamily="34" charset="0"/>
              <a:buChar char="•"/>
            </a:pPr>
            <a:r>
              <a:rPr lang="en-US" altLang="zh-CN" sz="1900" b="1" i="0" u="none" strike="noStrike" kern="1200" cap="all" spc="0" baseline="0">
                <a:solidFill>
                  <a:schemeClr val="tx1"/>
                </a:solidFill>
                <a:latin typeface="Times New Roman" pitchFamily="18" charset="0"/>
                <a:ea typeface="宋体" pitchFamily="0" charset="0"/>
                <a:cs typeface="Times New Roman" pitchFamily="18" charset="0"/>
              </a:rPr>
              <a:t>Our Solution and Proposition</a:t>
            </a:r>
            <a:endParaRPr lang="en-US" altLang="zh-CN" sz="1900" b="1" i="0" u="none" strike="noStrike" kern="1200" cap="all" spc="0" baseline="0">
              <a:solidFill>
                <a:schemeClr val="tx1"/>
              </a:solidFill>
              <a:latin typeface="Times New Roman" pitchFamily="18" charset="0"/>
              <a:ea typeface="宋体" pitchFamily="0" charset="0"/>
              <a:cs typeface="Times New Roman" pitchFamily="18" charset="0"/>
            </a:endParaRPr>
          </a:p>
          <a:p>
            <a:pPr marL="228600" indent="-228600" algn="l">
              <a:lnSpc>
                <a:spcPct val="100000"/>
              </a:lnSpc>
              <a:spcBef>
                <a:spcPts val="1000"/>
              </a:spcBef>
              <a:spcAft>
                <a:spcPts val="0"/>
              </a:spcAft>
              <a:buClr>
                <a:schemeClr val="accent1"/>
              </a:buClr>
              <a:buSzPct val="160000"/>
              <a:buFont typeface="Arial" pitchFamily="34" charset="0"/>
              <a:buChar char="•"/>
            </a:pPr>
            <a:r>
              <a:rPr lang="en-US" altLang="zh-CN" sz="1900" b="1" i="0" u="none" strike="noStrike" kern="1200" cap="all" spc="0" baseline="0">
                <a:solidFill>
                  <a:schemeClr val="tx1"/>
                </a:solidFill>
                <a:latin typeface="Times New Roman" pitchFamily="18" charset="0"/>
                <a:ea typeface="宋体" pitchFamily="0" charset="0"/>
                <a:cs typeface="Times New Roman" pitchFamily="18" charset="0"/>
              </a:rPr>
              <a:t>Dataset Description</a:t>
            </a:r>
            <a:endParaRPr lang="en-US" altLang="zh-CN" sz="1900" b="1" i="0" u="none" strike="noStrike" kern="1200" cap="all" spc="0" baseline="0">
              <a:solidFill>
                <a:schemeClr val="tx1"/>
              </a:solidFill>
              <a:latin typeface="Times New Roman" pitchFamily="18" charset="0"/>
              <a:ea typeface="宋体" pitchFamily="0" charset="0"/>
              <a:cs typeface="Times New Roman" pitchFamily="18" charset="0"/>
            </a:endParaRPr>
          </a:p>
          <a:p>
            <a:pPr marL="228600" indent="-228600" algn="l">
              <a:lnSpc>
                <a:spcPct val="100000"/>
              </a:lnSpc>
              <a:spcBef>
                <a:spcPts val="1000"/>
              </a:spcBef>
              <a:spcAft>
                <a:spcPts val="0"/>
              </a:spcAft>
              <a:buClr>
                <a:schemeClr val="accent1"/>
              </a:buClr>
              <a:buSzPct val="160000"/>
              <a:buFont typeface="Arial" pitchFamily="34" charset="0"/>
              <a:buChar char="•"/>
            </a:pPr>
            <a:r>
              <a:rPr lang="en-US" altLang="zh-CN" sz="1900" b="1" i="0" u="none" strike="noStrike" kern="1200" cap="all" spc="0" baseline="0">
                <a:solidFill>
                  <a:schemeClr val="tx1"/>
                </a:solidFill>
                <a:latin typeface="Times New Roman" pitchFamily="18" charset="0"/>
                <a:ea typeface="宋体" pitchFamily="0" charset="0"/>
                <a:cs typeface="Times New Roman" pitchFamily="18" charset="0"/>
              </a:rPr>
              <a:t>Modelling Approach</a:t>
            </a:r>
            <a:endParaRPr lang="en-US" altLang="zh-CN" sz="1900" b="1" i="0" u="none" strike="noStrike" kern="1200" cap="all" spc="0" baseline="0">
              <a:solidFill>
                <a:schemeClr val="tx1"/>
              </a:solidFill>
              <a:latin typeface="Times New Roman" pitchFamily="18" charset="0"/>
              <a:ea typeface="宋体" pitchFamily="0" charset="0"/>
              <a:cs typeface="Times New Roman" pitchFamily="18" charset="0"/>
            </a:endParaRPr>
          </a:p>
          <a:p>
            <a:pPr marL="228600" indent="-228600" algn="l">
              <a:lnSpc>
                <a:spcPct val="100000"/>
              </a:lnSpc>
              <a:spcBef>
                <a:spcPts val="1000"/>
              </a:spcBef>
              <a:spcAft>
                <a:spcPts val="0"/>
              </a:spcAft>
              <a:buClr>
                <a:schemeClr val="accent1"/>
              </a:buClr>
              <a:buSzPct val="160000"/>
              <a:buFont typeface="Arial" pitchFamily="34" charset="0"/>
              <a:buChar char="•"/>
            </a:pPr>
            <a:r>
              <a:rPr lang="en-US" altLang="zh-CN" sz="1900" b="1" i="0" u="none" strike="noStrike" kern="1200" cap="all" spc="0" baseline="0">
                <a:solidFill>
                  <a:schemeClr val="tx1"/>
                </a:solidFill>
                <a:latin typeface="Times New Roman" pitchFamily="18" charset="0"/>
                <a:ea typeface="宋体" pitchFamily="0" charset="0"/>
                <a:cs typeface="Times New Roman" pitchFamily="18" charset="0"/>
              </a:rPr>
              <a:t>Result and Discussion</a:t>
            </a:r>
            <a:endParaRPr lang="en-US" altLang="zh-CN" sz="1900" b="1" i="0" u="none" strike="noStrike" kern="1200" cap="all" spc="0" baseline="0">
              <a:solidFill>
                <a:schemeClr val="tx1"/>
              </a:solidFill>
              <a:latin typeface="Times New Roman" pitchFamily="18" charset="0"/>
              <a:ea typeface="宋体" pitchFamily="0" charset="0"/>
              <a:cs typeface="Times New Roman" pitchFamily="18" charset="0"/>
            </a:endParaRPr>
          </a:p>
          <a:p>
            <a:pPr marL="228600" indent="-228600" algn="l">
              <a:lnSpc>
                <a:spcPct val="100000"/>
              </a:lnSpc>
              <a:spcBef>
                <a:spcPts val="1000"/>
              </a:spcBef>
              <a:spcAft>
                <a:spcPts val="0"/>
              </a:spcAft>
              <a:buClr>
                <a:schemeClr val="accent1"/>
              </a:buClr>
              <a:buSzPct val="160000"/>
              <a:buFont typeface="Arial" pitchFamily="34" charset="0"/>
              <a:buChar char="•"/>
            </a:pPr>
            <a:r>
              <a:rPr lang="en-US" altLang="zh-CN" sz="1900" b="1" i="0" u="none" strike="noStrike" kern="1200" cap="all" spc="0" baseline="0">
                <a:solidFill>
                  <a:schemeClr val="tx1"/>
                </a:solidFill>
                <a:latin typeface="Times New Roman" pitchFamily="18" charset="0"/>
                <a:ea typeface="宋体" pitchFamily="0" charset="0"/>
                <a:cs typeface="Times New Roman" pitchFamily="18" charset="0"/>
              </a:rPr>
              <a:t>Conclusion</a:t>
            </a:r>
            <a:endParaRPr lang="zh-CN" altLang="en-US" sz="1900" b="1" i="0" u="none" strike="noStrike" kern="1200" cap="all"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4347306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duotone>
              <a:srgbClr val="494949"/>
              <a:srgbClr val="FFFFFF"/>
            </a:duotone>
          </a:blip>
          <a:stretch/>
        </a:blip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810000" y="447188"/>
            <a:ext cx="10571998" cy="97045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5400" b="1" i="0" u="none" strike="noStrike" kern="1200" cap="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PROJECT STATEMENT</a:t>
            </a:r>
            <a:endParaRPr lang="zh-CN" altLang="en-US" sz="5400" b="1" i="0" u="none" strike="noStrike" kern="1200" cap="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49" name="文本框"/>
          <p:cNvSpPr>
            <a:spLocks noGrp="1"/>
          </p:cNvSpPr>
          <p:nvPr>
            <p:ph type="body" idx="1"/>
          </p:nvPr>
        </p:nvSpPr>
        <p:spPr>
          <a:xfrm rot="0">
            <a:off x="677334" y="1442721"/>
            <a:ext cx="8596668" cy="4598642"/>
          </a:xfrm>
          <a:prstGeom prst="rect"/>
          <a:noFill/>
          <a:ln w="12700" cmpd="sng" cap="flat">
            <a:noFill/>
            <a:prstDash val="solid"/>
            <a:miter/>
          </a:ln>
        </p:spPr>
        <p:txBody>
          <a:bodyPr vert="horz" wrap="square" lIns="91440" tIns="45720" rIns="91440" bIns="45720" anchor="ctr" anchorCtr="0">
            <a:prstTxWarp prst="textNoShape"/>
          </a:bodyPr>
          <a:lstStyle/>
          <a:p>
            <a:pPr marL="228600" indent="-228600" algn="just">
              <a:lnSpc>
                <a:spcPct val="110000"/>
              </a:lnSpc>
              <a:spcBef>
                <a:spcPts val="1000"/>
              </a:spcBef>
              <a:spcAft>
                <a:spcPts val="0"/>
              </a:spcAft>
              <a:buClr>
                <a:schemeClr val="accent1"/>
              </a:buClr>
              <a:buSzPct val="160000"/>
              <a:buFont typeface="Arial" pitchFamily="34" charset="0"/>
              <a:buChar char="•"/>
            </a:pPr>
            <a:r>
              <a:rPr lang="en-US" altLang="zh-CN" sz="2200" b="0" i="0" u="none" strike="noStrike" kern="1200" cap="all" spc="0" baseline="0">
                <a:solidFill>
                  <a:schemeClr val="tx1"/>
                </a:solidFill>
                <a:latin typeface="Times New Roman" pitchFamily="18" charset="0"/>
                <a:ea typeface="宋体" pitchFamily="0" charset="0"/>
                <a:cs typeface="Times New Roman" pitchFamily="18" charset="0"/>
              </a:rPr>
              <a:t>Employee performance is often inconsistent, leading  to reduced productivity and missed goals. This can be due to factors like unclear expectations, lack of training, or ineffective communication.</a:t>
            </a:r>
            <a:endParaRPr lang="en-US" altLang="zh-CN" sz="2200" b="0" i="0" u="none" strike="noStrike" kern="1200" cap="all" spc="0" baseline="0">
              <a:solidFill>
                <a:schemeClr val="tx1"/>
              </a:solidFill>
              <a:latin typeface="Times New Roman" pitchFamily="18" charset="0"/>
              <a:ea typeface="宋体" pitchFamily="0" charset="0"/>
              <a:cs typeface="Times New Roman" pitchFamily="18" charset="0"/>
            </a:endParaRPr>
          </a:p>
          <a:p>
            <a:pPr marL="228600" indent="-228600" algn="just">
              <a:lnSpc>
                <a:spcPct val="110000"/>
              </a:lnSpc>
              <a:spcBef>
                <a:spcPts val="1000"/>
              </a:spcBef>
              <a:spcAft>
                <a:spcPts val="0"/>
              </a:spcAft>
              <a:buClr>
                <a:schemeClr val="accent1"/>
              </a:buClr>
              <a:buSzPct val="160000"/>
              <a:buFont typeface="Arial" pitchFamily="34" charset="0"/>
              <a:buChar char="•"/>
            </a:pPr>
            <a:r>
              <a:rPr lang="en-US" altLang="zh-CN" sz="2200" b="0" i="0" u="none" strike="noStrike" kern="1200" cap="all" spc="0" baseline="0">
                <a:solidFill>
                  <a:schemeClr val="tx1"/>
                </a:solidFill>
                <a:latin typeface="Times New Roman" pitchFamily="18" charset="0"/>
                <a:ea typeface="宋体" pitchFamily="0" charset="0"/>
                <a:cs typeface="Times New Roman" pitchFamily="18" charset="0"/>
              </a:rPr>
              <a:t>Employees may be dissatisfied with their roles or the company, leading to turnover. Employees may not be developing their skills or advancing in their careers.</a:t>
            </a:r>
            <a:endParaRPr lang="en-US" altLang="zh-CN" sz="2200" b="0" i="0" u="none" strike="noStrike" kern="1200" cap="all" spc="0" baseline="0">
              <a:solidFill>
                <a:schemeClr val="tx1"/>
              </a:solidFill>
              <a:latin typeface="Times New Roman" pitchFamily="18" charset="0"/>
              <a:ea typeface="宋体" pitchFamily="0" charset="0"/>
              <a:cs typeface="Times New Roman" pitchFamily="18" charset="0"/>
            </a:endParaRPr>
          </a:p>
          <a:p>
            <a:pPr marL="228600" indent="-228600" algn="just">
              <a:lnSpc>
                <a:spcPct val="110000"/>
              </a:lnSpc>
              <a:spcBef>
                <a:spcPts val="1000"/>
              </a:spcBef>
              <a:spcAft>
                <a:spcPts val="0"/>
              </a:spcAft>
              <a:buClr>
                <a:schemeClr val="accent1"/>
              </a:buClr>
              <a:buSzPct val="160000"/>
              <a:buFont typeface="Arial" pitchFamily="34" charset="0"/>
              <a:buChar char="•"/>
            </a:pPr>
            <a:r>
              <a:rPr lang="en-US" altLang="zh-CN" sz="2200" b="0" i="0" u="none" strike="noStrike" kern="1200" cap="all" spc="0" baseline="0">
                <a:solidFill>
                  <a:schemeClr val="tx1"/>
                </a:solidFill>
                <a:latin typeface="Times New Roman" pitchFamily="18" charset="0"/>
                <a:ea typeface="宋体" pitchFamily="0" charset="0"/>
                <a:cs typeface="Times New Roman" pitchFamily="18" charset="0"/>
              </a:rPr>
              <a:t>The organisation may not be achieving its goals due to inadequate employee performance.  </a:t>
            </a:r>
            <a:endParaRPr lang="zh-CN" altLang="en-US" sz="2200" b="0" i="0" u="none" strike="noStrike" kern="1200" cap="all"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762232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duotone>
              <a:srgbClr val="494949"/>
              <a:srgbClr val="FFFFFF"/>
            </a:duotone>
          </a:blip>
          <a:stretch/>
        </a:blip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810000" y="447188"/>
            <a:ext cx="10571998" cy="97045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5400" b="1" i="0" u="none" strike="noStrike" kern="1200" cap="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PROJECT OVERVIEW </a:t>
            </a:r>
            <a:endParaRPr lang="zh-CN" altLang="en-US" sz="5400" b="1" i="0" u="none" strike="noStrike" kern="1200" cap="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51" name="文本框"/>
          <p:cNvSpPr>
            <a:spLocks noGrp="1"/>
          </p:cNvSpPr>
          <p:nvPr>
            <p:ph type="body" idx="1"/>
          </p:nvPr>
        </p:nvSpPr>
        <p:spPr>
          <a:xfrm rot="0">
            <a:off x="677334" y="1645921"/>
            <a:ext cx="8596668" cy="4395441"/>
          </a:xfrm>
          <a:prstGeom prst="rect"/>
          <a:noFill/>
          <a:ln w="12700" cmpd="sng" cap="flat">
            <a:noFill/>
            <a:prstDash val="solid"/>
            <a:miter/>
          </a:ln>
        </p:spPr>
        <p:txBody>
          <a:bodyPr vert="horz" wrap="square" lIns="91440" tIns="45720" rIns="91440" bIns="45720" anchor="ctr" anchorCtr="0">
            <a:prstTxWarp prst="textNoShape"/>
          </a:bodyPr>
          <a:lstStyle/>
          <a:p>
            <a:pPr marL="228600" indent="-228600" algn="just">
              <a:lnSpc>
                <a:spcPct val="100000"/>
              </a:lnSpc>
              <a:spcBef>
                <a:spcPts val="1000"/>
              </a:spcBef>
              <a:spcAft>
                <a:spcPts val="0"/>
              </a:spcAft>
              <a:buClr>
                <a:schemeClr val="accent1"/>
              </a:buClr>
              <a:buSzPct val="160000"/>
              <a:buFont typeface="Arial" pitchFamily="34" charset="0"/>
              <a:buChar char="•"/>
            </a:pPr>
            <a:r>
              <a:rPr lang="en-US" altLang="zh-CN" sz="1900" b="0" i="0" u="none" strike="noStrike" kern="1200" cap="all" spc="0" baseline="0">
                <a:solidFill>
                  <a:schemeClr val="tx1"/>
                </a:solidFill>
                <a:latin typeface="Times New Roman" pitchFamily="18" charset="0"/>
                <a:ea typeface="宋体" pitchFamily="0" charset="0"/>
                <a:cs typeface="Times New Roman" pitchFamily="18" charset="0"/>
              </a:rPr>
              <a:t>Employee performance analysis involves evaluating various metrics such as productivity, efficiency, and output quality to assess individual and team performance.</a:t>
            </a:r>
            <a:endParaRPr lang="en-US" altLang="zh-CN" sz="1900" b="0" i="0" u="none" strike="noStrike" kern="1200" cap="all" spc="0" baseline="0">
              <a:solidFill>
                <a:schemeClr val="tx1"/>
              </a:solidFill>
              <a:latin typeface="Times New Roman" pitchFamily="18" charset="0"/>
              <a:ea typeface="宋体" pitchFamily="0" charset="0"/>
              <a:cs typeface="Times New Roman" pitchFamily="18" charset="0"/>
            </a:endParaRPr>
          </a:p>
          <a:p>
            <a:pPr marL="228600" indent="-228600" algn="just">
              <a:lnSpc>
                <a:spcPct val="100000"/>
              </a:lnSpc>
              <a:spcBef>
                <a:spcPts val="1000"/>
              </a:spcBef>
              <a:spcAft>
                <a:spcPts val="0"/>
              </a:spcAft>
              <a:buClr>
                <a:schemeClr val="accent1"/>
              </a:buClr>
              <a:buSzPct val="160000"/>
              <a:buFont typeface="Arial" pitchFamily="34" charset="0"/>
              <a:buChar char="•"/>
            </a:pPr>
            <a:r>
              <a:rPr lang="en-US" altLang="zh-CN" sz="1900" b="0" i="0" u="none" strike="noStrike" kern="1200" cap="all" spc="0" baseline="0">
                <a:solidFill>
                  <a:schemeClr val="tx1"/>
                </a:solidFill>
                <a:latin typeface="Times New Roman" pitchFamily="18" charset="0"/>
                <a:ea typeface="宋体" pitchFamily="0" charset="0"/>
                <a:cs typeface="Times New Roman" pitchFamily="18" charset="0"/>
              </a:rPr>
              <a:t>By leveraging data </a:t>
            </a:r>
            <a:r>
              <a:rPr lang="en-US" altLang="zh-CN" sz="1900" b="0" i="0" u="none" strike="noStrike" kern="1200" cap="all" spc="0" baseline="0">
                <a:solidFill>
                  <a:schemeClr val="tx1"/>
                </a:solidFill>
                <a:latin typeface="Times New Roman" pitchFamily="18" charset="0"/>
                <a:ea typeface="宋体" pitchFamily="0" charset="0"/>
                <a:cs typeface="Times New Roman" pitchFamily="18" charset="0"/>
              </a:rPr>
              <a:t>analysis,organisation</a:t>
            </a:r>
            <a:r>
              <a:rPr lang="en-US" altLang="zh-CN" sz="1900" b="0" i="0" u="none" strike="noStrike" kern="1200" cap="all" spc="0" baseline="0">
                <a:solidFill>
                  <a:schemeClr val="tx1"/>
                </a:solidFill>
                <a:latin typeface="Times New Roman" pitchFamily="18" charset="0"/>
                <a:ea typeface="宋体" pitchFamily="0" charset="0"/>
                <a:cs typeface="Times New Roman" pitchFamily="18" charset="0"/>
              </a:rPr>
              <a:t> can identify top performers, areas for improvement, and potential training needs.</a:t>
            </a:r>
            <a:endParaRPr lang="en-US" altLang="zh-CN" sz="1900" b="0" i="0" u="none" strike="noStrike" kern="1200" cap="all" spc="0" baseline="0">
              <a:solidFill>
                <a:schemeClr val="tx1"/>
              </a:solidFill>
              <a:latin typeface="Times New Roman" pitchFamily="18" charset="0"/>
              <a:ea typeface="宋体" pitchFamily="0" charset="0"/>
              <a:cs typeface="Times New Roman" pitchFamily="18" charset="0"/>
            </a:endParaRPr>
          </a:p>
          <a:p>
            <a:pPr marL="228600" indent="-228600" algn="just">
              <a:lnSpc>
                <a:spcPct val="100000"/>
              </a:lnSpc>
              <a:spcBef>
                <a:spcPts val="1000"/>
              </a:spcBef>
              <a:spcAft>
                <a:spcPts val="0"/>
              </a:spcAft>
              <a:buClr>
                <a:schemeClr val="accent1"/>
              </a:buClr>
              <a:buSzPct val="160000"/>
              <a:buFont typeface="Arial" pitchFamily="34" charset="0"/>
              <a:buChar char="•"/>
            </a:pPr>
            <a:r>
              <a:rPr lang="en-US" altLang="zh-CN" sz="1900" b="0" i="0" u="none" strike="noStrike" kern="1200" cap="all" spc="0" baseline="0">
                <a:solidFill>
                  <a:schemeClr val="tx1"/>
                </a:solidFill>
                <a:latin typeface="Times New Roman" pitchFamily="18" charset="0"/>
                <a:ea typeface="宋体" pitchFamily="0" charset="0"/>
                <a:cs typeface="Times New Roman" pitchFamily="18" charset="0"/>
              </a:rPr>
              <a:t>An employee data sheet is a paperwork form used by business to store information on employee such as their duties, contact information, and performance records.</a:t>
            </a:r>
            <a:endParaRPr lang="en-US" altLang="zh-CN" sz="1900" b="0" i="0" u="none" strike="noStrike" kern="1200" cap="all" spc="0" baseline="0">
              <a:solidFill>
                <a:schemeClr val="tx1"/>
              </a:solidFill>
              <a:latin typeface="Times New Roman" pitchFamily="18" charset="0"/>
              <a:ea typeface="宋体" pitchFamily="0" charset="0"/>
              <a:cs typeface="Times New Roman" pitchFamily="18" charset="0"/>
            </a:endParaRPr>
          </a:p>
          <a:p>
            <a:pPr marL="228600" indent="-228600" algn="just">
              <a:lnSpc>
                <a:spcPct val="100000"/>
              </a:lnSpc>
              <a:spcBef>
                <a:spcPts val="1000"/>
              </a:spcBef>
              <a:spcAft>
                <a:spcPts val="0"/>
              </a:spcAft>
              <a:buClr>
                <a:schemeClr val="accent1"/>
              </a:buClr>
              <a:buSzPct val="160000"/>
              <a:buFont typeface="Arial" pitchFamily="34" charset="0"/>
              <a:buChar char="•"/>
            </a:pPr>
            <a:r>
              <a:rPr lang="en-US" altLang="zh-CN" sz="1900" b="0" i="0" u="none" strike="noStrike" kern="1200" cap="all" spc="0" baseline="0">
                <a:solidFill>
                  <a:schemeClr val="tx1"/>
                </a:solidFill>
                <a:latin typeface="Times New Roman" pitchFamily="18" charset="0"/>
                <a:ea typeface="宋体" pitchFamily="0" charset="0"/>
                <a:cs typeface="Times New Roman" pitchFamily="18" charset="0"/>
              </a:rPr>
              <a:t>Use this employee data sheet to gather contact </a:t>
            </a:r>
            <a:r>
              <a:rPr lang="en-US" altLang="zh-CN" sz="1900" b="0" i="0" u="none" strike="noStrike" kern="1200" cap="all" spc="0" baseline="0">
                <a:solidFill>
                  <a:schemeClr val="tx1"/>
                </a:solidFill>
                <a:latin typeface="Times New Roman" pitchFamily="18" charset="0"/>
                <a:ea typeface="宋体" pitchFamily="0" charset="0"/>
                <a:cs typeface="Times New Roman" pitchFamily="18" charset="0"/>
              </a:rPr>
              <a:t>details,notify</a:t>
            </a:r>
            <a:r>
              <a:rPr lang="en-US" altLang="zh-CN" sz="1900" b="0" i="0" u="none" strike="noStrike" kern="1200" cap="all" spc="0" baseline="0">
                <a:solidFill>
                  <a:schemeClr val="tx1"/>
                </a:solidFill>
                <a:latin typeface="Times New Roman" pitchFamily="18" charset="0"/>
                <a:ea typeface="宋体" pitchFamily="0" charset="0"/>
                <a:cs typeface="Times New Roman" pitchFamily="18" charset="0"/>
              </a:rPr>
              <a:t> employees of a new position, or keep track of performance in your company.</a:t>
            </a:r>
            <a:endParaRPr lang="zh-CN" altLang="en-US" sz="1900" b="0" i="0" u="none" strike="noStrike" kern="1200" cap="all"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5690147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duotone>
              <a:srgbClr val="494949"/>
              <a:srgbClr val="FFFFFF"/>
            </a:duotone>
          </a:blip>
          <a:stretch/>
        </a:blip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810000" y="447188"/>
            <a:ext cx="10571998" cy="97045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5400" b="1" i="0" u="none" strike="noStrike" kern="1200" cap="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END USERS </a:t>
            </a:r>
            <a:endParaRPr lang="zh-CN" altLang="en-US" sz="5400" b="1" i="0" u="none" strike="noStrike" kern="1200" cap="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53" name="文本框"/>
          <p:cNvSpPr>
            <a:spLocks noGrp="1"/>
          </p:cNvSpPr>
          <p:nvPr>
            <p:ph type="body" idx="1"/>
          </p:nvPr>
        </p:nvSpPr>
        <p:spPr>
          <a:xfrm rot="0">
            <a:off x="677334" y="1564641"/>
            <a:ext cx="8596668" cy="4476722"/>
          </a:xfrm>
          <a:prstGeom prst="rect"/>
          <a:noFill/>
          <a:ln w="12700" cmpd="sng" cap="flat">
            <a:noFill/>
            <a:prstDash val="solid"/>
            <a:miter/>
          </a:ln>
        </p:spPr>
        <p:txBody>
          <a:bodyPr vert="horz" wrap="square" lIns="91440" tIns="45720" rIns="91440" bIns="45720" anchor="ctr" anchorCtr="0">
            <a:prstTxWarp prst="textNoShape"/>
          </a:bodyPr>
          <a:lstStyle/>
          <a:p>
            <a:pPr marL="228600" indent="-228600" algn="just">
              <a:lnSpc>
                <a:spcPct val="100000"/>
              </a:lnSpc>
              <a:spcBef>
                <a:spcPts val="1000"/>
              </a:spcBef>
              <a:spcAft>
                <a:spcPts val="0"/>
              </a:spcAft>
              <a:buClr>
                <a:schemeClr val="accent1"/>
              </a:buClr>
              <a:buSzPct val="160000"/>
              <a:buFont typeface="Arial" pitchFamily="34" charset="0"/>
              <a:buChar char="•"/>
            </a:pPr>
            <a:r>
              <a:rPr lang="en-US" altLang="zh-CN" sz="2200" b="0" i="0" u="none" strike="noStrike" kern="1200" cap="all" spc="0" baseline="0">
                <a:solidFill>
                  <a:schemeClr val="tx1"/>
                </a:solidFill>
                <a:latin typeface="Times New Roman" pitchFamily="18" charset="0"/>
                <a:ea typeface="宋体" pitchFamily="0" charset="0"/>
                <a:cs typeface="Times New Roman" pitchFamily="18" charset="0"/>
              </a:rPr>
              <a:t>Human resources professionals use performance analysis to design and implement training programs, compensation </a:t>
            </a:r>
            <a:r>
              <a:rPr lang="en-US" altLang="zh-CN" sz="2200" b="0" i="0" u="none" strike="noStrike" kern="1200" cap="all" spc="0" baseline="0">
                <a:solidFill>
                  <a:schemeClr val="tx1"/>
                </a:solidFill>
                <a:latin typeface="Times New Roman" pitchFamily="18" charset="0"/>
                <a:ea typeface="宋体" pitchFamily="0" charset="0"/>
                <a:cs typeface="Times New Roman" pitchFamily="18" charset="0"/>
              </a:rPr>
              <a:t>strategies,and</a:t>
            </a:r>
            <a:r>
              <a:rPr lang="en-US" altLang="zh-CN" sz="2200" b="0" i="0" u="none" strike="noStrike" kern="1200" cap="all" spc="0" baseline="0">
                <a:solidFill>
                  <a:schemeClr val="tx1"/>
                </a:solidFill>
                <a:latin typeface="Times New Roman" pitchFamily="18" charset="0"/>
                <a:ea typeface="宋体" pitchFamily="0" charset="0"/>
                <a:cs typeface="Times New Roman" pitchFamily="18" charset="0"/>
              </a:rPr>
              <a:t> performance management system.</a:t>
            </a:r>
            <a:endParaRPr lang="en-US" altLang="zh-CN" sz="2200" b="0" i="0" u="none" strike="noStrike" kern="1200" cap="all" spc="0" baseline="0">
              <a:solidFill>
                <a:schemeClr val="tx1"/>
              </a:solidFill>
              <a:latin typeface="Times New Roman" pitchFamily="18" charset="0"/>
              <a:ea typeface="宋体" pitchFamily="0" charset="0"/>
              <a:cs typeface="Times New Roman" pitchFamily="18" charset="0"/>
            </a:endParaRPr>
          </a:p>
          <a:p>
            <a:pPr marL="228600" indent="-228600" algn="just">
              <a:lnSpc>
                <a:spcPct val="100000"/>
              </a:lnSpc>
              <a:spcBef>
                <a:spcPts val="1000"/>
              </a:spcBef>
              <a:spcAft>
                <a:spcPts val="0"/>
              </a:spcAft>
              <a:buClr>
                <a:schemeClr val="accent1"/>
              </a:buClr>
              <a:buSzPct val="160000"/>
              <a:buFont typeface="Arial" pitchFamily="34" charset="0"/>
              <a:buChar char="•"/>
            </a:pPr>
            <a:r>
              <a:rPr lang="en-US" altLang="zh-CN" sz="2200" b="0" i="0" u="none" strike="noStrike" kern="1200" cap="all" spc="0" baseline="0">
                <a:solidFill>
                  <a:schemeClr val="tx1"/>
                </a:solidFill>
                <a:latin typeface="Times New Roman" pitchFamily="18" charset="0"/>
                <a:ea typeface="宋体" pitchFamily="0" charset="0"/>
                <a:cs typeface="Times New Roman" pitchFamily="18" charset="0"/>
              </a:rPr>
              <a:t>Managers use performance analysis to provide feedback to employees, identify development needs, and make informed decisions about promotions and salary adjustment.</a:t>
            </a:r>
            <a:endParaRPr lang="en-US" altLang="zh-CN" sz="2200" b="0" i="0" u="none" strike="noStrike" kern="1200" cap="all" spc="0" baseline="0">
              <a:solidFill>
                <a:schemeClr val="tx1"/>
              </a:solidFill>
              <a:latin typeface="Times New Roman" pitchFamily="18" charset="0"/>
              <a:ea typeface="宋体" pitchFamily="0" charset="0"/>
              <a:cs typeface="Times New Roman" pitchFamily="18" charset="0"/>
            </a:endParaRPr>
          </a:p>
          <a:p>
            <a:pPr marL="228600" indent="-228600" algn="just">
              <a:lnSpc>
                <a:spcPct val="100000"/>
              </a:lnSpc>
              <a:spcBef>
                <a:spcPts val="1000"/>
              </a:spcBef>
              <a:spcAft>
                <a:spcPts val="0"/>
              </a:spcAft>
              <a:buClr>
                <a:schemeClr val="accent1"/>
              </a:buClr>
              <a:buSzPct val="160000"/>
              <a:buFont typeface="Arial" pitchFamily="34" charset="0"/>
              <a:buChar char="•"/>
            </a:pPr>
            <a:r>
              <a:rPr lang="en-US" altLang="zh-CN" sz="2200" b="0" i="0" u="none" strike="noStrike" kern="1200" cap="all" spc="0" baseline="0">
                <a:solidFill>
                  <a:schemeClr val="tx1"/>
                </a:solidFill>
                <a:latin typeface="Times New Roman" pitchFamily="18" charset="0"/>
                <a:ea typeface="宋体" pitchFamily="0" charset="0"/>
                <a:cs typeface="Times New Roman" pitchFamily="18" charset="0"/>
              </a:rPr>
              <a:t>Employees benefit  from performance analysis by receiving </a:t>
            </a:r>
            <a:r>
              <a:rPr lang="en-US" altLang="zh-CN" sz="2200" b="0" i="0" u="none" strike="noStrike" kern="1200" cap="all" spc="0" baseline="0">
                <a:solidFill>
                  <a:schemeClr val="tx1"/>
                </a:solidFill>
                <a:latin typeface="Times New Roman" pitchFamily="18" charset="0"/>
                <a:ea typeface="宋体" pitchFamily="0" charset="0"/>
                <a:cs typeface="Times New Roman" pitchFamily="18" charset="0"/>
              </a:rPr>
              <a:t>feedback,identifying</a:t>
            </a:r>
            <a:r>
              <a:rPr lang="en-US" altLang="zh-CN" sz="2200" b="0" i="0" u="none" strike="noStrike" kern="1200" cap="all" spc="0" baseline="0">
                <a:solidFill>
                  <a:schemeClr val="tx1"/>
                </a:solidFill>
                <a:latin typeface="Times New Roman" pitchFamily="18" charset="0"/>
                <a:ea typeface="宋体" pitchFamily="0" charset="0"/>
                <a:cs typeface="Times New Roman" pitchFamily="18" charset="0"/>
              </a:rPr>
              <a:t> areas from improvement, and setting goals for professional growth.   </a:t>
            </a:r>
            <a:endParaRPr lang="zh-CN" altLang="en-US" sz="2200" b="0" i="0" u="none" strike="noStrike" kern="1200" cap="all"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3501868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duotone>
              <a:srgbClr val="494949"/>
              <a:srgbClr val="FFFFFF"/>
            </a:duotone>
          </a:blip>
          <a:stretch/>
        </a:blip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810000" y="447188"/>
            <a:ext cx="10571998" cy="97045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900" b="1" i="0" u="none" strike="noStrike" kern="1200" cap="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OUR SOLUTION AND PROPOSITION </a:t>
            </a:r>
            <a:endParaRPr lang="zh-CN" altLang="en-US" sz="4900" b="1" i="0" u="none" strike="noStrike" kern="1200" cap="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55" name="文本框"/>
          <p:cNvSpPr>
            <a:spLocks noGrp="1"/>
          </p:cNvSpPr>
          <p:nvPr>
            <p:ph type="body" idx="1"/>
          </p:nvPr>
        </p:nvSpPr>
        <p:spPr>
          <a:xfrm rot="0">
            <a:off x="677334" y="1595121"/>
            <a:ext cx="8596668" cy="4446242"/>
          </a:xfrm>
          <a:prstGeom prst="rect"/>
          <a:noFill/>
          <a:ln w="12700" cmpd="sng" cap="flat">
            <a:noFill/>
            <a:prstDash val="solid"/>
            <a:miter/>
          </a:ln>
        </p:spPr>
        <p:txBody>
          <a:bodyPr vert="horz" wrap="square" lIns="91440" tIns="45720" rIns="91440" bIns="45720" anchor="ctr" anchorCtr="0">
            <a:prstTxWarp prst="textNoShape"/>
          </a:bodyPr>
          <a:lstStyle/>
          <a:p>
            <a:pPr marL="228600" indent="-228600" algn="just">
              <a:lnSpc>
                <a:spcPct val="110000"/>
              </a:lnSpc>
              <a:spcBef>
                <a:spcPts val="1000"/>
              </a:spcBef>
              <a:spcAft>
                <a:spcPts val="0"/>
              </a:spcAft>
              <a:buClr>
                <a:schemeClr val="accent1"/>
              </a:buClr>
              <a:buSzPct val="160000"/>
              <a:buFont typeface="Arial" pitchFamily="34" charset="0"/>
              <a:buChar char="•"/>
            </a:pPr>
            <a:r>
              <a:rPr lang="en-US" altLang="zh-CN" sz="2200" b="0" i="0" u="none" strike="noStrike" kern="1200" cap="all" spc="0" baseline="0">
                <a:solidFill>
                  <a:schemeClr val="tx1"/>
                </a:solidFill>
                <a:latin typeface="Times New Roman" pitchFamily="18" charset="0"/>
                <a:ea typeface="宋体" pitchFamily="0" charset="0"/>
                <a:cs typeface="Times New Roman" pitchFamily="18" charset="0"/>
              </a:rPr>
              <a:t>Employee performance analysis is critical for organisation success. It allows organisation to identify areas of improvement optimize </a:t>
            </a:r>
            <a:r>
              <a:rPr lang="en-US" altLang="zh-CN" sz="2200" b="0" i="0" u="none" strike="noStrike" kern="1200" cap="all" spc="0" baseline="0">
                <a:solidFill>
                  <a:schemeClr val="tx1"/>
                </a:solidFill>
                <a:latin typeface="Times New Roman" pitchFamily="18" charset="0"/>
                <a:ea typeface="宋体" pitchFamily="0" charset="0"/>
                <a:cs typeface="Times New Roman" pitchFamily="18" charset="0"/>
              </a:rPr>
              <a:t>talent,and</a:t>
            </a:r>
            <a:r>
              <a:rPr lang="en-US" altLang="zh-CN" sz="2200" b="0" i="0" u="none" strike="noStrike" kern="1200" cap="all" spc="0" baseline="0">
                <a:solidFill>
                  <a:schemeClr val="tx1"/>
                </a:solidFill>
                <a:latin typeface="Times New Roman" pitchFamily="18" charset="0"/>
                <a:ea typeface="宋体" pitchFamily="0" charset="0"/>
                <a:cs typeface="Times New Roman" pitchFamily="18" charset="0"/>
              </a:rPr>
              <a:t> drive </a:t>
            </a:r>
            <a:r>
              <a:rPr lang="en-US" altLang="zh-CN" sz="2200" b="0" i="0" u="none" strike="noStrike" kern="1200" cap="all" spc="0" baseline="0">
                <a:solidFill>
                  <a:schemeClr val="tx1"/>
                </a:solidFill>
                <a:latin typeface="Times New Roman" pitchFamily="18" charset="0"/>
                <a:ea typeface="宋体" pitchFamily="0" charset="0"/>
                <a:cs typeface="Times New Roman" pitchFamily="18" charset="0"/>
              </a:rPr>
              <a:t>growth.Our</a:t>
            </a:r>
            <a:r>
              <a:rPr lang="en-US" altLang="zh-CN" sz="2200" b="0" i="0" u="none" strike="noStrike" kern="1200" cap="all" spc="0" baseline="0">
                <a:solidFill>
                  <a:schemeClr val="tx1"/>
                </a:solidFill>
                <a:latin typeface="Times New Roman" pitchFamily="18" charset="0"/>
                <a:ea typeface="宋体" pitchFamily="0" charset="0"/>
                <a:cs typeface="Times New Roman" pitchFamily="18" charset="0"/>
              </a:rPr>
              <a:t> solution provides a comprehensive and data-driven approach to performance evaluation.</a:t>
            </a:r>
            <a:endParaRPr lang="en-US" altLang="zh-CN" sz="2200" b="0" i="0" u="none" strike="noStrike" kern="1200" cap="all" spc="0" baseline="0">
              <a:solidFill>
                <a:schemeClr val="tx1"/>
              </a:solidFill>
              <a:latin typeface="Times New Roman" pitchFamily="18" charset="0"/>
              <a:ea typeface="宋体" pitchFamily="0" charset="0"/>
              <a:cs typeface="Times New Roman" pitchFamily="18" charset="0"/>
            </a:endParaRPr>
          </a:p>
          <a:p>
            <a:pPr marL="228600" indent="-228600" algn="just">
              <a:lnSpc>
                <a:spcPct val="110000"/>
              </a:lnSpc>
              <a:spcBef>
                <a:spcPts val="1000"/>
              </a:spcBef>
              <a:spcAft>
                <a:spcPts val="0"/>
              </a:spcAft>
              <a:buClr>
                <a:schemeClr val="accent1"/>
              </a:buClr>
              <a:buSzPct val="160000"/>
              <a:buFont typeface="Arial" pitchFamily="34" charset="0"/>
              <a:buChar char="•"/>
            </a:pPr>
            <a:r>
              <a:rPr lang="en-US" altLang="zh-CN" sz="2200" b="0" i="0" u="none" strike="noStrike" kern="1200" cap="all" spc="0" baseline="0">
                <a:solidFill>
                  <a:schemeClr val="tx1"/>
                </a:solidFill>
                <a:latin typeface="Times New Roman" pitchFamily="18" charset="0"/>
                <a:ea typeface="宋体" pitchFamily="0" charset="0"/>
                <a:cs typeface="Times New Roman" pitchFamily="18" charset="0"/>
              </a:rPr>
              <a:t>Reward like salary, stock options and bonuses. Employment benefits like paid time off, health insurance, retirement funds, parental leave and company-sponsored holidays.</a:t>
            </a:r>
            <a:endParaRPr lang="en-US" altLang="zh-CN" sz="2200" b="0" i="0" u="none" strike="noStrike" kern="1200" cap="all" spc="0" baseline="0">
              <a:solidFill>
                <a:schemeClr val="tx1"/>
              </a:solidFill>
              <a:latin typeface="Times New Roman" pitchFamily="18" charset="0"/>
              <a:ea typeface="宋体" pitchFamily="0" charset="0"/>
              <a:cs typeface="Times New Roman" pitchFamily="18" charset="0"/>
            </a:endParaRPr>
          </a:p>
          <a:p>
            <a:pPr marL="228600" indent="-228600" algn="just">
              <a:lnSpc>
                <a:spcPct val="110000"/>
              </a:lnSpc>
              <a:spcBef>
                <a:spcPts val="1000"/>
              </a:spcBef>
              <a:spcAft>
                <a:spcPts val="0"/>
              </a:spcAft>
              <a:buClr>
                <a:schemeClr val="accent1"/>
              </a:buClr>
              <a:buSzPct val="160000"/>
              <a:buFont typeface="Arial" pitchFamily="34" charset="0"/>
              <a:buChar char="•"/>
            </a:pPr>
            <a:r>
              <a:rPr lang="en-US" altLang="zh-CN" sz="2200" b="0" i="0" u="none" strike="noStrike" kern="1200" cap="all" spc="0" baseline="0">
                <a:solidFill>
                  <a:schemeClr val="tx1"/>
                </a:solidFill>
                <a:latin typeface="Times New Roman" pitchFamily="18" charset="0"/>
                <a:ea typeface="宋体" pitchFamily="0" charset="0"/>
                <a:cs typeface="Times New Roman" pitchFamily="18" charset="0"/>
              </a:rPr>
              <a:t>EVPs: financial rewards like salary.</a:t>
            </a:r>
            <a:endParaRPr lang="en-US" altLang="zh-CN" sz="2200" b="0" i="0" u="none" strike="noStrike" kern="1200" cap="all" spc="0" baseline="0">
              <a:solidFill>
                <a:schemeClr val="tx1"/>
              </a:solidFill>
              <a:latin typeface="Times New Roman" pitchFamily="18" charset="0"/>
              <a:ea typeface="宋体" pitchFamily="0" charset="0"/>
              <a:cs typeface="Times New Roman" pitchFamily="18" charset="0"/>
            </a:endParaRPr>
          </a:p>
          <a:p>
            <a:pPr marL="228600" indent="-228600" algn="l">
              <a:lnSpc>
                <a:spcPct val="110000"/>
              </a:lnSpc>
              <a:spcBef>
                <a:spcPts val="1000"/>
              </a:spcBef>
              <a:spcAft>
                <a:spcPts val="0"/>
              </a:spcAft>
              <a:buClr>
                <a:schemeClr val="accent1"/>
              </a:buClr>
              <a:buSzPct val="160000"/>
              <a:buFont typeface="Arial" pitchFamily="34" charset="0"/>
              <a:buChar char="•"/>
            </a:pPr>
            <a:endParaRPr lang="zh-CN" altLang="en-US" sz="1900" b="0" i="0" u="none" strike="noStrike" kern="1200" cap="all" spc="0" baseline="0">
              <a:solidFill>
                <a:schemeClr val="tx1"/>
              </a:solidFill>
              <a:latin typeface="Impact" pitchFamily="0" charset="0"/>
              <a:ea typeface="宋体" pitchFamily="0" charset="0"/>
              <a:cs typeface="Lucida Sans"/>
            </a:endParaRPr>
          </a:p>
        </p:txBody>
      </p:sp>
    </p:spTree>
    <p:extLst>
      <p:ext uri="{BB962C8B-B14F-4D97-AF65-F5344CB8AC3E}">
        <p14:creationId xmlns:p14="http://schemas.microsoft.com/office/powerpoint/2010/main" val="27624331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duotone>
              <a:srgbClr val="494949"/>
              <a:srgbClr val="FFFFFF"/>
            </a:duotone>
          </a:blip>
          <a:stretch/>
        </a:blip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810000" y="447188"/>
            <a:ext cx="10571998" cy="97045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5400" b="1" i="0" u="none" strike="noStrike" kern="1200" cap="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DATASET DESCRIPTION</a:t>
            </a:r>
            <a:endParaRPr lang="zh-CN" altLang="en-US" sz="5400" b="1" i="0" u="none" strike="noStrike" kern="1200" cap="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57" name="文本框"/>
          <p:cNvSpPr>
            <a:spLocks noGrp="1"/>
          </p:cNvSpPr>
          <p:nvPr>
            <p:ph type="body" idx="1"/>
          </p:nvPr>
        </p:nvSpPr>
        <p:spPr>
          <a:xfrm rot="0">
            <a:off x="677334" y="1432561"/>
            <a:ext cx="8596668" cy="4608802"/>
          </a:xfrm>
          <a:prstGeom prst="rect"/>
          <a:noFill/>
          <a:ln w="12700" cmpd="sng" cap="flat">
            <a:noFill/>
            <a:prstDash val="solid"/>
            <a:miter/>
          </a:ln>
        </p:spPr>
        <p:txBody>
          <a:bodyPr vert="horz" wrap="square" lIns="91440" tIns="45720" rIns="91440" bIns="45720" anchor="ctr" anchorCtr="0">
            <a:prstTxWarp prst="textNoShape"/>
          </a:bodyPr>
          <a:lstStyle/>
          <a:p>
            <a:pPr marL="228600" indent="-228600" algn="just">
              <a:lnSpc>
                <a:spcPct val="100000"/>
              </a:lnSpc>
              <a:spcBef>
                <a:spcPts val="1000"/>
              </a:spcBef>
              <a:spcAft>
                <a:spcPts val="0"/>
              </a:spcAft>
              <a:buClr>
                <a:schemeClr val="accent1"/>
              </a:buClr>
              <a:buSzPct val="160000"/>
              <a:buFont typeface="Arial" pitchFamily="34" charset="0"/>
              <a:buChar char="•"/>
            </a:pPr>
            <a:r>
              <a:rPr lang="en-US" altLang="zh-CN" sz="2200" b="0" i="0" u="none" strike="noStrike" kern="1200" cap="all" spc="0" baseline="0">
                <a:solidFill>
                  <a:schemeClr val="tx1"/>
                </a:solidFill>
                <a:latin typeface="Times New Roman" pitchFamily="18" charset="0"/>
                <a:ea typeface="宋体" pitchFamily="0" charset="0"/>
                <a:cs typeface="Times New Roman" pitchFamily="18" charset="0"/>
              </a:rPr>
              <a:t>The data set contains data like age, gender, job satisfaction, environment satisfaction, education field, job role, income, overtime, percentage salary hike, tenure, training time, years in current role, relationship status, and more.</a:t>
            </a:r>
            <a:endParaRPr lang="en-US" altLang="zh-CN" sz="2200" b="0" i="0" u="none" strike="noStrike" kern="1200" cap="all" spc="0" baseline="0">
              <a:solidFill>
                <a:schemeClr val="tx1"/>
              </a:solidFill>
              <a:latin typeface="Times New Roman" pitchFamily="18" charset="0"/>
              <a:ea typeface="宋体" pitchFamily="0" charset="0"/>
              <a:cs typeface="Times New Roman" pitchFamily="18" charset="0"/>
            </a:endParaRPr>
          </a:p>
          <a:p>
            <a:pPr marL="228600" indent="-228600" algn="just">
              <a:lnSpc>
                <a:spcPct val="100000"/>
              </a:lnSpc>
              <a:spcBef>
                <a:spcPts val="1000"/>
              </a:spcBef>
              <a:spcAft>
                <a:spcPts val="0"/>
              </a:spcAft>
              <a:buClr>
                <a:schemeClr val="accent1"/>
              </a:buClr>
              <a:buSzPct val="160000"/>
              <a:buFont typeface="Arial" pitchFamily="34" charset="0"/>
              <a:buChar char="•"/>
            </a:pPr>
            <a:r>
              <a:rPr lang="en-US" altLang="zh-CN" sz="2200" b="0" i="0" u="none" strike="noStrike" kern="1200" cap="all" spc="0" baseline="0">
                <a:solidFill>
                  <a:schemeClr val="tx1"/>
                </a:solidFill>
                <a:latin typeface="Times New Roman" pitchFamily="18" charset="0"/>
                <a:ea typeface="宋体" pitchFamily="0" charset="0"/>
                <a:cs typeface="Times New Roman"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endParaRPr lang="zh-CN" altLang="en-US" sz="2200" b="0" i="0" u="none" strike="noStrike" kern="1200" cap="all"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1689646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duotone>
              <a:srgbClr val="494949"/>
              <a:srgbClr val="FFFFFF"/>
            </a:duotone>
          </a:blip>
          <a:stretch/>
        </a:blip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810000" y="447188"/>
            <a:ext cx="10571998" cy="97045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900" b="1" i="0" u="none" strike="noStrike" kern="1200" cap="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THE “WOW” IN OUR SOLUTION</a:t>
            </a:r>
            <a:endParaRPr lang="zh-CN" altLang="en-US" sz="4900" b="1" i="0" u="none" strike="noStrike" kern="1200" cap="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59" name="文本框"/>
          <p:cNvSpPr>
            <a:spLocks noGrp="1"/>
          </p:cNvSpPr>
          <p:nvPr>
            <p:ph type="body" idx="1"/>
          </p:nvPr>
        </p:nvSpPr>
        <p:spPr>
          <a:xfrm rot="0">
            <a:off x="677334" y="1686561"/>
            <a:ext cx="8596668" cy="4354802"/>
          </a:xfrm>
          <a:prstGeom prst="rect"/>
          <a:noFill/>
          <a:ln w="12700" cmpd="sng" cap="flat">
            <a:noFill/>
            <a:prstDash val="solid"/>
            <a:miter/>
          </a:ln>
        </p:spPr>
        <p:txBody>
          <a:bodyPr vert="horz" wrap="square" lIns="91440" tIns="45720" rIns="91440" bIns="45720" anchor="ctr" anchorCtr="0">
            <a:prstTxWarp prst="textNoShape"/>
          </a:bodyPr>
          <a:lstStyle/>
          <a:p>
            <a:pPr marL="228600" indent="-228600" algn="just">
              <a:lnSpc>
                <a:spcPct val="100000"/>
              </a:lnSpc>
              <a:spcBef>
                <a:spcPts val="1000"/>
              </a:spcBef>
              <a:spcAft>
                <a:spcPts val="0"/>
              </a:spcAft>
              <a:buClr>
                <a:schemeClr val="accent1"/>
              </a:buClr>
              <a:buSzPct val="160000"/>
              <a:buFont typeface="Arial" pitchFamily="34" charset="0"/>
              <a:buChar char="•"/>
            </a:pPr>
            <a:r>
              <a:rPr lang="en-US" altLang="zh-CN" sz="3300" b="0" i="0" u="none" strike="noStrike" kern="1200" cap="all" spc="0" baseline="0">
                <a:solidFill>
                  <a:schemeClr val="tx1"/>
                </a:solidFill>
                <a:latin typeface="Times New Roman" pitchFamily="18" charset="0"/>
                <a:ea typeface="宋体" pitchFamily="0" charset="0"/>
                <a:cs typeface="Times New Roman" pitchFamily="18" charset="0"/>
              </a:rPr>
              <a:t>Are unique and memorable experiences during the onboarding process that leave a lasting impression on new hires.</a:t>
            </a:r>
            <a:endParaRPr lang="en-US" altLang="zh-CN" sz="3300" b="0" i="0" u="none" strike="noStrike" kern="1200" cap="all" spc="0" baseline="0">
              <a:solidFill>
                <a:schemeClr val="tx1"/>
              </a:solidFill>
              <a:latin typeface="Times New Roman" pitchFamily="18" charset="0"/>
              <a:ea typeface="宋体" pitchFamily="0" charset="0"/>
              <a:cs typeface="Times New Roman" pitchFamily="18" charset="0"/>
            </a:endParaRPr>
          </a:p>
          <a:p>
            <a:pPr marL="228600" indent="-228600" algn="just">
              <a:lnSpc>
                <a:spcPct val="100000"/>
              </a:lnSpc>
              <a:spcBef>
                <a:spcPts val="1000"/>
              </a:spcBef>
              <a:spcAft>
                <a:spcPts val="0"/>
              </a:spcAft>
              <a:buClr>
                <a:schemeClr val="accent1"/>
              </a:buClr>
              <a:buSzPct val="160000"/>
              <a:buFont typeface="Arial" pitchFamily="34" charset="0"/>
              <a:buChar char="•"/>
            </a:pPr>
            <a:r>
              <a:rPr lang="en-US" altLang="zh-CN" sz="3300" b="0" i="0" u="none" strike="noStrike" kern="1200" cap="all" spc="0" baseline="0">
                <a:solidFill>
                  <a:schemeClr val="tx1"/>
                </a:solidFill>
                <a:latin typeface="Times New Roman" pitchFamily="18" charset="0"/>
                <a:ea typeface="宋体" pitchFamily="0" charset="0"/>
                <a:cs typeface="Times New Roman" pitchFamily="18" charset="0"/>
              </a:rPr>
              <a:t>These moments typically evoke positive emotions and establish a strong connection between the employee and the organization.</a:t>
            </a:r>
            <a:endParaRPr lang="zh-CN" altLang="en-US" sz="3300" b="0" i="0" u="none" strike="noStrike" kern="1200" cap="all"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47073119"/>
      </p:ext>
    </p:extLst>
  </p:cSld>
  <p:clrMapOvr>
    <a:masterClrMapping/>
  </p:clrMapOvr>
</p:sld>
</file>

<file path=ppt/theme/theme1.xml><?xml version="1.0" encoding="utf-8"?>
<a:theme xmlns:a="http://schemas.openxmlformats.org/drawingml/2006/main" name="Main Event">
  <a:themeElements>
    <a:clrScheme name="Main Event">
      <a:dk1>
        <a:srgbClr val="000000"/>
      </a:dk1>
      <a:lt1>
        <a:srgbClr val="FFFFFF"/>
      </a:lt1>
      <a:dk2>
        <a:srgbClr val="424242"/>
      </a:dk2>
      <a:lt2>
        <a:srgbClr val="C8C8C8"/>
      </a:lt2>
      <a:accent1>
        <a:srgbClr val="EE8011"/>
      </a:accent1>
      <a:accent2>
        <a:srgbClr val="CEC079"/>
      </a:accent2>
      <a:accent3>
        <a:srgbClr val="93A569"/>
      </a:accent3>
      <a:accent4>
        <a:srgbClr val="69A58B"/>
      </a:accent4>
      <a:accent5>
        <a:srgbClr val="6DAABD"/>
      </a:accent5>
      <a:accent6>
        <a:srgbClr val="B24A4B"/>
      </a:accent6>
      <a:hlink>
        <a:srgbClr val="EE8E11"/>
      </a:hlink>
      <a:folHlink>
        <a:srgbClr val="BFAE7F"/>
      </a:folHlink>
    </a:clrScheme>
    <a:fontScheme name="Main Event">
      <a:majorFont>
        <a:latin typeface=""/>
        <a:ea typeface=""/>
        <a:cs typeface=""/>
      </a:majorFont>
      <a:minorFont>
        <a:latin typeface=""/>
        <a:ea typeface=""/>
        <a:cs typeface=""/>
      </a:minorFont>
    </a:fontScheme>
    <a:fmtScheme name="Main Even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152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      Employee Performance Analysis Using Excel</dc:title>
  <dc:creator>prakash chiyaan</dc:creator>
  <cp:lastModifiedBy>root</cp:lastModifiedBy>
  <cp:revision>16</cp:revision>
  <dcterms:created xsi:type="dcterms:W3CDTF">2024-08-28T07:48:53Z</dcterms:created>
  <dcterms:modified xsi:type="dcterms:W3CDTF">2024-09-06T06:02:33Z</dcterms:modified>
</cp:coreProperties>
</file>