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9CD827-32B4-4EE7-A15E-CA7D8218F55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5B4BB5D-4F52-495B-B627-6D24D024AF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1310651050 </a:t>
            </a:r>
            <a:endParaRPr lang="en-US" dirty="0" smtClean="0"/>
          </a:p>
          <a:p>
            <a:r>
              <a:rPr lang="en-US" dirty="0" smtClean="0"/>
              <a:t>SABAR </a:t>
            </a:r>
            <a:r>
              <a:rPr lang="en-US" dirty="0"/>
              <a:t>PRANGGONO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Cyptography</a:t>
            </a:r>
            <a:r>
              <a:rPr lang="en-US" dirty="0"/>
              <a:t> Attack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4 (</a:t>
            </a:r>
            <a:r>
              <a:rPr lang="en-US" dirty="0" err="1"/>
              <a:t>empat</a:t>
            </a:r>
            <a:r>
              <a:rPr lang="en-US" dirty="0"/>
              <a:t>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en-US" dirty="0"/>
              <a:t>.    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(chipper only attack).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/>
              <a:t>kriptanis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pengetahuannya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data </a:t>
            </a:r>
            <a:r>
              <a:rPr lang="en-US" dirty="0" err="1"/>
              <a:t>sandi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lain.</a:t>
            </a:r>
          </a:p>
          <a:p>
            <a:pPr>
              <a:buNone/>
            </a:pPr>
            <a:r>
              <a:rPr lang="en-US" dirty="0" smtClean="0"/>
              <a:t>b</a:t>
            </a:r>
            <a:r>
              <a:rPr lang="en-US" dirty="0"/>
              <a:t>.     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jelas</a:t>
            </a:r>
            <a:r>
              <a:rPr lang="en-US" dirty="0"/>
              <a:t> yang </a:t>
            </a:r>
            <a:r>
              <a:rPr lang="en-US" dirty="0" err="1"/>
              <a:t>diketahui</a:t>
            </a:r>
            <a:r>
              <a:rPr lang="en-US" dirty="0"/>
              <a:t> (known </a:t>
            </a:r>
            <a:r>
              <a:rPr lang="en-US" dirty="0" err="1"/>
              <a:t>plaintest</a:t>
            </a:r>
            <a:r>
              <a:rPr lang="en-US" dirty="0"/>
              <a:t> attack).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kriptanis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pengetahuannya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data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sandi</a:t>
            </a:r>
            <a:r>
              <a:rPr lang="en-US" dirty="0"/>
              <a:t> yang </a:t>
            </a:r>
            <a:r>
              <a:rPr lang="en-US" dirty="0" err="1"/>
              <a:t>berkorespondesi</a:t>
            </a:r>
            <a:r>
              <a:rPr lang="en-US" dirty="0"/>
              <a:t>.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format </a:t>
            </a:r>
            <a:r>
              <a:rPr lang="en-US" dirty="0" err="1"/>
              <a:t>standar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serta</a:t>
            </a:r>
            <a:r>
              <a:rPr lang="en-US" dirty="0"/>
              <a:t> program yang </a:t>
            </a:r>
            <a:r>
              <a:rPr lang="en-US" dirty="0" err="1"/>
              <a:t>memungkinkan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c.    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 (attack chosen </a:t>
            </a:r>
            <a:r>
              <a:rPr lang="en-US" dirty="0" err="1"/>
              <a:t>plaintest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kriptanalis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data </a:t>
            </a:r>
            <a:r>
              <a:rPr lang="en-US" dirty="0" err="1"/>
              <a:t>jelas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data </a:t>
            </a:r>
            <a:r>
              <a:rPr lang="en-US" dirty="0" err="1"/>
              <a:t>sandi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 smtClean="0"/>
              <a:t>dengannya</a:t>
            </a:r>
            <a:endParaRPr lang="en-US" dirty="0" smtClean="0"/>
          </a:p>
          <a:p>
            <a:r>
              <a:rPr lang="en-US" dirty="0"/>
              <a:t>d.   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 (chosen </a:t>
            </a:r>
            <a:r>
              <a:rPr lang="en-US" dirty="0" err="1"/>
              <a:t>ciphertext</a:t>
            </a:r>
            <a:r>
              <a:rPr lang="en-US" dirty="0"/>
              <a:t> attack).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kriptanalis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kuncinya</a:t>
            </a:r>
            <a:r>
              <a:rPr lang="en-US" dirty="0"/>
              <a:t>. </a:t>
            </a:r>
            <a:r>
              <a:rPr lang="en-US" dirty="0" err="1"/>
              <a:t>Kriptanalis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mencocokkan</a:t>
            </a:r>
            <a:r>
              <a:rPr lang="en-US" dirty="0"/>
              <a:t> data </a:t>
            </a:r>
            <a:r>
              <a:rPr lang="en-US" dirty="0" err="1"/>
              <a:t>sandi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sandi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Cryptography </a:t>
            </a:r>
            <a:r>
              <a:rPr lang="en-US" dirty="0" err="1"/>
              <a:t>adalah</a:t>
            </a:r>
            <a:r>
              <a:rPr lang="en-US" dirty="0"/>
              <a:t> “crypto”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rahasia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graphy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rahasia</a:t>
            </a:r>
            <a:r>
              <a:rPr lang="en-US" dirty="0"/>
              <a:t> agar </a:t>
            </a:r>
            <a:r>
              <a:rPr lang="en-US" dirty="0" err="1"/>
              <a:t>rahasia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cryptanalysis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. Cryptology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cryptanalysis.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Pengertian</a:t>
            </a:r>
            <a:r>
              <a:rPr lang="en-US" b="1" dirty="0" smtClean="0"/>
              <a:t> </a:t>
            </a:r>
            <a:r>
              <a:rPr lang="en-US" b="1" dirty="0" err="1" smtClean="0"/>
              <a:t>Kriptografi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Kriptografi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agar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 (</a:t>
            </a:r>
            <a:r>
              <a:rPr lang="en-US" dirty="0" err="1"/>
              <a:t>Cryptograpgy</a:t>
            </a:r>
            <a:r>
              <a:rPr lang="en-US" dirty="0"/>
              <a:t> is the art and science of keeping messages secure).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cryptographers.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mengamankan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tersmbunyi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z="3100" dirty="0" err="1" smtClean="0"/>
              <a:t>Kerahasiaan</a:t>
            </a:r>
            <a:r>
              <a:rPr lang="en-US" sz="3100" dirty="0" smtClean="0"/>
              <a:t> </a:t>
            </a:r>
            <a:r>
              <a:rPr lang="en-US" sz="3100" dirty="0"/>
              <a:t>(confidentiality) </a:t>
            </a:r>
            <a:r>
              <a:rPr lang="en-US" sz="3100" dirty="0" err="1"/>
              <a:t>dijamin</a:t>
            </a:r>
            <a:r>
              <a:rPr lang="en-US" sz="3100" dirty="0"/>
              <a:t>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melakukan</a:t>
            </a:r>
            <a:r>
              <a:rPr lang="en-US" sz="3100" dirty="0"/>
              <a:t> </a:t>
            </a:r>
            <a:r>
              <a:rPr lang="en-US" sz="3100" dirty="0" err="1"/>
              <a:t>enkripsi</a:t>
            </a:r>
            <a:r>
              <a:rPr lang="en-US" sz="3100" dirty="0"/>
              <a:t> (</a:t>
            </a:r>
            <a:r>
              <a:rPr lang="en-US" sz="3100" dirty="0" err="1"/>
              <a:t>penyandian</a:t>
            </a:r>
            <a:r>
              <a:rPr lang="en-US" sz="3100" dirty="0"/>
              <a:t>). </a:t>
            </a:r>
          </a:p>
          <a:p>
            <a:pPr lvl="1"/>
            <a:r>
              <a:rPr lang="en-US" sz="3100" dirty="0" err="1"/>
              <a:t>Keutuhan</a:t>
            </a:r>
            <a:r>
              <a:rPr lang="en-US" sz="3100" dirty="0"/>
              <a:t> (integrity) </a:t>
            </a:r>
            <a:r>
              <a:rPr lang="en-US" sz="3100" dirty="0" err="1"/>
              <a:t>atas</a:t>
            </a:r>
            <a:r>
              <a:rPr lang="en-US" sz="3100" dirty="0"/>
              <a:t> data‐data </a:t>
            </a:r>
            <a:r>
              <a:rPr lang="en-US" sz="3100" dirty="0" err="1"/>
              <a:t>pembayaran</a:t>
            </a:r>
            <a:r>
              <a:rPr lang="en-US" sz="3100" dirty="0"/>
              <a:t> </a:t>
            </a:r>
            <a:r>
              <a:rPr lang="en-US" sz="3100" dirty="0" err="1"/>
              <a:t>dilakukan</a:t>
            </a:r>
            <a:r>
              <a:rPr lang="en-US" sz="3100" dirty="0"/>
              <a:t>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fungsi</a:t>
            </a:r>
            <a:r>
              <a:rPr lang="en-US" sz="3100" dirty="0"/>
              <a:t> hash </a:t>
            </a:r>
            <a:r>
              <a:rPr lang="en-US" sz="3100" dirty="0" err="1"/>
              <a:t>satu</a:t>
            </a:r>
            <a:r>
              <a:rPr lang="en-US" sz="3100" dirty="0"/>
              <a:t> </a:t>
            </a:r>
            <a:r>
              <a:rPr lang="en-US" sz="3100" dirty="0" err="1"/>
              <a:t>arah</a:t>
            </a:r>
            <a:r>
              <a:rPr lang="en-US" sz="3100" dirty="0"/>
              <a:t>.  </a:t>
            </a:r>
          </a:p>
          <a:p>
            <a:pPr lvl="1"/>
            <a:r>
              <a:rPr lang="en-US" sz="3100" dirty="0" err="1"/>
              <a:t>Jaminan</a:t>
            </a:r>
            <a:r>
              <a:rPr lang="en-US" sz="3100" dirty="0"/>
              <a:t> </a:t>
            </a:r>
            <a:r>
              <a:rPr lang="en-US" sz="3100" dirty="0" err="1"/>
              <a:t>atas</a:t>
            </a:r>
            <a:r>
              <a:rPr lang="en-US" sz="3100" dirty="0"/>
              <a:t> </a:t>
            </a:r>
            <a:r>
              <a:rPr lang="en-US" sz="3100" dirty="0" err="1"/>
              <a:t>identitas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keabsahan</a:t>
            </a:r>
            <a:r>
              <a:rPr lang="en-US" sz="3100" dirty="0"/>
              <a:t> (authenticity) </a:t>
            </a:r>
            <a:r>
              <a:rPr lang="en-US" sz="3100" dirty="0" err="1"/>
              <a:t>pihak‐pihak</a:t>
            </a:r>
            <a:r>
              <a:rPr lang="en-US" sz="3100" dirty="0"/>
              <a:t> yang </a:t>
            </a:r>
            <a:r>
              <a:rPr lang="en-US" sz="3100" dirty="0" err="1"/>
              <a:t>melakukan</a:t>
            </a:r>
            <a:r>
              <a:rPr lang="en-US" sz="3100" dirty="0"/>
              <a:t> </a:t>
            </a:r>
            <a:r>
              <a:rPr lang="en-US" sz="3100" dirty="0" err="1"/>
              <a:t>transaksi</a:t>
            </a:r>
            <a:r>
              <a:rPr lang="en-US" sz="3100" dirty="0"/>
              <a:t> </a:t>
            </a:r>
            <a:r>
              <a:rPr lang="en-US" sz="3100" dirty="0" err="1"/>
              <a:t>dilakukan</a:t>
            </a:r>
            <a:r>
              <a:rPr lang="en-US" sz="3100" dirty="0"/>
              <a:t>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menggunakan</a:t>
            </a:r>
            <a:r>
              <a:rPr lang="en-US" sz="3100" dirty="0"/>
              <a:t> password </a:t>
            </a:r>
            <a:r>
              <a:rPr lang="en-US" sz="3100" dirty="0" err="1"/>
              <a:t>atau</a:t>
            </a:r>
            <a:r>
              <a:rPr lang="en-US" sz="3100" dirty="0"/>
              <a:t> </a:t>
            </a:r>
            <a:r>
              <a:rPr lang="en-US" sz="3100" dirty="0" err="1"/>
              <a:t>sertifikat</a:t>
            </a:r>
            <a:r>
              <a:rPr lang="en-US" sz="3100" dirty="0"/>
              <a:t> digital. </a:t>
            </a:r>
            <a:r>
              <a:rPr lang="en-US" sz="3100" dirty="0" err="1"/>
              <a:t>Sedangkan</a:t>
            </a:r>
            <a:r>
              <a:rPr lang="en-US" sz="3100" dirty="0"/>
              <a:t> </a:t>
            </a:r>
            <a:r>
              <a:rPr lang="en-US" sz="3100" dirty="0" err="1"/>
              <a:t>keotentikan</a:t>
            </a:r>
            <a:r>
              <a:rPr lang="en-US" sz="3100" dirty="0"/>
              <a:t> data </a:t>
            </a:r>
            <a:r>
              <a:rPr lang="en-US" sz="3100" dirty="0" err="1"/>
              <a:t>transaksi</a:t>
            </a:r>
            <a:r>
              <a:rPr lang="en-US" sz="3100" dirty="0"/>
              <a:t> 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/>
              <a:t>dilakukan</a:t>
            </a:r>
            <a:r>
              <a:rPr lang="en-US" sz="3100" dirty="0"/>
              <a:t>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tanda</a:t>
            </a:r>
            <a:r>
              <a:rPr lang="en-US" sz="3100" dirty="0"/>
              <a:t> </a:t>
            </a:r>
            <a:r>
              <a:rPr lang="en-US" sz="3100" dirty="0" err="1"/>
              <a:t>tangan</a:t>
            </a:r>
            <a:r>
              <a:rPr lang="en-US" sz="3100" dirty="0"/>
              <a:t> digital.  </a:t>
            </a:r>
          </a:p>
          <a:p>
            <a:pPr lvl="1"/>
            <a:r>
              <a:rPr lang="en-US" sz="3100" dirty="0" err="1"/>
              <a:t>Transaksi</a:t>
            </a:r>
            <a:r>
              <a:rPr lang="en-US" sz="3100" dirty="0"/>
              <a:t> 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/>
              <a:t>dijadikan</a:t>
            </a:r>
            <a:r>
              <a:rPr lang="en-US" sz="3100" dirty="0"/>
              <a:t> </a:t>
            </a:r>
            <a:r>
              <a:rPr lang="en-US" sz="3100" dirty="0" err="1"/>
              <a:t>barang</a:t>
            </a:r>
            <a:r>
              <a:rPr lang="en-US" sz="3100" dirty="0"/>
              <a:t> </a:t>
            </a:r>
            <a:r>
              <a:rPr lang="en-US" sz="3100" dirty="0" err="1"/>
              <a:t>bukti</a:t>
            </a:r>
            <a:r>
              <a:rPr lang="en-US" sz="3100" dirty="0"/>
              <a:t> yang </a:t>
            </a:r>
            <a:r>
              <a:rPr lang="en-US" sz="3100" dirty="0" err="1"/>
              <a:t>tidak</a:t>
            </a:r>
            <a:r>
              <a:rPr lang="en-US" sz="3100" dirty="0"/>
              <a:t> </a:t>
            </a:r>
            <a:r>
              <a:rPr lang="en-US" sz="3100" dirty="0" err="1"/>
              <a:t>bisa</a:t>
            </a:r>
            <a:r>
              <a:rPr lang="en-US" sz="3100" dirty="0"/>
              <a:t> </a:t>
            </a:r>
            <a:r>
              <a:rPr lang="en-US" sz="3100" dirty="0" err="1"/>
              <a:t>disangkal</a:t>
            </a:r>
            <a:r>
              <a:rPr lang="en-US" sz="3100" dirty="0"/>
              <a:t> (non‐repudiation)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memanfaatkan</a:t>
            </a:r>
            <a:r>
              <a:rPr lang="en-US" sz="3100" dirty="0"/>
              <a:t> </a:t>
            </a:r>
            <a:r>
              <a:rPr lang="en-US" sz="3100" dirty="0" err="1"/>
              <a:t>tanda</a:t>
            </a:r>
            <a:r>
              <a:rPr lang="en-US" sz="3100" dirty="0"/>
              <a:t> </a:t>
            </a:r>
            <a:r>
              <a:rPr lang="en-US" sz="3100" dirty="0" err="1"/>
              <a:t>tangan</a:t>
            </a:r>
            <a:r>
              <a:rPr lang="en-US" sz="3100" dirty="0"/>
              <a:t> digital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sertifikat</a:t>
            </a:r>
            <a:r>
              <a:rPr lang="en-US" sz="3100" dirty="0"/>
              <a:t> digital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Kriptografi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(cryptographic algorithm)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cipher.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tersembunyi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dekripsi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/>
              <a:t>Plaintext</a:t>
            </a:r>
            <a:r>
              <a:rPr lang="en-US" dirty="0"/>
              <a:t> :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.</a:t>
            </a:r>
          </a:p>
          <a:p>
            <a:r>
              <a:rPr lang="en-US" b="1" i="1" dirty="0" err="1"/>
              <a:t>Ciphertext</a:t>
            </a:r>
            <a:r>
              <a:rPr lang="en-US" dirty="0"/>
              <a:t> :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/ </a:t>
            </a:r>
            <a:r>
              <a:rPr lang="en-US" dirty="0" err="1"/>
              <a:t>disandikan</a:t>
            </a:r>
            <a:r>
              <a:rPr lang="en-US" dirty="0"/>
              <a:t>.</a:t>
            </a:r>
          </a:p>
          <a:p>
            <a:r>
              <a:rPr lang="en-US" b="1" i="1" dirty="0"/>
              <a:t>Cipher</a:t>
            </a:r>
            <a:r>
              <a:rPr lang="en-US" dirty="0"/>
              <a:t> 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sukar</a:t>
            </a:r>
            <a:r>
              <a:rPr lang="en-US" dirty="0"/>
              <a:t>, </a:t>
            </a:r>
            <a:r>
              <a:rPr lang="en-US" dirty="0" err="1"/>
              <a:t>pengubahan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transposisi</a:t>
            </a:r>
            <a:r>
              <a:rPr lang="en-US" dirty="0"/>
              <a:t> (</a:t>
            </a:r>
            <a:r>
              <a:rPr lang="en-US" dirty="0" err="1"/>
              <a:t>menggeser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/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substitus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aslinya</a:t>
            </a:r>
            <a:r>
              <a:rPr lang="en-US" dirty="0"/>
              <a:t>.</a:t>
            </a:r>
          </a:p>
          <a:p>
            <a:r>
              <a:rPr lang="en-US" i="1" dirty="0"/>
              <a:t>Key</a:t>
            </a:r>
            <a:r>
              <a:rPr lang="en-US" dirty="0"/>
              <a:t> :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pesan</a:t>
            </a:r>
            <a:endParaRPr lang="en-US" dirty="0"/>
          </a:p>
          <a:p>
            <a:r>
              <a:rPr lang="en-US" b="1" i="1" dirty="0"/>
              <a:t>Encryption (encode)</a:t>
            </a:r>
            <a:r>
              <a:rPr lang="en-US" dirty="0"/>
              <a:t>: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.</a:t>
            </a:r>
          </a:p>
          <a:p>
            <a:r>
              <a:rPr lang="en-US" b="1" i="1" dirty="0"/>
              <a:t>Decryption (decode)</a:t>
            </a:r>
            <a:r>
              <a:rPr lang="en-US" dirty="0"/>
              <a:t> :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. </a:t>
            </a:r>
            <a:r>
              <a:rPr lang="en-US" dirty="0" err="1"/>
              <a:t>Proses</a:t>
            </a:r>
            <a:r>
              <a:rPr lang="en-US" dirty="0"/>
              <a:t> Encryption </a:t>
            </a:r>
            <a:r>
              <a:rPr lang="en-US" dirty="0" err="1"/>
              <a:t>dan</a:t>
            </a:r>
            <a:r>
              <a:rPr lang="en-US" dirty="0"/>
              <a:t> Decryption </a:t>
            </a:r>
            <a:r>
              <a:rPr lang="en-US" dirty="0" err="1"/>
              <a:t>butuh</a:t>
            </a:r>
            <a:r>
              <a:rPr lang="en-US" dirty="0"/>
              <a:t> key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cipher.</a:t>
            </a:r>
          </a:p>
          <a:p>
            <a:r>
              <a:rPr lang="en-US" b="1" i="1" dirty="0"/>
              <a:t>Cryptanalysis (Code breaking)</a:t>
            </a:r>
            <a:r>
              <a:rPr lang="en-US" dirty="0"/>
              <a:t>: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aslinya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coba-coba</a:t>
            </a:r>
            <a:r>
              <a:rPr lang="en-US" dirty="0"/>
              <a:t> (trial and error).</a:t>
            </a:r>
          </a:p>
          <a:p>
            <a:r>
              <a:rPr lang="en-US" b="1" i="1" dirty="0"/>
              <a:t>Cryptology</a:t>
            </a:r>
            <a:r>
              <a:rPr lang="en-US" dirty="0"/>
              <a:t> :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crypthography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Cryptanalysis.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kriptografi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Dekripsi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plaintext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algortima</a:t>
            </a:r>
            <a:r>
              <a:rPr lang="en-US" dirty="0"/>
              <a:t> ‘</a:t>
            </a:r>
            <a:r>
              <a:rPr lang="en-US" dirty="0" err="1"/>
              <a:t>pembalik</a:t>
            </a:r>
            <a:r>
              <a:rPr lang="en-US" dirty="0"/>
              <a:t>’ </a:t>
            </a:r>
            <a:r>
              <a:rPr lang="en-US" dirty="0" err="1"/>
              <a:t>dan</a:t>
            </a:r>
            <a:r>
              <a:rPr lang="en-US" dirty="0"/>
              <a:t> key 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CiphertextPlaintextxasgnrumah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u="sng" dirty="0" err="1"/>
              <a:t>Contoh</a:t>
            </a:r>
            <a:r>
              <a:rPr lang="en-US" b="1" u="sng" dirty="0"/>
              <a:t> Cryptography</a:t>
            </a:r>
            <a:r>
              <a:rPr lang="en-US" dirty="0"/>
              <a:t> </a:t>
            </a:r>
            <a:br>
              <a:rPr lang="en-US" dirty="0"/>
            </a:br>
            <a:r>
              <a:rPr lang="en-US" b="1" u="sng" dirty="0"/>
              <a:t/>
            </a:r>
            <a:br>
              <a:rPr lang="en-US" b="1" u="sng" dirty="0"/>
            </a:b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Asal</a:t>
            </a:r>
            <a:r>
              <a:rPr lang="en-US" dirty="0"/>
              <a:t> = “ RUMAH “</a:t>
            </a:r>
          </a:p>
          <a:p>
            <a:r>
              <a:rPr lang="en-US" dirty="0"/>
              <a:t>     Key = 7 </a:t>
            </a:r>
          </a:p>
          <a:p>
            <a:r>
              <a:rPr lang="en-US" dirty="0"/>
              <a:t>Data </a:t>
            </a:r>
            <a:r>
              <a:rPr lang="en-US" dirty="0" err="1"/>
              <a:t>Acak</a:t>
            </a:r>
            <a:r>
              <a:rPr lang="en-US" dirty="0"/>
              <a:t> 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862" y="1600200"/>
            <a:ext cx="7534275" cy="369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</TotalTime>
  <Words>62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Concourse</vt:lpstr>
      <vt:lpstr>Equity</vt:lpstr>
      <vt:lpstr>Cyptography Attack</vt:lpstr>
      <vt:lpstr>Pengertian Kriptografi</vt:lpstr>
      <vt:lpstr>Slide 3</vt:lpstr>
      <vt:lpstr>Kriptografi dapat memenuhi kebutuhan umum suatu transaksi: </vt:lpstr>
      <vt:lpstr>Slide 5</vt:lpstr>
      <vt:lpstr>Pengenalan kriptografi</vt:lpstr>
      <vt:lpstr>Contoh 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sabar</dc:creator>
  <cp:lastModifiedBy>sabar</cp:lastModifiedBy>
  <cp:revision>3</cp:revision>
  <dcterms:created xsi:type="dcterms:W3CDTF">2015-07-03T15:38:30Z</dcterms:created>
  <dcterms:modified xsi:type="dcterms:W3CDTF">2015-07-03T16:02:39Z</dcterms:modified>
</cp:coreProperties>
</file>