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ubik"/>
      <p:regular r:id="rId34"/>
      <p:bold r:id="rId35"/>
      <p:italic r:id="rId36"/>
      <p:boldItalic r:id="rId37"/>
    </p:embeddedFont>
    <p:embeddedFont>
      <p:font typeface="Shantell Sans"/>
      <p:regular r:id="rId38"/>
      <p:bold r:id="rId39"/>
      <p:italic r:id="rId40"/>
      <p:boldItalic r:id="rId41"/>
    </p:embeddedFont>
    <p:embeddedFont>
      <p:font typeface="JetBrains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ntellSans-italic.fntdata"/><Relationship Id="rId20" Type="http://schemas.openxmlformats.org/officeDocument/2006/relationships/slide" Target="slides/slide15.xml"/><Relationship Id="rId42" Type="http://schemas.openxmlformats.org/officeDocument/2006/relationships/font" Target="fonts/JetBrainsMono-regular.fntdata"/><Relationship Id="rId41" Type="http://schemas.openxmlformats.org/officeDocument/2006/relationships/font" Target="fonts/ShantellSans-boldItalic.fntdata"/><Relationship Id="rId22" Type="http://schemas.openxmlformats.org/officeDocument/2006/relationships/slide" Target="slides/slide17.xml"/><Relationship Id="rId44" Type="http://schemas.openxmlformats.org/officeDocument/2006/relationships/font" Target="fonts/JetBrainsMono-italic.fntdata"/><Relationship Id="rId21" Type="http://schemas.openxmlformats.org/officeDocument/2006/relationships/slide" Target="slides/slide16.xml"/><Relationship Id="rId43" Type="http://schemas.openxmlformats.org/officeDocument/2006/relationships/font" Target="fonts/JetBrains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JetBrains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ubik-bold.fntdata"/><Relationship Id="rId12" Type="http://schemas.openxmlformats.org/officeDocument/2006/relationships/slide" Target="slides/slide7.xml"/><Relationship Id="rId34" Type="http://schemas.openxmlformats.org/officeDocument/2006/relationships/font" Target="fonts/Rubik-regular.fntdata"/><Relationship Id="rId15" Type="http://schemas.openxmlformats.org/officeDocument/2006/relationships/slide" Target="slides/slide10.xml"/><Relationship Id="rId37" Type="http://schemas.openxmlformats.org/officeDocument/2006/relationships/font" Target="fonts/Rubik-boldItalic.fntdata"/><Relationship Id="rId14" Type="http://schemas.openxmlformats.org/officeDocument/2006/relationships/slide" Target="slides/slide9.xml"/><Relationship Id="rId36" Type="http://schemas.openxmlformats.org/officeDocument/2006/relationships/font" Target="fonts/Rubik-italic.fntdata"/><Relationship Id="rId17" Type="http://schemas.openxmlformats.org/officeDocument/2006/relationships/slide" Target="slides/slide12.xml"/><Relationship Id="rId39" Type="http://schemas.openxmlformats.org/officeDocument/2006/relationships/font" Target="fonts/ShantellSans-bold.fntdata"/><Relationship Id="rId16" Type="http://schemas.openxmlformats.org/officeDocument/2006/relationships/slide" Target="slides/slide11.xml"/><Relationship Id="rId38" Type="http://schemas.openxmlformats.org/officeDocument/2006/relationships/font" Target="fonts/Shantell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b49078c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b49078c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49078c3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b49078c3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b49078c3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b49078c3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49078c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b49078c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b49078c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b49078c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b49078c3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b49078c3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b49078c3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b49078c3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b49078c3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b49078c3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b49078c3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b49078c3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b49078c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b49078c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b3c0b58e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b3c0b58e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b1fda8a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b1fda8a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b49078c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b49078c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b6367a9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b6367a9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b6367a9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b6367a9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0bdadde5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0bdadde5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b6367a9d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b6367a9d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5f20eea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5f20eea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ec07659f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ec07659f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6367a9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b6367a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e23325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e23325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0bdadde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0bdadde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49078c3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b49078c3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49078c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49078c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hyperlink" Target="https://developer.chrome.com/blog/removing-document-write" TargetMode="External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hyperlink" Target="https://nodejs.org/en/learn/command-line/accept-input-from-the-command-line-in-nodejs" TargetMode="External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nodejs.org/en/learn/command-line/accept-input-from-the-command-line-in-nodejs" TargetMode="External"/><Relationship Id="rId4" Type="http://schemas.openxmlformats.org/officeDocument/2006/relationships/hyperlink" Target="https://www.petanikode.com/javascript-output/" TargetMode="External"/><Relationship Id="rId5" Type="http://schemas.openxmlformats.org/officeDocument/2006/relationships/hyperlink" Target="https://www.petanikode.com/javascript-dialo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elkomsel.zoom.us/rec/share/DvmQtORCOEDbQj6W83k1arkl4sGXaH_0ldsKfqxJlct_yk1thy7MS3vIRs4AtYOs.d38TYo4zbBQ8BOIU" TargetMode="External"/><Relationship Id="rId4" Type="http://schemas.openxmlformats.org/officeDocument/2006/relationships/hyperlink" Target="https://www.youtube.com/watch?v=6STlM3wuac0" TargetMode="External"/><Relationship Id="rId5" Type="http://schemas.openxmlformats.org/officeDocument/2006/relationships/hyperlink" Target="https://github.com/petanikode/coding-subuh-2024/tree/main/02-fungsi-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850" y="1617450"/>
            <a:ext cx="78603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Fungsi input dan output di JavaScript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033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09140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#02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output di Document (Browser)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4441200" cy="3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.write()</a:t>
            </a:r>
            <a:r>
              <a:rPr lang="en"/>
              <a:t> untuk menampilkan </a:t>
            </a:r>
            <a:r>
              <a:rPr b="1" lang="en"/>
              <a:t>teks</a:t>
            </a:r>
            <a:r>
              <a:rPr lang="en"/>
              <a:t> ke Halaman dokumen HTML.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Properti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.innerHTML</a:t>
            </a:r>
            <a:r>
              <a:rPr lang="en">
                <a:solidFill>
                  <a:schemeClr val="dk1"/>
                </a:solidFill>
              </a:rPr>
              <a:t> untuk mengisi teks HTML di elemen HTML tertentu.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Properti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.innerText</a:t>
            </a:r>
            <a:r>
              <a:rPr lang="en">
                <a:solidFill>
                  <a:schemeClr val="dk1"/>
                </a:solidFill>
              </a:rPr>
              <a:t> dan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.textContent</a:t>
            </a:r>
            <a:r>
              <a:rPr lang="en">
                <a:solidFill>
                  <a:schemeClr val="dk1"/>
                </a:solidFill>
              </a:rPr>
              <a:t> untuk mengisi teks biasa pada elemen HTML tertentu.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525" y="1506173"/>
            <a:ext cx="4120335" cy="24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425" y="3631338"/>
            <a:ext cx="456876" cy="4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 document.write()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860350" y="2985350"/>
            <a:ext cx="383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⚠️ Menampilkan teks dengan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document.write()</a:t>
            </a: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di halaman HTML tidak direkomendasikan, karena dapat merusak performa dan struktur HTML yang ada. </a:t>
            </a:r>
            <a:r>
              <a:rPr baseline="30000" lang="en">
                <a:solidFill>
                  <a:srgbClr val="00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1</a:t>
            </a:r>
            <a:endParaRPr baseline="30000">
              <a:solidFill>
                <a:srgbClr val="0000FF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50" y="3111425"/>
            <a:ext cx="3831900" cy="157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225" y="4286450"/>
            <a:ext cx="456876" cy="45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4860350" y="4193850"/>
            <a:ext cx="388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[1]: </a:t>
            </a:r>
            <a:r>
              <a:rPr lang="en" sz="9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https://developer.chrome.com/blog/removing-document-write</a:t>
            </a:r>
            <a:r>
              <a:rPr lang="en"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9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596" y="1551950"/>
            <a:ext cx="4694850" cy="7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07600" y="1090238"/>
            <a:ext cx="22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Contoh: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07600" y="2649725"/>
            <a:ext cx="22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Hasilnya: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 innerText() dan innerHTML()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507600" y="1691925"/>
            <a:ext cx="22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Contoh: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673200" y="1679563"/>
            <a:ext cx="12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Hasilnya: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763" y="2153645"/>
            <a:ext cx="2836857" cy="187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00" y="2226163"/>
            <a:ext cx="4745525" cy="12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8025" y="3640800"/>
            <a:ext cx="456876" cy="4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Fungsi Output di Window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output Window (Browser)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44412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window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.alert()</a:t>
            </a:r>
            <a:r>
              <a:rPr lang="en"/>
              <a:t> untuk menampilkan teks di jendela alert.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150" y="2114863"/>
            <a:ext cx="4086300" cy="247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75" y="2693671"/>
            <a:ext cx="3607850" cy="6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641025" y="2097225"/>
            <a:ext cx="22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Contoh: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685225" y="3608450"/>
            <a:ext cx="360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Bisa ditulis tanpa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window</a:t>
            </a: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, karena window sendiri merupakan object global dari Browser itu sendiri</a:t>
            </a:r>
            <a:endParaRPr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920000" y="1563825"/>
            <a:ext cx="22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Hasilnya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: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Fungsi Input di Browser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input Window (Browser)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6489900" cy="29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window.prompt()</a:t>
            </a:r>
            <a:r>
              <a:rPr lang="en"/>
              <a:t> untuk meminta input dari user dengan dialog.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window.confirm()</a:t>
            </a:r>
            <a:r>
              <a:rPr lang="en"/>
              <a:t> untuk meminta input dalam bentuk konfirmasi.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window.prompt()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25" y="1980275"/>
            <a:ext cx="5158525" cy="2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63" y="1358050"/>
            <a:ext cx="42767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window.confirm()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13" y="1205213"/>
            <a:ext cx="63912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25" y="2277938"/>
            <a:ext cx="4825362" cy="25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Fungsi Input di Nodejs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582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Mengenal fungsi input dan output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output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output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output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input window (dialog)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input dari form (DOM)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input untuk program command line  (Nodejs)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🧑‍💻 Latihan fungsi input/output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di Nodejs bisa dilakukan dengan module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87900" y="1076275"/>
            <a:ext cx="38148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node:readline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readline-sync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inquirer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" y="2269213"/>
            <a:ext cx="7715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463875" y="4507250"/>
            <a:ext cx="771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https://nodejs.org/en/learn/command-line/accept-input-from-the-command-line-in-nodejs</a:t>
            </a:r>
            <a:endParaRPr sz="12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1925" y="3923252"/>
            <a:ext cx="390025" cy="43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Oke, Mari Kita Latihan..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1: Latihan Output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4351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 file HTML dengan nama </a:t>
            </a:r>
            <a:r>
              <a:rPr b="1" lang="en"/>
              <a:t>latihan-1-output.html</a:t>
            </a:r>
            <a:r>
              <a:rPr lang="en"/>
              <a:t> dengan kode seperti berikut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50" y="1862850"/>
            <a:ext cx="6265999" cy="31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2: Input dan Output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70278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 file HTML dengan nama </a:t>
            </a:r>
            <a:r>
              <a:rPr b="1" lang="en"/>
              <a:t>latihan-2-io.html </a:t>
            </a:r>
            <a:r>
              <a:rPr lang="en"/>
              <a:t>dan terapkan kode berikut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00" y="1959388"/>
            <a:ext cx="71247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3: Input dengan Form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451725" y="1137725"/>
            <a:ext cx="691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 file HTML dengan nama </a:t>
            </a:r>
            <a:r>
              <a:rPr b="1" lang="en"/>
              <a:t>latihan-3-input-field.html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00" y="1654475"/>
            <a:ext cx="6007450" cy="33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223" name="Google Shape;223;p37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Rekap: Sejauh ini kita sudah belajar..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82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input dan output dasar di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output di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output di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output di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input di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input di Nodejs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input di Nodejs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https://nodejs.org/en/learn/command-line/accept-input-from-the-command-line-in-nodejs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Cara menampilkan output di Javascript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https://www.petanikode.com/javascript-output/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Jendela dialog di Javascript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https://www.petanikode.com/javascript-dialog/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Recording Zoom: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https://telkomsel.zoom.us/rec/share/DvmQtORCOEDbQj6W83k1arkl4sGXaH_0ldsKfqxJlct_yk1thy7MS3vIRs4AtYOs.d38TYo4zbBQ8BOIU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Passcode: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3Rd&amp;4%v0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Recording di Youtube: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https://www.youtube.com/watch?v=6STlM3wuac0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https://github.com/petanikode/coding-subuh-2024/tree/main/02-fungsi-io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dan Source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Fungsi input dan output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677388"/>
            <a:ext cx="573405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035200" y="645925"/>
            <a:ext cx="50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Apapun program yang kita buat, pasti ada 3 bagian ini</a:t>
            </a:r>
            <a:endParaRPr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input/output dasar di Javascript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575" y="1017725"/>
            <a:ext cx="6095427" cy="39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Fungsi Output di Console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output di Console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43308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console.log()</a:t>
            </a:r>
            <a:r>
              <a:rPr lang="en"/>
              <a:t> untuk menampilkan </a:t>
            </a:r>
            <a:r>
              <a:rPr b="1" lang="en"/>
              <a:t>teks</a:t>
            </a:r>
            <a:r>
              <a:rPr lang="en"/>
              <a:t> ke Console Javascript.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console.info()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untuk menampilkan </a:t>
            </a:r>
            <a:r>
              <a:rPr b="1" lang="en">
                <a:solidFill>
                  <a:schemeClr val="dk1"/>
                </a:solidFill>
              </a:rPr>
              <a:t>teks informasi</a:t>
            </a:r>
            <a:r>
              <a:rPr lang="en">
                <a:solidFill>
                  <a:schemeClr val="dk1"/>
                </a:solidFill>
              </a:rPr>
              <a:t> ke Console Javascript.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console.error()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untuk menampilkan </a:t>
            </a:r>
            <a:r>
              <a:rPr b="1" lang="en">
                <a:solidFill>
                  <a:schemeClr val="dk1"/>
                </a:solidFill>
              </a:rPr>
              <a:t>pesan error</a:t>
            </a:r>
            <a:r>
              <a:rPr lang="en">
                <a:solidFill>
                  <a:schemeClr val="dk1"/>
                </a:solidFill>
              </a:rPr>
              <a:t> ke Console Javascript.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console.warn()</a:t>
            </a:r>
            <a:r>
              <a:rPr lang="en">
                <a:solidFill>
                  <a:schemeClr val="dk1"/>
                </a:solidFill>
              </a:rPr>
              <a:t> untuk menampilkan </a:t>
            </a:r>
            <a:r>
              <a:rPr b="1" lang="en">
                <a:solidFill>
                  <a:schemeClr val="dk1"/>
                </a:solidFill>
              </a:rPr>
              <a:t>pesan peringatan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console.debug()</a:t>
            </a:r>
            <a:r>
              <a:rPr lang="en">
                <a:solidFill>
                  <a:schemeClr val="dk1"/>
                </a:solidFill>
              </a:rPr>
              <a:t> untuk menampilkan </a:t>
            </a:r>
            <a:r>
              <a:rPr b="1" lang="en">
                <a:solidFill>
                  <a:schemeClr val="dk1"/>
                </a:solidFill>
              </a:rPr>
              <a:t>pesan debug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900" y="1152475"/>
            <a:ext cx="4021024" cy="21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587900" y="3306125"/>
            <a:ext cx="424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Output di Console dapat membantu kita saat membuat program Javascript, misalnya untuk mengetahui isi variabel, melihat log, mencoba fungsi, dan sebagainya. Output Console juga tersedia di Nodejs.</a:t>
            </a:r>
            <a:endParaRPr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0048" y="2853188"/>
            <a:ext cx="390026" cy="4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output di Console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50" y="2509537"/>
            <a:ext cx="4021024" cy="21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973" y="4204800"/>
            <a:ext cx="390026" cy="40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150" y="1257657"/>
            <a:ext cx="4511375" cy="10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Fungsi Output di Document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