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"/>
      <p:regular r:id="rId24"/>
      <p:bold r:id="rId25"/>
      <p:italic r:id="rId26"/>
      <p:boldItalic r:id="rId27"/>
    </p:embeddedFont>
    <p:embeddedFont>
      <p:font typeface="Shantell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ShantellSans-regular.fntdata"/><Relationship Id="rId27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nte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boldItalic.fntdata"/><Relationship Id="rId30" Type="http://schemas.openxmlformats.org/officeDocument/2006/relationships/font" Target="fonts/Shantell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b1fda8b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b1fda8b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b1fda8b1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b1fda8b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0e357b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0e357b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e357b2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e357b2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1fda8b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b1fda8b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0e357b2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0e357b2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e357b2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e357b2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0e357b2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0e357b2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1fda8b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1fda8b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c07659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c07659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e23325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e23325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1fda8b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1fda8b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2afc98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2afc98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12afc98b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12afc98b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1fda8b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1fda8b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google.com/chrome/" TargetMode="External"/><Relationship Id="rId9" Type="http://schemas.openxmlformats.org/officeDocument/2006/relationships/hyperlink" Target="https://github.com/" TargetMode="External"/><Relationship Id="rId5" Type="http://schemas.openxmlformats.org/officeDocument/2006/relationships/hyperlink" Target="https://nodejs.org/en/download" TargetMode="External"/><Relationship Id="rId6" Type="http://schemas.openxmlformats.org/officeDocument/2006/relationships/hyperlink" Target="https://codesandbox.io/dashboard/recent" TargetMode="External"/><Relationship Id="rId7" Type="http://schemas.openxmlformats.org/officeDocument/2006/relationships/hyperlink" Target="https://stackblitz.com/" TargetMode="External"/><Relationship Id="rId8" Type="http://schemas.openxmlformats.org/officeDocument/2006/relationships/hyperlink" Target="https://stackblitz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ardianta" TargetMode="External"/><Relationship Id="rId5" Type="http://schemas.openxmlformats.org/officeDocument/2006/relationships/hyperlink" Target="https://www.linkedin.com/in/ardiant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-865974"/>
            <a:ext cx="9143997" cy="60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617450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Onboarding 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00FF00"/>
                </a:solidFill>
              </a:rPr>
              <a:t>Coding Subuh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33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09140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#00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Metode Belajar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belajar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9125"/>
            <a:ext cx="7650300" cy="3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Kelas berlangsung via Zoom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Mulai setelah </a:t>
            </a:r>
            <a:r>
              <a:rPr lang="en"/>
              <a:t>sholat</a:t>
            </a:r>
            <a:r>
              <a:rPr lang="en"/>
              <a:t> subuh (5.30 WITA) dan ada waktu break sholat subuh untuk yang di WIB. Selesai sekitar 7.00 WITA atau 6.00 WIB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 menyampaikan materi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Peserta diberikan kesempatan praktik langsung mengikuti arahan tutor agar mendapatkan experience ngoding sendiri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diskusi &amp; Debug kalau ada yang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 absensi di setiap sesi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&amp; resource lainnya akan di share di group jika ada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untuk Sertifikat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50622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Peserta hadir 80% dari total pertemuan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Mengikuti/mengerjakan final project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Peralatan yang perlu disiapkan peserta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61926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Google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(Optional) Akun 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CodeSandbox</a:t>
            </a:r>
            <a:r>
              <a:rPr lang="en"/>
              <a:t> atau </a:t>
            </a:r>
            <a:r>
              <a:rPr i="1" lang="en" u="sng">
                <a:solidFill>
                  <a:schemeClr val="hlink"/>
                </a:solidFill>
                <a:hlinkClick r:id="rId7"/>
              </a:rPr>
              <a:t>Stack</a:t>
            </a:r>
            <a:r>
              <a:rPr i="1" lang="en" u="sng">
                <a:solidFill>
                  <a:schemeClr val="hlink"/>
                </a:solidFill>
                <a:hlinkClick r:id="rId8"/>
              </a:rPr>
              <a:t>Blitz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(Optional) Akun </a:t>
            </a:r>
            <a:r>
              <a:rPr lang="en" u="sng">
                <a:solidFill>
                  <a:schemeClr val="hlink"/>
                </a:solidFill>
                <a:hlinkClick r:id="rId9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915475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Silabus/Materi yang akan dipelajari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Basic Javascript Programming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338125"/>
            <a:ext cx="7311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Pengenalan Javascript dan ekosistemnya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Sintaks dasar: Variabel, Const, Tipe Data (2x)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Operator (2x)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Control flow: Percabangan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Control flow: Perulangan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Array (2x)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Fungsi (2x)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Object &amp; Class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Simple Project (1x)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ES6 dan fitur JavaScript tingkat lanjut 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338125"/>
            <a:ext cx="7311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DOM, Form Processing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Event handling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Error Handling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AJAX &amp; Fetch API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Callback, Promises, dan Async/Await (2x)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Web API: Cookie, LocalStorage (1x)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Nodejs, NPM, Node Module, NPX (1x)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Final project: study case (Front-end)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338125"/>
            <a:ext cx="79560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Persiapan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Fitur 1: Auth (Cookie)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Fitur 2: CRUD +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Fitur 3: CRUD +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Fitur 4: Booking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Fitur 5: Transaksi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Deploy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915475" y="1648200"/>
            <a:ext cx="73098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💬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Diskusi, Kenalan dengan Peserta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1474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tutor/fasilitator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Program Coding Subuh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Metode belajar, absensi, dan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Silabus dan materi yang akan dipelajari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Diskusi/kenalan dengan peserta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915475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Kenalan dengan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Tutor/fasilitator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75" y="1411925"/>
            <a:ext cx="2345150" cy="23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183425" y="1135325"/>
            <a:ext cx="41334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Ahmad Muhardian</a:t>
            </a:r>
            <a:br>
              <a:rPr b="1" lang="en" sz="2900"/>
            </a:br>
            <a:r>
              <a:rPr lang="en" sz="1400"/>
              <a:t>Web Dev, Content Creator at Petani Kode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Experience &amp; Education: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S1 Ilmu Komputer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Asisten Dosen TI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Freelancer Web Dev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Connect: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https://github.com/ardianta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https://www.linkedin.com/in/ardianta/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 Coding Subuh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">
            <a:off x="513425" y="1767634"/>
            <a:ext cx="3492000" cy="368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775" y="1691425"/>
            <a:ext cx="4562525" cy="34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story..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13425" y="1077325"/>
            <a:ext cx="34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Mencoba sendiri belajar (Python) di waktu subuh</a:t>
            </a:r>
            <a:endParaRPr sz="13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640600" y="953425"/>
            <a:ext cx="39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Mencoba dengan beberapa teman di </a:t>
            </a: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grup</a:t>
            </a: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telegram via text chat (Belajar Golang)</a:t>
            </a:r>
            <a:endParaRPr sz="13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Inspirasi..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960200" y="1223475"/>
            <a:ext cx="4990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Untuk mengakuisisi skill baru, setidaknya kita harus menghabiskan waktu 20 jam untuk fokus belajar pada skill tersebut.</a:t>
            </a:r>
            <a:endParaRPr sz="19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20 jam tidak dilakukan dalam satu hari, tapi dicicil setiap hari, misalnya 1 jam per hari. Maka dalam 20 hari kita akan bisa mengakuisisi skill baru.</a:t>
            </a:r>
            <a:endParaRPr sz="19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75" y="1352326"/>
            <a:ext cx="1752468" cy="26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375" y="1332186"/>
            <a:ext cx="4681976" cy="340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70575" y="1126900"/>
            <a:ext cx="386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Tidak sadar apa yang belum kita ketahui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Sadar apa yang belum kita ketahui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Sadar apa yang sudah kita ketahui tapi butuh usaha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Skill tanpa sadar (expert/master)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keterampilan (skill)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70575" y="3573050"/>
            <a:ext cx="360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Untuk mencapai level 3 dan 4, kita harus belajar, latihan, dan mengulang. Coding Subuh ingin membantu kamu mencapai level ini.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75525" y="445025"/>
            <a:ext cx="8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Selain itu..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75525" y="1152475"/>
            <a:ext cx="50949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Dengan belajar coding setiap hari selama satu bulan, ini bisa membentuk kebiasan/perilaku baru yang bisa kamu terus lakukan setelah mengikuti program ini.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925" y="1305351"/>
            <a:ext cx="2007775" cy="29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36125" y="2895975"/>
            <a:ext cx="365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Untuk membentuk kebiasaan baru, lakukan kebiasaan tersebut di waktu dan tempat yang sama dengan </a:t>
            </a: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konsisten</a:t>
            </a: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dan berulang. 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– Atomic Habits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