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ubi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regular.fntdata"/><Relationship Id="rId11" Type="http://schemas.openxmlformats.org/officeDocument/2006/relationships/slide" Target="slides/slide6.xml"/><Relationship Id="rId22" Type="http://schemas.openxmlformats.org/officeDocument/2006/relationships/font" Target="fonts/Rubik-italic.fntdata"/><Relationship Id="rId10" Type="http://schemas.openxmlformats.org/officeDocument/2006/relationships/slide" Target="slides/slide5.xml"/><Relationship Id="rId21" Type="http://schemas.openxmlformats.org/officeDocument/2006/relationships/font" Target="fonts/Rubi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ubik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c019575f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c019575f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c019575f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c019575f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0bdadde5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0bdadde5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0bdadde5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0bdadde5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b6367a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b6367a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5b8443b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5b8443b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2524b1bb6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2524b1bb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d1d58ba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d1d58ba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bddffc8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bddffc8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c019575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c019575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191e0d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c191e0d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c191e0d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c191e0d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c019575f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c019575f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E293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Font typeface="Rubik"/>
              <a:buNone/>
              <a:defRPr b="1" sz="50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ubik"/>
              <a:buNone/>
              <a:defRPr sz="28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Font typeface="Rubik"/>
              <a:buNone/>
              <a:defRPr sz="120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0"/>
              <a:buNone/>
              <a:defRPr sz="12000">
                <a:solidFill>
                  <a:srgbClr val="1E293B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15475" y="2150850"/>
            <a:ext cx="73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ubik"/>
              <a:buNone/>
              <a:defRPr b="1" sz="3600">
                <a:solidFill>
                  <a:schemeClr val="lt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●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○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ubik"/>
              <a:buChar char="■"/>
              <a:defRPr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 b="1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 sz="1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400"/>
              <a:buFont typeface="Rubik"/>
              <a:buNone/>
              <a:defRPr sz="24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●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○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200"/>
              <a:buFont typeface="Rubik"/>
              <a:buChar char="■"/>
              <a:defRPr sz="1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800"/>
              <a:buFont typeface="Rubik"/>
              <a:buNone/>
              <a:defRPr sz="48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293B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4200"/>
              <a:buFont typeface="Rubik"/>
              <a:buNone/>
              <a:defRPr sz="42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2100"/>
              <a:buFont typeface="Rubik"/>
              <a:buNone/>
              <a:defRPr sz="2100"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●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○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400"/>
              <a:buFont typeface="Rubik"/>
              <a:buChar char="■"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293B"/>
              </a:buClr>
              <a:buSzPts val="1800"/>
              <a:buFont typeface="Rubik"/>
              <a:buNone/>
              <a:defRPr>
                <a:solidFill>
                  <a:srgbClr val="1E293B"/>
                </a:solidFill>
                <a:latin typeface="Rubik"/>
                <a:ea typeface="Rubik"/>
                <a:cs typeface="Rubik"/>
                <a:sym typeface="Rubik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ldraw.com/r/T-zxVwtHPOG4v881mq-CE?v=-2537,2160,2689,1337&amp;p=pag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41850" y="1954100"/>
            <a:ext cx="78603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Perulangan II (While)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9850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Muhardian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428050"/>
            <a:ext cx="8520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Coding Subuh #10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1: Perulangan While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77" y="1332250"/>
            <a:ext cx="5205125" cy="28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875" y="1848075"/>
            <a:ext cx="4594649" cy="25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 3: Nested loop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300" y="728000"/>
            <a:ext cx="468174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40287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Buat perulangan untuk menampilkan 7 baris dan 12 kolom kursi bioskop dengan layout seperti di samping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Gunakan nested loop dan IF/ELSE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311708" y="1277975"/>
            <a:ext cx="8520600" cy="17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🎉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</a:t>
            </a:r>
            <a:endParaRPr/>
          </a:p>
        </p:txBody>
      </p:sp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311700" y="2834125"/>
            <a:ext cx="8520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</a:t>
            </a:r>
            <a:r>
              <a:rPr lang="en"/>
              <a:t> sudah selesai hari ini..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Rekap: Sejauh ini kita sudah belajar..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Perulangan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Perulangan do..while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&amp; Referensi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Ilustrasi: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https://www.tldraw.com/r/T-zxVwtHPOG4v881mq-CE?v=-2537,2160,2689,1337&amp;p=page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17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Perulangan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Perulangan Do..While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Latihan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kita..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915475" y="1925250"/>
            <a:ext cx="7309800" cy="12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Perulangan While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(Uncounted Loop)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While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550" y="393450"/>
            <a:ext cx="443975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1319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Perulangan While adalah perulangan yang melakukan perulangan berdasarkan kondisi tertentu.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Perulangan while termasuk dalam uncounted loop.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Perulangan WHILE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060" y="944050"/>
            <a:ext cx="252603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724" y="2047000"/>
            <a:ext cx="4380625" cy="17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Perulangan do..while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Perulangan Do..While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1319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Perulangan Do..While akan melakukan pengulangan satu kali setelah itu mengecek kondisinya.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850" y="816425"/>
            <a:ext cx="4395601" cy="3610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DO..WHILE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550" y="944125"/>
            <a:ext cx="1799296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196" y="2135450"/>
            <a:ext cx="51435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915475" y="2202300"/>
            <a:ext cx="7309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Latihan 💪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