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ubi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ubi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ubik-bold.fntdata"/><Relationship Id="rId6" Type="http://schemas.openxmlformats.org/officeDocument/2006/relationships/slide" Target="slides/slide1.xml"/><Relationship Id="rId18" Type="http://schemas.openxmlformats.org/officeDocument/2006/relationships/font" Target="fonts/Rubi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0bdadde5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0bdadde5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c78a32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c78a32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3c06d50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3c06d50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bd1d58b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bd1d58b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2524b1bb6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2524b1bb6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d1d58ba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bd1d58ba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3c06d5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3c06d5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ldraw.com/r/T-zxVwtHPOG4v881mq-CE?v=-2537,2160,2689,1337&amp;p=pag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dtr3FrgT5oI" TargetMode="External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lagcdn.com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1850" y="19541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Percabangan II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985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428050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#08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2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Switch/case pada Javascript</a:t>
            </a:r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Rekap: Sejauh ini kita sudah belajar..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Ilustrasi: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https://www.tldraw.com/r/T-zxVwtHPOG4v881mq-CE?v=-2537,2160,2689,1337&amp;p=page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Struktur percabangan </a:t>
            </a:r>
            <a:r>
              <a:rPr b="1" i="1" lang="en"/>
              <a:t>Switch/Case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Switch/case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 halaman checkout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7100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Switch/Case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 JavaScript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0287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Cara lain untuk menentukan alur program.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switch/case</a:t>
            </a:r>
            <a:r>
              <a:rPr lang="en"/>
              <a:t> sama seperti </a:t>
            </a:r>
            <a:r>
              <a:rPr b="1" i="1" lang="en"/>
              <a:t>if/else if</a:t>
            </a:r>
            <a:r>
              <a:rPr lang="en"/>
              <a:t> yang bisa memiliki lebih dari dua alur pilihan.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switch/case</a:t>
            </a:r>
            <a:r>
              <a:rPr lang="en"/>
              <a:t> cocok dipakai jika ada banyak pilihan alur.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Switch/Case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300" y="688800"/>
            <a:ext cx="3937948" cy="41065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Switch/Case vs If/Else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25" y="1079350"/>
            <a:ext cx="3725106" cy="388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225" y="1079350"/>
            <a:ext cx="3226294" cy="38846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Switch/Case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00" y="1017725"/>
            <a:ext cx="33826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500" y="1170125"/>
            <a:ext cx="5002100" cy="332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1: Checkout (Review tugas)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3138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dengan nama </a:t>
            </a:r>
            <a:r>
              <a:rPr b="1" lang="en"/>
              <a:t>latihan-checkout.html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Ketentuan checkout: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Jika pembayaran dengan </a:t>
            </a:r>
            <a:r>
              <a:rPr lang="en"/>
              <a:t>Pay Later</a:t>
            </a:r>
            <a:r>
              <a:rPr lang="en"/>
              <a:t> maka dapat </a:t>
            </a:r>
            <a:r>
              <a:rPr b="1" lang="en">
                <a:highlight>
                  <a:srgbClr val="D9EAD3"/>
                </a:highlight>
              </a:rPr>
              <a:t>cashback 10%</a:t>
            </a:r>
            <a:r>
              <a:rPr lang="en"/>
              <a:t> dari total belanja tapi batas maximum cashback adalah </a:t>
            </a:r>
            <a:r>
              <a:rPr b="1" lang="en">
                <a:highlight>
                  <a:srgbClr val="D9EAD3"/>
                </a:highlight>
              </a:rPr>
              <a:t>50.000</a:t>
            </a:r>
            <a:endParaRPr b="1">
              <a:highlight>
                <a:srgbClr val="D9EAD3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Jika input kode voucher yang diinput valid, maka dapat </a:t>
            </a:r>
            <a:r>
              <a:rPr b="1" lang="en">
                <a:highlight>
                  <a:srgbClr val="D9EAD3"/>
                </a:highlight>
              </a:rPr>
              <a:t>diskon 30%</a:t>
            </a:r>
            <a:endParaRPr b="1">
              <a:highlight>
                <a:srgbClr val="D9EAD3"/>
              </a:highlight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375" y="1066975"/>
            <a:ext cx="5353799" cy="3695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ihan Coding Subuh pada pertemuan ke-7" id="101" name="Google Shape;101;p20" title="#CodingSubuh 07 - Latihan Checkou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4850" y="3227575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2: Lang Switcher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3138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dengan nama </a:t>
            </a:r>
            <a:r>
              <a:rPr b="1" lang="en"/>
              <a:t>latihan-switch.html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lang switcher dengan elemen &lt;select&gt;&lt;option&gt;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Tampilkan nama bahasa dan benderanya. Gunakan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https://flagcdn.com/</a:t>
            </a:r>
            <a:r>
              <a:rPr lang="en"/>
              <a:t> untuk gambar bendera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900" y="1170125"/>
            <a:ext cx="5213700" cy="36502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