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ubik"/>
      <p:regular r:id="rId23"/>
      <p:bold r:id="rId24"/>
      <p:italic r:id="rId25"/>
      <p:boldItalic r:id="rId26"/>
    </p:embeddedFont>
    <p:embeddedFont>
      <p:font typeface="JetBrains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JetBrainsMono-bold.fntdata"/><Relationship Id="rId27" Type="http://schemas.openxmlformats.org/officeDocument/2006/relationships/font" Target="fonts/JetBrain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JetBrains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9143d8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9143d8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9143d8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9143d8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69143d8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69143d8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9143d8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9143d8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69143d8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69143d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9143d8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69143d8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9143d8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69143d8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80dd5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c80dd5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9143d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9143d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confetti.js.org/mor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etanikode.com/javascript-event/" TargetMode="External"/><Relationship Id="rId4" Type="http://schemas.openxmlformats.org/officeDocument/2006/relationships/hyperlink" Target="https://confetti.js.org/more.html" TargetMode="External"/><Relationship Id="rId5" Type="http://schemas.openxmlformats.org/officeDocument/2006/relationships/hyperlink" Target="https://www.freecodecamp.org/news/event-bubbling-in-javascri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20946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Event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#16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Event Bubbling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0" y="1132863"/>
            <a:ext cx="389101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288" y="1170125"/>
            <a:ext cx="4561737" cy="33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Event Bubbling: stopPropagation()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0" y="1132863"/>
            <a:ext cx="389101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112" y="1170125"/>
            <a:ext cx="44082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4708725" y="4355025"/>
            <a:ext cx="2092775" cy="36850"/>
          </a:xfrm>
          <a:custGeom>
            <a:rect b="b" l="l" r="r" t="t"/>
            <a:pathLst>
              <a:path extrusionOk="0" h="1474" w="83711">
                <a:moveTo>
                  <a:pt x="0" y="0"/>
                </a:moveTo>
                <a:cubicBezTo>
                  <a:pt x="27908" y="0"/>
                  <a:pt x="55803" y="1474"/>
                  <a:pt x="83711" y="147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3"/>
          <p:cNvSpPr txBox="1"/>
          <p:nvPr/>
        </p:nvSpPr>
        <p:spPr>
          <a:xfrm>
            <a:off x="3378475" y="3767900"/>
            <a:ext cx="4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2815175" y="3399325"/>
            <a:ext cx="4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283450" y="2983375"/>
            <a:ext cx="4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283450" y="2340900"/>
            <a:ext cx="4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❌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Membuat Custom Event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event bisa dibuat dengan class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Event()</a:t>
            </a:r>
            <a:r>
              <a:rPr lang="en"/>
              <a:t> atau </a:t>
            </a:r>
            <a:r>
              <a:rPr lang="en">
                <a:solidFill>
                  <a:srgbClr val="FF00FF"/>
                </a:solidFill>
              </a:rPr>
              <a:t>CustomEvent()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event bisa di-handle seperti handle event biasa.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event bisa di-trigger dengan method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.dispatchEvent()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Custom Event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00" y="1152474"/>
            <a:ext cx="4857676" cy="29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Event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75" y="930363"/>
            <a:ext cx="4498800" cy="328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halaman form dan handle event onsubmit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 show password saat tombol show password di klik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Aktifkan button submit saat checklist dicentang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Tampilkan efek </a:t>
            </a:r>
            <a:r>
              <a:rPr lang="en"/>
              <a:t>confetti</a:t>
            </a:r>
            <a:r>
              <a:rPr lang="en"/>
              <a:t> pada custom event: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https://confetti.js.org/more.html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Belajar Javascript: Memahami Event di Javascript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tsParticles Confetti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Event Bubbling in JavaScript – How Event Propagation Works with Examples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di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Event di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adalah kejadian atau tindakan di dalam web browser yang dipicu/di-trigger oleh user dan juga browser.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Contoh event seperti: saat tombol </a:t>
            </a:r>
            <a:r>
              <a:rPr lang="en"/>
              <a:t>di klik</a:t>
            </a:r>
            <a:r>
              <a:rPr lang="en"/>
              <a:t>, saat pointer berpindah, saat submit data, dan sebagainya.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bisa menjalankan fungsi di Javascript saat sebuah event terjadi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Event?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75" y="828900"/>
            <a:ext cx="38998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450" y="205225"/>
            <a:ext cx="5239301" cy="275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39" y="2385575"/>
            <a:ext cx="4862286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 </a:t>
            </a:r>
            <a:r>
              <a:rPr b="1" lang="en"/>
              <a:t>pertama</a:t>
            </a:r>
            <a:r>
              <a:rPr lang="en"/>
              <a:t>, kita bisa gunakan </a:t>
            </a:r>
            <a:r>
              <a:rPr lang="en">
                <a:highlight>
                  <a:srgbClr val="D9EAD3"/>
                </a:highlight>
              </a:rPr>
              <a:t>atribut event di elemen HTML</a:t>
            </a:r>
            <a:r>
              <a:rPr lang="en"/>
              <a:t> seperti onclick, onchange, onkeydown, dan sebagainya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Cara </a:t>
            </a:r>
            <a:r>
              <a:rPr b="1" lang="en"/>
              <a:t>kedua</a:t>
            </a:r>
            <a:r>
              <a:rPr lang="en"/>
              <a:t>, kita menggunakan method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.addEventListener()</a:t>
            </a:r>
            <a:r>
              <a:rPr lang="en"/>
              <a:t> pada object DOM dari elemen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Handle Event di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Pada fungsi yang akan dijalankan saat event terjadi, kita bisa berikan parameter bernama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event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Parameter ini merupakan object yang berisi informasi dari event yang sedang terjadi seperti di-trigger dari elemen mana, jenis event-nya, posisi x,y, dan sebagainya.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event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75" y="185275"/>
            <a:ext cx="3295176" cy="48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parameter event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0" y="2991424"/>
            <a:ext cx="4745775" cy="1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50" y="1603600"/>
            <a:ext cx="7275449" cy="7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974025" y="1230600"/>
            <a:ext cx="272650" cy="537950"/>
          </a:xfrm>
          <a:custGeom>
            <a:rect b="b" l="l" r="r" t="t"/>
            <a:pathLst>
              <a:path extrusionOk="0" h="21518" w="10906">
                <a:moveTo>
                  <a:pt x="10906" y="0"/>
                </a:moveTo>
                <a:cubicBezTo>
                  <a:pt x="8363" y="7629"/>
                  <a:pt x="0" y="13477"/>
                  <a:pt x="0" y="21518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8" name="Google Shape;98;p19"/>
          <p:cNvSpPr/>
          <p:nvPr/>
        </p:nvSpPr>
        <p:spPr>
          <a:xfrm>
            <a:off x="2741225" y="2844400"/>
            <a:ext cx="81075" cy="331600"/>
          </a:xfrm>
          <a:custGeom>
            <a:rect b="b" l="l" r="r" t="t"/>
            <a:pathLst>
              <a:path extrusionOk="0" h="13264" w="3243">
                <a:moveTo>
                  <a:pt x="0" y="0"/>
                </a:moveTo>
                <a:cubicBezTo>
                  <a:pt x="3218" y="3218"/>
                  <a:pt x="3243" y="8712"/>
                  <a:pt x="3243" y="1326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Event Bubbleing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Event </a:t>
            </a:r>
            <a:r>
              <a:rPr lang="en">
                <a:solidFill>
                  <a:schemeClr val="dk1"/>
                </a:solidFill>
              </a:rPr>
              <a:t>Bubbling adalah </a:t>
            </a:r>
            <a:r>
              <a:rPr lang="en">
                <a:solidFill>
                  <a:schemeClr val="dk1"/>
                </a:solidFill>
              </a:rPr>
              <a:t>konsep dalam event handling, di mana event dapat menggelembung berdasarkan hirarki dari elemen.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Contoh: saat tombol di dalam Div di-klik, maka Div dan elemen di atasnya juga dapat mendeteksi event klik.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Untuk mencegah event bubbling, kita bisa pakai method  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event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.stopPropagation()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Event Bubbling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9101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4099900" y="2650425"/>
            <a:ext cx="2523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