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ubik"/>
      <p:regular r:id="rId22"/>
      <p:bold r:id="rId23"/>
      <p:italic r:id="rId24"/>
      <p:boldItalic r:id="rId25"/>
    </p:embeddedFont>
    <p:embeddedFont>
      <p:font typeface="Shantell Sans"/>
      <p:regular r:id="rId26"/>
      <p:bold r:id="rId27"/>
      <p:italic r:id="rId28"/>
      <p:boldItalic r:id="rId29"/>
    </p:embeddedFont>
    <p:embeddedFont>
      <p:font typeface="JetBrains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ubik-regular.fntdata"/><Relationship Id="rId21" Type="http://schemas.openxmlformats.org/officeDocument/2006/relationships/slide" Target="slides/slide16.xml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hantellSans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ShantellSans-italic.fntdata"/><Relationship Id="rId27" Type="http://schemas.openxmlformats.org/officeDocument/2006/relationships/font" Target="fonts/Shante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hantell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bold.fntdata"/><Relationship Id="rId30" Type="http://schemas.openxmlformats.org/officeDocument/2006/relationships/font" Target="fonts/JetBrainsMono-regular.fntdata"/><Relationship Id="rId11" Type="http://schemas.openxmlformats.org/officeDocument/2006/relationships/slide" Target="slides/slide6.xml"/><Relationship Id="rId33" Type="http://schemas.openxmlformats.org/officeDocument/2006/relationships/font" Target="fonts/JetBrainsMono-boldItalic.fntdata"/><Relationship Id="rId10" Type="http://schemas.openxmlformats.org/officeDocument/2006/relationships/slide" Target="slides/slide5.xml"/><Relationship Id="rId32" Type="http://schemas.openxmlformats.org/officeDocument/2006/relationships/font" Target="fonts/JetBrains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c8e22b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cc8e22b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9143d8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69143d8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cc8e22b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cc8e22b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cc8e22b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cc8e22b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69143d8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69143d8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c8e22b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c8e22b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c8e22b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cc8e22b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cc8e22b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cc8e22b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Learn/JavaScript/Objects/J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3963" y="20184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JSON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9588" y="34462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3813" y="1148025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#18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Parsing JSON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dan Stringify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859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 JSON artinya kita mau mengubah JSON string menjadi object Javascript.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Parse JSON bisa dilakukan dengan 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JSON.parse()</a:t>
            </a:r>
            <a:endParaRPr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JSON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350" y="1118550"/>
            <a:ext cx="4378126" cy="2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859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Kita juga bisa mengubah object JavaScript menjadi JSON dengan fungsi </a:t>
            </a:r>
            <a:r>
              <a:rPr lang="en">
                <a:solidFill>
                  <a:srgbClr val="FF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JSON.stringify()</a:t>
            </a:r>
            <a:endParaRPr>
              <a:solidFill>
                <a:srgbClr val="FF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Stringify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00" y="1152475"/>
            <a:ext cx="4668299" cy="3068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JSON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sebuah JSON yang berisi data diri seperti nama, umur, jenis kelamin, hobi, dan sebagainya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Ubah data JSON menjadi Javascript Object dan tampilkan ke HTML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150" y="941675"/>
            <a:ext cx="4498799" cy="370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Working with JSON - Learn web development | MDN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JSON di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Mengenal JSON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= </a:t>
            </a:r>
            <a:r>
              <a:rPr b="1" lang="en"/>
              <a:t>J</a:t>
            </a:r>
            <a:r>
              <a:rPr lang="en"/>
              <a:t>ava</a:t>
            </a:r>
            <a:r>
              <a:rPr b="1" lang="en"/>
              <a:t>S</a:t>
            </a:r>
            <a:r>
              <a:rPr lang="en"/>
              <a:t>cript </a:t>
            </a:r>
            <a:r>
              <a:rPr b="1" lang="en"/>
              <a:t>O</a:t>
            </a:r>
            <a:r>
              <a:rPr lang="en"/>
              <a:t>bject </a:t>
            </a:r>
            <a:r>
              <a:rPr b="1" lang="en"/>
              <a:t>N</a:t>
            </a:r>
            <a:r>
              <a:rPr lang="en"/>
              <a:t>otation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adalah </a:t>
            </a:r>
            <a:r>
              <a:rPr lang="en">
                <a:highlight>
                  <a:srgbClr val="D9EAD3"/>
                </a:highlight>
              </a:rPr>
              <a:t>string</a:t>
            </a:r>
            <a:r>
              <a:rPr lang="en"/>
              <a:t> atau teks yang di-format seperti object di JavaScript.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bisa kita simpan dalam variabel maupun file tersendiri dengan ekstensi </a:t>
            </a:r>
            <a:r>
              <a:rPr lang="en">
                <a:highlight>
                  <a:srgbClr val="D9EAD3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.json</a:t>
            </a:r>
            <a:endParaRPr>
              <a:highlight>
                <a:srgbClr val="D9EAD3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JSON bisa dipakai tanpa JavaScript karena hampir di semua bahasa pemrograman support JSON.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JSON?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200" y="1792688"/>
            <a:ext cx="4108200" cy="21721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915050" y="1178713"/>
            <a:ext cx="18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Contoh JSON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Format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033825" y="2100150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50" y="1328875"/>
            <a:ext cx="5023027" cy="331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200" y="1355975"/>
            <a:ext cx="5055102" cy="35319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teks dalam pengiriman data di internet.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Menyimpan data konfigurasi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biasanya dipakai untuk..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Dulu, pertukaran data dilakukan dengan format XML. Tapi sekarang sudah jarang pakai XML.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lebih gampang dibaca dibanding XML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JSON lebih ringan dibandingkan XML, karena hanya menggunakan sedikit karakter</a:t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vs XML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625" y="941700"/>
            <a:ext cx="39590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696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menggunakan format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{key:value}</a:t>
            </a:r>
            <a:r>
              <a:rPr lang="en"/>
              <a:t> seperti Javascript Object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adalah string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di JSON menggunakan tanda petik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JSON tidak bisa menyimpan fungsi</a:t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vs Javascript Object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318125" y="1093525"/>
            <a:ext cx="39696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Object menggunakan format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{key:value}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Object bertipe Object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di Javascript Object bisa diapit dengan tanda petik, bisa juga tidak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Javascript Object bisa menyimpan fungsi di dalamnya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vs Javascript Object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033825" y="2100150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00" y="1243800"/>
            <a:ext cx="2994224" cy="34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4067650" y="1466425"/>
            <a:ext cx="424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Ingat: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</a:t>
            </a:r>
            <a:r>
              <a:rPr lang="en" sz="1800">
                <a:solidFill>
                  <a:schemeClr val="dk2"/>
                </a:solidFill>
                <a:highlight>
                  <a:srgbClr val="D9EAD3"/>
                </a:highlight>
                <a:latin typeface="Shantell Sans"/>
                <a:ea typeface="Shantell Sans"/>
                <a:cs typeface="Shantell Sans"/>
                <a:sym typeface="Shantell Sans"/>
              </a:rPr>
              <a:t>JSON itu adalah string, bukan object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. Kita bisa mengubahnya menjadi object dengan melakukan parse.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