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ubik"/>
      <p:regular r:id="rId31"/>
      <p:bold r:id="rId32"/>
      <p:italic r:id="rId33"/>
      <p:boldItalic r:id="rId34"/>
    </p:embeddedFont>
    <p:embeddedFont>
      <p:font typeface="Shantell Sans"/>
      <p:regular r:id="rId35"/>
      <p:bold r:id="rId36"/>
      <p:italic r:id="rId37"/>
      <p:boldItalic r:id="rId38"/>
    </p:embeddedFont>
    <p:embeddedFont>
      <p:font typeface="JetBrains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etBrainsMono-bold.fntdata"/><Relationship Id="rId20" Type="http://schemas.openxmlformats.org/officeDocument/2006/relationships/slide" Target="slides/slide15.xml"/><Relationship Id="rId42" Type="http://schemas.openxmlformats.org/officeDocument/2006/relationships/font" Target="fonts/JetBrainsMono-boldItalic.fntdata"/><Relationship Id="rId41" Type="http://schemas.openxmlformats.org/officeDocument/2006/relationships/font" Target="fonts/JetBrains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ubik-italic.fntdata"/><Relationship Id="rId10" Type="http://schemas.openxmlformats.org/officeDocument/2006/relationships/slide" Target="slides/slide5.xml"/><Relationship Id="rId32" Type="http://schemas.openxmlformats.org/officeDocument/2006/relationships/font" Target="fonts/Rubik-bold.fntdata"/><Relationship Id="rId13" Type="http://schemas.openxmlformats.org/officeDocument/2006/relationships/slide" Target="slides/slide8.xml"/><Relationship Id="rId35" Type="http://schemas.openxmlformats.org/officeDocument/2006/relationships/font" Target="fonts/ShantellSans-regular.fntdata"/><Relationship Id="rId12" Type="http://schemas.openxmlformats.org/officeDocument/2006/relationships/slide" Target="slides/slide7.xml"/><Relationship Id="rId34" Type="http://schemas.openxmlformats.org/officeDocument/2006/relationships/font" Target="fonts/Rubik-boldItalic.fntdata"/><Relationship Id="rId15" Type="http://schemas.openxmlformats.org/officeDocument/2006/relationships/slide" Target="slides/slide10.xml"/><Relationship Id="rId37" Type="http://schemas.openxmlformats.org/officeDocument/2006/relationships/font" Target="fonts/ShantellSans-italic.fntdata"/><Relationship Id="rId14" Type="http://schemas.openxmlformats.org/officeDocument/2006/relationships/slide" Target="slides/slide9.xml"/><Relationship Id="rId36" Type="http://schemas.openxmlformats.org/officeDocument/2006/relationships/font" Target="fonts/ShantellSans-bold.fntdata"/><Relationship Id="rId17" Type="http://schemas.openxmlformats.org/officeDocument/2006/relationships/slide" Target="slides/slide12.xml"/><Relationship Id="rId39" Type="http://schemas.openxmlformats.org/officeDocument/2006/relationships/font" Target="fonts/JetBrainsMono-regular.fntdata"/><Relationship Id="rId16" Type="http://schemas.openxmlformats.org/officeDocument/2006/relationships/slide" Target="slides/slide11.xml"/><Relationship Id="rId38" Type="http://schemas.openxmlformats.org/officeDocument/2006/relationships/font" Target="fonts/Shantell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cd6f48b7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cd6f48b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cd6f48b7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cd6f48b7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cd6f48b7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cd6f48b7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cd6f48b7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cd6f48b7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cd6f48b7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cd6f48b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cd6f48b7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cd6f48b7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cd6f48b7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cd6f48b7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cd6f48b7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cd6f48b7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cd6f48b7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cd6f48b7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cd6f48b7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cd6f48b7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b8443b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b8443b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c019575f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c019575f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c019575f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c019575f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cd6f48b7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cd6f48b7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cd6f48b7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cd6f48b7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0bdadde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0bdadde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b6367a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b6367a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524b1bb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524b1bb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c78a32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c78a32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cd6f48b7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cd6f48b7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cd6f48b7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cd6f48b7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cc8e22b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cc8e22b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cd6f48b7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cd6f48b7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69143d8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69143d8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E29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Font typeface="Rubik"/>
              <a:buNone/>
              <a:defRPr sz="120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400"/>
              <a:buFont typeface="Rubik"/>
              <a:buNone/>
              <a:defRPr sz="2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Web/API/XMLHttpReques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API/XMLHttpReques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API/XMLHttpReques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Web/API/Fetch_API/Using_Fetch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fakestoreapi.com/products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desandbox.io/p/sandbox/coding-subuh-ajax-server-33zfhf" TargetMode="External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sandbox.io/p/sandbox/coding-subuh-ajax-server-33zfhf" TargetMode="External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mozilla.org/en-US/docs/Web/API/XMLHttpRequest/responseType" TargetMode="External"/><Relationship Id="rId4" Type="http://schemas.openxmlformats.org/officeDocument/2006/relationships/hyperlink" Target="https://developer.mozilla.org/en-US/docs/Web/API/Fetch_API/Using_Fetch" TargetMode="External"/><Relationship Id="rId5" Type="http://schemas.openxmlformats.org/officeDocument/2006/relationships/hyperlink" Target="https://www.petanikode.com/javascript-ajax/" TargetMode="External"/><Relationship Id="rId6" Type="http://schemas.openxmlformats.org/officeDocument/2006/relationships/hyperlink" Target="https://www.petanikode.com/nodejs-sqlit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63963" y="2018400"/>
            <a:ext cx="78603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AJAX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9588" y="344620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Muhardian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33813" y="1148025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Coding Subuh #19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 di Object XMLHttpRequest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79563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.responseText</a:t>
            </a:r>
            <a:r>
              <a:rPr lang="en"/>
              <a:t> -&gt; berisi teks hasil respon dari server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.responseType</a:t>
            </a:r>
            <a:r>
              <a:rPr lang="en"/>
              <a:t> -&gt; berisi jenis response (json, document, text, blob)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.upload</a:t>
            </a:r>
            <a:r>
              <a:rPr lang="en"/>
              <a:t> -&gt; berisi object untuk handle upload file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.status</a:t>
            </a:r>
            <a:r>
              <a:rPr lang="en"/>
              <a:t> -&gt; berisi code status dari request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.timeout</a:t>
            </a:r>
            <a:r>
              <a:rPr lang="en"/>
              <a:t> -&gt; berisi batas waktu request</a:t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478975" y="4060275"/>
            <a:ext cx="795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Properti lainnya cek di: </a:t>
            </a:r>
            <a:r>
              <a:rPr lang="en" sz="1800" u="sng">
                <a:solidFill>
                  <a:schemeClr val="hlink"/>
                </a:solidFill>
                <a:latin typeface="Shantell Sans"/>
                <a:ea typeface="Shantell Sans"/>
                <a:cs typeface="Shantell Sans"/>
                <a:sym typeface="Shantell Sans"/>
                <a:hlinkClick r:id="rId3"/>
              </a:rPr>
              <a:t>https://developer.mozilla.org/en-US/docs/Web/API/XMLHttpRequest/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di Object XMLHttpRequest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7956300" cy="28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abort</a:t>
            </a:r>
            <a:r>
              <a:rPr lang="en"/>
              <a:t> -&gt; event saat request dibatalkan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load</a:t>
            </a:r>
            <a:r>
              <a:rPr lang="en"/>
              <a:t> -&gt; setelah request berhasil dan selesai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error</a:t>
            </a:r>
            <a:r>
              <a:rPr lang="en"/>
              <a:t> -&gt; event saat request error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timeout</a:t>
            </a:r>
            <a:r>
              <a:rPr lang="en"/>
              <a:t> </a:t>
            </a:r>
            <a:r>
              <a:rPr lang="en"/>
              <a:t>-&gt; event saat waktu request habis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progress</a:t>
            </a:r>
            <a:r>
              <a:rPr lang="en"/>
              <a:t> -&gt; event saat request berjalan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eadystatechange</a:t>
            </a:r>
            <a:r>
              <a:rPr lang="en"/>
              <a:t> -&gt; event saat terjadi perubahan state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478975" y="4060275"/>
            <a:ext cx="795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Properti lainnya cek di: </a:t>
            </a:r>
            <a:r>
              <a:rPr lang="en" sz="1800" u="sng">
                <a:solidFill>
                  <a:schemeClr val="hlink"/>
                </a:solidFill>
                <a:latin typeface="Shantell Sans"/>
                <a:ea typeface="Shantell Sans"/>
                <a:cs typeface="Shantell Sans"/>
                <a:sym typeface="Shantell Sans"/>
                <a:hlinkClick r:id="rId3"/>
              </a:rPr>
              <a:t>https://developer.mozilla.org/en-US/docs/Web/API/XMLHttpRequest/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di Object XMLHttpRequest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79563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abord()</a:t>
            </a:r>
            <a:r>
              <a:rPr lang="en"/>
              <a:t> -&gt; untuk membatalkan request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open()</a:t>
            </a:r>
            <a:r>
              <a:rPr lang="en"/>
              <a:t> -&gt; Membuka koneksi/request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send()</a:t>
            </a:r>
            <a:r>
              <a:rPr lang="en"/>
              <a:t> -&gt; Buat kirim data ke server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setRequestHeader()</a:t>
            </a:r>
            <a:r>
              <a:rPr lang="en"/>
              <a:t> -&gt; buat set request header</a:t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478975" y="4060275"/>
            <a:ext cx="795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Properti lainnya cek di: </a:t>
            </a:r>
            <a:r>
              <a:rPr lang="en" sz="1800" u="sng">
                <a:solidFill>
                  <a:schemeClr val="hlink"/>
                </a:solidFill>
                <a:latin typeface="Shantell Sans"/>
                <a:ea typeface="Shantell Sans"/>
                <a:cs typeface="Shantell Sans"/>
                <a:sym typeface="Shantell Sans"/>
                <a:hlinkClick r:id="rId3"/>
              </a:rPr>
              <a:t>https://developer.mozilla.org/en-US/docs/Web/API/XMLHttpRequest/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Menggunakan Fungsi fetch()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fetch()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39771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fetch() adalah fungsi untuk melakukan HTTP </a:t>
            </a:r>
            <a:r>
              <a:rPr lang="en"/>
              <a:t>Request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Fungsi ini dijalankan secara </a:t>
            </a:r>
            <a:r>
              <a:rPr lang="en"/>
              <a:t>asynchronous</a:t>
            </a:r>
            <a:r>
              <a:rPr lang="en"/>
              <a:t> dengan promise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0" y="2960025"/>
            <a:ext cx="7111000" cy="16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458050" y="1201725"/>
            <a:ext cx="39771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Secara default fetch() menggunakan method GET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Buat handle error, fungsi fetch dapat dijalankan dalam </a:t>
            </a:r>
            <a:r>
              <a:rPr b="1" lang="en"/>
              <a:t>try..catch</a:t>
            </a:r>
            <a:r>
              <a:rPr lang="en"/>
              <a:t> atau </a:t>
            </a:r>
            <a:r>
              <a:rPr b="1" lang="en"/>
              <a:t>then..catch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Konfigurasi fetch()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825" y="1297725"/>
            <a:ext cx="5993277" cy="329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Konfigurasi fetch()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7956300" cy="27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method</a:t>
            </a:r>
            <a:r>
              <a:rPr lang="en"/>
              <a:t> -&gt; untuk menentukan method yang akan dipakai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headers</a:t>
            </a:r>
            <a:r>
              <a:rPr lang="en"/>
              <a:t> -&gt; untuk menentukan HTTP Headers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body</a:t>
            </a:r>
            <a:r>
              <a:rPr lang="en"/>
              <a:t> -&gt; untuk menentukan HTTP Body, biasanya berisi data yang akan dikirim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redirect</a:t>
            </a:r>
            <a:r>
              <a:rPr lang="en"/>
              <a:t> -&gt; untuk handle redirect.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cache</a:t>
            </a:r>
            <a:r>
              <a:rPr lang="en"/>
              <a:t> -&gt; untuk menentukan </a:t>
            </a:r>
            <a:r>
              <a:rPr lang="en"/>
              <a:t>cache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595125" y="4132125"/>
            <a:ext cx="7956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Properti konfigurasi lainnya, cek di:</a:t>
            </a:r>
            <a:br>
              <a:rPr lang="en" sz="16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</a:br>
            <a:r>
              <a:rPr lang="en" sz="1600" u="sng">
                <a:solidFill>
                  <a:schemeClr val="hlink"/>
                </a:solidFill>
                <a:latin typeface="Shantell Sans"/>
                <a:ea typeface="Shantell Sans"/>
                <a:cs typeface="Shantell Sans"/>
                <a:sym typeface="Shantell Sans"/>
                <a:hlinkClick r:id="rId3"/>
              </a:rPr>
              <a:t>https://developer.mozilla.org/en-US/docs/Web/API/Fetch_API/Using_Fetch</a:t>
            </a:r>
            <a:endParaRPr sz="16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Konfigurasi fetch()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305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Menggunakan Library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Melakukan AJAX Request dengan Library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00" y="2172325"/>
            <a:ext cx="4280675" cy="18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500" y="1752650"/>
            <a:ext cx="3202475" cy="27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500" y="1314602"/>
            <a:ext cx="1412152" cy="35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Query Support for Shopware &gt;= 6.5 | Shopware Store" id="169" name="Google Shape;16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925" y="1226775"/>
            <a:ext cx="857475" cy="8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17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Kenalan dengan AJAX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XMLHttpRequest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fetch()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Latihan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kita..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Latihan 💪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Latihan: AJAX dengan XMLHttpRequest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40287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Ambil data produk dari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https://fakestoreapi.com/products</a:t>
            </a:r>
            <a:r>
              <a:rPr lang="en"/>
              <a:t> lalu tampilkan ke HTML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Load header dengan AJAX saat tombol diklik</a:t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075" y="1056988"/>
            <a:ext cx="403753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Latihan: AJAX dengan fetch()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40287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Ubah form register dari pertemuan 16 (latihan-event.html)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Tambahkan AJAX Request dengan fetch() untuk mengirim data ke server: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https://codesandbox.io/p/sandbox/coding-subuh-ajax-server-33zfhf</a:t>
            </a:r>
            <a:r>
              <a:rPr lang="en"/>
              <a:t> 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56975"/>
            <a:ext cx="403753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Latihan: AJAX Upload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40287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Buat form upload file dan kirim filenya dengan AJAX ke server: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https://codesandbox.io/p/sandbox/coding-subuh-ajax-server-33zfhf</a:t>
            </a:r>
            <a:r>
              <a:rPr lang="en"/>
              <a:t> </a:t>
            </a:r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738" y="3046913"/>
            <a:ext cx="6734175" cy="1628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ctrTitle"/>
          </p:nvPr>
        </p:nvSpPr>
        <p:spPr>
          <a:xfrm>
            <a:off x="311708" y="1277975"/>
            <a:ext cx="8520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</a:t>
            </a:r>
            <a:endParaRPr/>
          </a:p>
        </p:txBody>
      </p:sp>
      <p:sp>
        <p:nvSpPr>
          <p:cNvPr id="201" name="Google Shape;201;p36"/>
          <p:cNvSpPr txBox="1"/>
          <p:nvPr>
            <p:ph idx="1" type="subTitle"/>
          </p:nvPr>
        </p:nvSpPr>
        <p:spPr>
          <a:xfrm>
            <a:off x="311700" y="28341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</a:t>
            </a:r>
            <a:r>
              <a:rPr lang="en"/>
              <a:t> sudah selesai hari ini..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Referensi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XMLHttpRequest: responseType property - Web APIs | MDN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Using the Fetch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https://www.petanikode.com/javascript-ajax/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Belajar Nodejs #12: Menggunakan Database SQLite pada Nodejs</a:t>
            </a:r>
            <a:r>
              <a:rPr lang="en"/>
              <a:t> 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AJAX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54288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AJAX = </a:t>
            </a:r>
            <a:r>
              <a:rPr b="1" lang="en"/>
              <a:t>A</a:t>
            </a:r>
            <a:r>
              <a:rPr lang="en"/>
              <a:t>synchronous</a:t>
            </a:r>
            <a:r>
              <a:rPr b="1" lang="en"/>
              <a:t> J</a:t>
            </a:r>
            <a:r>
              <a:rPr lang="en"/>
              <a:t>avascript</a:t>
            </a:r>
            <a:r>
              <a:rPr b="1" lang="en"/>
              <a:t> A</a:t>
            </a:r>
            <a:r>
              <a:rPr lang="en"/>
              <a:t>nd</a:t>
            </a:r>
            <a:r>
              <a:rPr b="1" lang="en"/>
              <a:t> X</a:t>
            </a:r>
            <a:r>
              <a:rPr lang="en"/>
              <a:t>ML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Teknik untuk load </a:t>
            </a:r>
            <a:r>
              <a:rPr lang="en"/>
              <a:t>konten</a:t>
            </a:r>
            <a:r>
              <a:rPr lang="en"/>
              <a:t> atau data secara </a:t>
            </a:r>
            <a:r>
              <a:rPr i="1" lang="en"/>
              <a:t>asynchronous</a:t>
            </a:r>
            <a:r>
              <a:rPr lang="en"/>
              <a:t> dengan mengirim request ke server secara </a:t>
            </a:r>
            <a:r>
              <a:rPr i="1" lang="en"/>
              <a:t>background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Sehingga konten dan data dalam web akan bisa diupdate tanpa harus reload.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AJAX?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436" y="377575"/>
            <a:ext cx="6737126" cy="43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976313"/>
            <a:ext cx="55911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3 cara membuat AJAX request:</a:t>
            </a:r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2033825" y="2100150"/>
            <a:ext cx="42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2962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Menggunakan object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XMLHttpRequest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Menggunakan fungsi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fetch()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Menggunakan library seperti JQuery dan Axios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917100" y="1925250"/>
            <a:ext cx="73098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Menggunakan XMLHttpRequest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menggunakan XMLHttpRequest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34023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Membuat </a:t>
            </a:r>
            <a:r>
              <a:rPr lang="en"/>
              <a:t>objek</a:t>
            </a:r>
            <a:r>
              <a:rPr lang="en"/>
              <a:t> dari class XMLHttpRequest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Setup fungsi callback untuk tiap state/event dari object XMLHttpRequest, misalnya setelah data di load, saat proses request data, saat terjadi error.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Membuka koneksi dengan method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open()</a:t>
            </a:r>
            <a:endParaRPr b="1">
              <a:solidFill>
                <a:srgbClr val="FF00F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en"/>
              <a:t>Mengirim data dengan method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send()</a:t>
            </a:r>
            <a:endParaRPr>
              <a:solidFill>
                <a:srgbClr val="FF00F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775" y="1130413"/>
            <a:ext cx="4818225" cy="35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