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709" r:id="rId2"/>
  </p:sldMasterIdLst>
  <p:notesMasterIdLst>
    <p:notesMasterId r:id="rId22"/>
  </p:notesMasterIdLst>
  <p:sldIdLst>
    <p:sldId id="256" r:id="rId3"/>
    <p:sldId id="257" r:id="rId4"/>
    <p:sldId id="371" r:id="rId5"/>
    <p:sldId id="504" r:id="rId6"/>
    <p:sldId id="281" r:id="rId7"/>
    <p:sldId id="372" r:id="rId8"/>
    <p:sldId id="302" r:id="rId9"/>
    <p:sldId id="291" r:id="rId10"/>
    <p:sldId id="292" r:id="rId11"/>
    <p:sldId id="293" r:id="rId12"/>
    <p:sldId id="294" r:id="rId13"/>
    <p:sldId id="505" r:id="rId14"/>
    <p:sldId id="506" r:id="rId15"/>
    <p:sldId id="507" r:id="rId16"/>
    <p:sldId id="510" r:id="rId17"/>
    <p:sldId id="508" r:id="rId18"/>
    <p:sldId id="509" r:id="rId19"/>
    <p:sldId id="511" r:id="rId20"/>
    <p:sldId id="358" r:id="rId21"/>
  </p:sldIdLst>
  <p:sldSz cx="11998325" cy="7559675"/>
  <p:notesSz cx="7559675" cy="10691813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Noto Sans Symbols" panose="020B0604020202020204" charset="0"/>
      <p:regular r:id="rId31"/>
      <p:bold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9" autoAdjust="0"/>
  </p:normalViewPr>
  <p:slideViewPr>
    <p:cSldViewPr snapToGrid="0">
      <p:cViewPr varScale="1">
        <p:scale>
          <a:sx n="57" d="100"/>
          <a:sy n="57" d="100"/>
        </p:scale>
        <p:origin x="18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Bahasa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pemrograman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umumnya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PHP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juga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strike="noStrike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57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Budi Santoso disimpan (diassign) ke dalam variabel $namaSiswa dengan operator assignment =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Tipe data text atau string nilai variabelnya diapit tanda petik dua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Tipe data se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0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mencetak data variabel gunakan keyword echo, bisa juga print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Gunakan tanda petik tunggal atau petik ganda setelah perintah mencetak echo atau print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menggabungkan string dan  variable gunakan symbol titik sebagai penghubungnya (concate) ketika menggunakan tanda petik tunggal setelah echo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tanda petik dua setelah echo tidak perlu menggunakan concate titik untuk menghubungkan variabel dan string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62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mencetak data variabel di luar program PHP gunakan sintak: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&lt;?= … ?&gt;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76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mencetak data dan variabel di web browser ketikkan pada URL web browser: http://localhost/nama_folder_penyimpanan/nama_file_php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Contoh: localhost/belajarphp/latihan1.php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18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Variabel ada yang sudah didefinisikan langsung oleh PHP.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Ciri khas variabel milik PHP diawali dengan tanda underscore ( _ ) dan dibuat dengan huruf kapital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3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Variabel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konstanta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dalam PHP bernilai tetap / tidak berubah. Misal: PHI, Nama </a:t>
            </a: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 membuat variabel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konstanta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gunakan fungsi define yang sudah disediakan oleh PHP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43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mencetak data dan variabel konstanta di web browser ketikkan pada URL web browser: http://localhost/nama_folder_penyimpanan/nama_file_php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Contoh: localhost/belajarphp/latihan2.php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5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0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603504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0581468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685800"/>
            <a:ext cx="5441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0581468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200"/>
              <a:t>File PHP berekstensi .php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200"/>
              <a:t>Setiap statement (pernyataan program) diakhiri ; (titik koma)</a:t>
            </a:r>
            <a:endParaRPr lang="en-GB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905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pembacaan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penulisan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oleh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variable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eorgia" panose="02040502050405020303" pitchFamily="18" charset="0"/>
              </a:rPr>
              <a:t>Variabe dalam pemrograman juga memiliki arti yang sama seperti dalam matematika.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eorgia" panose="02040502050405020303" pitchFamily="18" charset="0"/>
              </a:rPr>
              <a:t>Variabel adalah tempat kita menyimpan nilai sementara.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eorgia" panose="02040502050405020303" pitchFamily="18" charset="0"/>
              </a:rPr>
              <a:t>Variabel akan ada selama program dijalankan. Namun kita juga bisa menghapusnya dari memori.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9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/>
              <a:t>Di dalam pemrograman PHP ada berbagai macam jenis-jenis tipe data seperti: string (text), numerik (angka), boolean dan lain sebagainya.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6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2561909d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685800"/>
            <a:ext cx="5441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2561909d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Bahasa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pemrograman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umumnya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PHP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aritmatika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melakukan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matematika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strike="noStrike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penambahan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05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Bahasa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pemrograman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umumnya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PHP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juga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pembanding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melakukan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perbandingan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strike="noStrike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exact.</a:t>
            </a: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2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Bahasa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pemrograman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umumnya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PHP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juga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(assignment)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strike="noStrike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9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85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214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00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46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36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1234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3694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92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627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694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9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924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520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617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495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500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4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6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605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00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18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50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07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3069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656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21488" y="619981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spc="-1" dirty="0" err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54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400" b="1" spc="-1" dirty="0" err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US" sz="54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Operator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Operator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Pemberi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Nilai (Assignment)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09375FA-714F-4B26-A9EE-50E33FEBE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432" y="2606890"/>
          <a:ext cx="11273460" cy="318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24809" imgH="1676160" progId="Word.Document.12">
                  <p:embed/>
                </p:oleObj>
              </mc:Choice>
              <mc:Fallback>
                <p:oleObj name="Document" r:id="rId3" imgW="5924809" imgH="167616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09375FA-714F-4B26-A9EE-50E33FEBE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432" y="2606890"/>
                        <a:ext cx="11273460" cy="318991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78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Operator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Logika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58919A6-D5E5-43F8-8537-268AEB5D4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0" y="3480603"/>
          <a:ext cx="11376344" cy="200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24809" imgH="1044000" progId="Word.Document.12">
                  <p:embed/>
                </p:oleObj>
              </mc:Choice>
              <mc:Fallback>
                <p:oleObj name="Document" r:id="rId3" imgW="5924809" imgH="10440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58919A6-D5E5-43F8-8537-268AEB5D4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990" y="3480603"/>
                        <a:ext cx="11376344" cy="200579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60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Latihan Membuat Variabel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8F629-00DD-4CD0-AA8B-F0A24B75386A}"/>
              </a:ext>
            </a:extLst>
          </p:cNvPr>
          <p:cNvSpPr txBox="1"/>
          <p:nvPr/>
        </p:nvSpPr>
        <p:spPr>
          <a:xfrm>
            <a:off x="599039" y="1870973"/>
            <a:ext cx="107981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32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//belajar variabel</a:t>
            </a:r>
            <a:endParaRPr lang="en-US" sz="3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$namaSiswa 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"Budi Santoso"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$umur 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$berat_badan 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$_pekerjaan 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'Mahasiswa'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$tes 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$namaSiswa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$_pekerjaan;</a:t>
            </a:r>
          </a:p>
        </p:txBody>
      </p:sp>
    </p:spTree>
    <p:extLst>
      <p:ext uri="{BB962C8B-B14F-4D97-AF65-F5344CB8AC3E}">
        <p14:creationId xmlns:p14="http://schemas.microsoft.com/office/powerpoint/2010/main" val="80174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Latihan Mencetak Variabel dan String#1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64C8A-26D6-41F2-9B04-0BD692AD4745}"/>
              </a:ext>
            </a:extLst>
          </p:cNvPr>
          <p:cNvSpPr txBox="1"/>
          <p:nvPr/>
        </p:nvSpPr>
        <p:spPr>
          <a:xfrm>
            <a:off x="599040" y="1852321"/>
            <a:ext cx="10798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//cetak variabel di dalam program PHP</a:t>
            </a:r>
            <a:endParaRPr lang="en-US" sz="3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'Nama Siswa: '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$namaSiswa;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'&lt;br/&gt;Umur: '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$umur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 tahun'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'&lt;br/&gt;Berat Badan 1: '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$berat_badan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 kg'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"&lt;br/&gt;Berat Badan 2: 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$berat_badan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kg"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'&lt;br/&gt;Berat Badan 3: $berat_badan kg'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'&lt;br/&gt;Pekerjaan 1: '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$_pekerjaan;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'&lt;br/&gt;Pekerjaan 2: '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$_pekerjaan;</a:t>
            </a:r>
          </a:p>
        </p:txBody>
      </p:sp>
    </p:spTree>
    <p:extLst>
      <p:ext uri="{BB962C8B-B14F-4D97-AF65-F5344CB8AC3E}">
        <p14:creationId xmlns:p14="http://schemas.microsoft.com/office/powerpoint/2010/main" val="159472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Latihan Mencetak Variabel dan String#2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CCCC6-588F-436E-8A72-75307A2EA917}"/>
              </a:ext>
            </a:extLst>
          </p:cNvPr>
          <p:cNvSpPr txBox="1"/>
          <p:nvPr/>
        </p:nvSpPr>
        <p:spPr>
          <a:xfrm>
            <a:off x="599038" y="2163926"/>
            <a:ext cx="107981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Siswa 1: &lt;?= $namaSiswa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Siswa 2: &lt;?= $namaSiswa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$_pekerjaan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Umur: &lt;?= $umur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$berat_badan ?&gt; tahun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Berat Badan : &lt;?= $berat_badan; ?&gt; kg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Pekerjaan: &lt;?= $_pekerjaan; ?&gt;</a:t>
            </a:r>
          </a:p>
        </p:txBody>
      </p:sp>
    </p:spTree>
    <p:extLst>
      <p:ext uri="{BB962C8B-B14F-4D97-AF65-F5344CB8AC3E}">
        <p14:creationId xmlns:p14="http://schemas.microsoft.com/office/powerpoint/2010/main" val="38665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Menampilkan Data di Web Browser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6225A-51BC-40A3-8AD0-0C4B8A3D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223" y="1939681"/>
            <a:ext cx="5423877" cy="4964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39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Variabel Milik 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22C36-DD3C-4726-A6F8-F961E68B7A3C}"/>
              </a:ext>
            </a:extLst>
          </p:cNvPr>
          <p:cNvSpPr txBox="1"/>
          <p:nvPr/>
        </p:nvSpPr>
        <p:spPr>
          <a:xfrm>
            <a:off x="599040" y="1933177"/>
            <a:ext cx="1079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4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//memanggil variabel milik php</a:t>
            </a:r>
            <a:endParaRPr lang="en-US" sz="24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'Dokumen php saya ada di: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$_SERVER[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'DOCUMENT_ROOT'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'&lt;br/&gt;Nama file ini:  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$_SERVER[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'SCRIPT_FILENAME'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276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Variabel Konstanta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92FD3-7D6B-46D4-A556-742A380538F0}"/>
              </a:ext>
            </a:extLst>
          </p:cNvPr>
          <p:cNvSpPr txBox="1"/>
          <p:nvPr/>
        </p:nvSpPr>
        <p:spPr>
          <a:xfrm>
            <a:off x="599040" y="1928172"/>
            <a:ext cx="10798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//diketahui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$jari2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'PHI'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$luas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PHI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$jari2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$jari2;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//cetak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'&lt;hr/&gt;Luas lingkaran dengan jari-jari 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$jari2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 = 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$luas;</a:t>
            </a:r>
          </a:p>
        </p:txBody>
      </p:sp>
    </p:spTree>
    <p:extLst>
      <p:ext uri="{BB962C8B-B14F-4D97-AF65-F5344CB8AC3E}">
        <p14:creationId xmlns:p14="http://schemas.microsoft.com/office/powerpoint/2010/main" val="339274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Menampilkan di Web Browser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47ECA-32C3-483B-8AE7-A7B151425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89" y="2675304"/>
            <a:ext cx="7724345" cy="3114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88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https://www.php.net/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89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4400" b="1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576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Mampu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PHP.</a:t>
            </a:r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11179175" cy="7508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r>
              <a:rPr lang="en" sz="3937" b="1">
                <a:solidFill>
                  <a:schemeClr val="bg1"/>
                </a:solidFill>
              </a:rPr>
              <a:t>Sintak Dasar Pemrograman PHP</a:t>
            </a:r>
            <a:endParaRPr sz="3937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F81B6-676C-4A12-B07C-65150E2B7DAA}"/>
              </a:ext>
            </a:extLst>
          </p:cNvPr>
          <p:cNvSpPr txBox="1"/>
          <p:nvPr/>
        </p:nvSpPr>
        <p:spPr>
          <a:xfrm>
            <a:off x="408998" y="1850854"/>
            <a:ext cx="10131552" cy="505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&lt;html&gt;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…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&lt;?php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	//</a:t>
            </a:r>
            <a:r>
              <a:rPr lang="en-GB" sz="290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komentar</a:t>
            </a:r>
            <a:endParaRPr kumimoji="0" lang="en-GB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	echo ‘&lt;p&gt;Selamat Belajar PHP&lt;/p&gt;’;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?&gt;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…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&lt;/html&gt;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0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85DB2-FAC7-43F0-8172-C83EB1966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pPr/>
              <a:t>4</a:t>
            </a:fld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90538"/>
            <a:ext cx="10348913" cy="71596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Struktur </a:t>
            </a:r>
            <a:r>
              <a:rPr lang="en-US" b="1" dirty="0">
                <a:solidFill>
                  <a:schemeClr val="bg1"/>
                </a:solidFill>
              </a:rPr>
              <a:t>dan </a:t>
            </a:r>
            <a:r>
              <a:rPr lang="en-US" b="1" dirty="0" err="1">
                <a:solidFill>
                  <a:schemeClr val="bg1"/>
                </a:solidFill>
              </a:rPr>
              <a:t>Sintaks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2975" y="1795463"/>
            <a:ext cx="11055350" cy="4370387"/>
          </a:xfrm>
        </p:spPr>
        <p:txBody>
          <a:bodyPr>
            <a:normAutofit/>
          </a:bodyPr>
          <a:lstStyle/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mirip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</a:t>
            </a:r>
          </a:p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diawal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&lt;?php dan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diakhiri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?&gt;</a:t>
            </a:r>
          </a:p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separator: ; (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Kode: {  //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kurawal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(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)</a:t>
            </a:r>
          </a:p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Mengabaikan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program:</a:t>
            </a:r>
          </a:p>
          <a:p>
            <a:pPr marL="544159" lvl="1" indent="0">
              <a:lnSpc>
                <a:spcPct val="88000"/>
              </a:lnSpc>
              <a:buSzPct val="110000"/>
              <a:buNone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// single comment</a:t>
            </a:r>
          </a:p>
          <a:p>
            <a:pPr marL="544159" lvl="1" indent="0">
              <a:lnSpc>
                <a:spcPct val="88000"/>
              </a:lnSpc>
              <a:buSzPct val="110000"/>
              <a:buNone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/* multi comment */</a:t>
            </a:r>
            <a:endParaRPr lang="en-US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1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Apa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itu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Variabel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?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EB1B7-1DFF-4D75-ACEC-294C1D00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79" y="2920309"/>
            <a:ext cx="9586966" cy="29286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45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Tipe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DBFE0-C3F2-4A23-9A68-8EC9BE577CB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0465" y="1665564"/>
            <a:ext cx="4597394" cy="51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>
            <a:spLocks noGrp="1"/>
          </p:cNvSpPr>
          <p:nvPr>
            <p:ph type="body" idx="4294967295"/>
          </p:nvPr>
        </p:nvSpPr>
        <p:spPr>
          <a:xfrm>
            <a:off x="0" y="1917700"/>
            <a:ext cx="11093450" cy="448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indent="-466618">
              <a:lnSpc>
                <a:spcPct val="100000"/>
              </a:lnSpc>
              <a:spcBef>
                <a:spcPts val="1312"/>
              </a:spcBef>
              <a:buClr>
                <a:schemeClr val="dk1"/>
              </a:buClr>
              <a:buSzPts val="2000"/>
              <a:buAutoNum type="arabicPeriod"/>
            </a:pPr>
            <a:r>
              <a:rPr lang="en" sz="2400" dirty="0">
                <a:solidFill>
                  <a:schemeClr val="dk1"/>
                </a:solidFill>
              </a:rPr>
              <a:t>Pembuatan variabel di dalam pemrograman PHP diawali dengan simbol $</a:t>
            </a:r>
          </a:p>
          <a:p>
            <a:pPr indent="-466618">
              <a:lnSpc>
                <a:spcPct val="100000"/>
              </a:lnSpc>
              <a:spcBef>
                <a:spcPts val="1312"/>
              </a:spcBef>
              <a:buClr>
                <a:schemeClr val="dk1"/>
              </a:buClr>
              <a:buSzPts val="2000"/>
              <a:buAutoNum type="arabicPeriod"/>
            </a:pPr>
            <a:r>
              <a:rPr lang="en" sz="2400" dirty="0">
                <a:solidFill>
                  <a:schemeClr val="dk1"/>
                </a:solidFill>
              </a:rPr>
              <a:t>Variabel dapat dibuat dengan huruf, garis bawah/underscore ( _ )</a:t>
            </a:r>
          </a:p>
          <a:p>
            <a:pPr indent="-466618">
              <a:lnSpc>
                <a:spcPct val="100000"/>
              </a:lnSpc>
              <a:spcBef>
                <a:spcPts val="1312"/>
              </a:spcBef>
              <a:buClr>
                <a:schemeClr val="dk1"/>
              </a:buClr>
              <a:buSzPts val="2000"/>
              <a:buAutoNum type="arabicPeriod"/>
            </a:pPr>
            <a:r>
              <a:rPr lang="en" sz="2400" dirty="0">
                <a:solidFill>
                  <a:schemeClr val="dk1"/>
                </a:solidFill>
              </a:rPr>
              <a:t>Variabel tidak boleh diawali angka</a:t>
            </a:r>
            <a:br>
              <a:rPr lang="en" sz="2400" dirty="0">
                <a:solidFill>
                  <a:schemeClr val="dk1"/>
                </a:solidFill>
              </a:rPr>
            </a:br>
            <a:r>
              <a:rPr lang="en" sz="2400" b="1" dirty="0">
                <a:solidFill>
                  <a:schemeClr val="dk1"/>
                </a:solidFill>
              </a:rPr>
              <a:t>$1a;</a:t>
            </a:r>
            <a:r>
              <a:rPr lang="en" sz="2400" dirty="0">
                <a:solidFill>
                  <a:schemeClr val="dk1"/>
                </a:solidFill>
              </a:rPr>
              <a:t> akan memberikan error karena nama variabel diawali angka</a:t>
            </a:r>
            <a:endParaRPr sz="2400" dirty="0">
              <a:solidFill>
                <a:schemeClr val="dk1"/>
              </a:solidFill>
            </a:endParaRPr>
          </a:p>
          <a:p>
            <a:pPr indent="-466618">
              <a:lnSpc>
                <a:spcPct val="100000"/>
              </a:lnSpc>
              <a:spcBef>
                <a:spcPts val="1312"/>
              </a:spcBef>
              <a:buClr>
                <a:schemeClr val="dk1"/>
              </a:buClr>
              <a:buSzPts val="2000"/>
              <a:buAutoNum type="arabicPeriod"/>
            </a:pPr>
            <a:r>
              <a:rPr lang="en" sz="2400" dirty="0">
                <a:solidFill>
                  <a:schemeClr val="dk1"/>
                </a:solidFill>
              </a:rPr>
              <a:t>Case sensitive</a:t>
            </a:r>
            <a:br>
              <a:rPr lang="en" sz="2400" dirty="0">
                <a:solidFill>
                  <a:schemeClr val="dk1"/>
                </a:solidFill>
              </a:rPr>
            </a:br>
            <a:r>
              <a:rPr lang="en" sz="2400" dirty="0">
                <a:solidFill>
                  <a:schemeClr val="dk1"/>
                </a:solidFill>
              </a:rPr>
              <a:t>Variabel a dan A akan dianggap 2 variabel berbeda</a:t>
            </a:r>
            <a:endParaRPr sz="2400" dirty="0">
              <a:solidFill>
                <a:schemeClr val="dk1"/>
              </a:solidFill>
            </a:endParaRPr>
          </a:p>
          <a:p>
            <a:pPr indent="-466618">
              <a:lnSpc>
                <a:spcPct val="100000"/>
              </a:lnSpc>
              <a:spcBef>
                <a:spcPts val="1312"/>
              </a:spcBef>
              <a:spcAft>
                <a:spcPts val="1312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400" dirty="0">
                <a:solidFill>
                  <a:schemeClr val="dk1"/>
                </a:solidFill>
              </a:rPr>
              <a:t>Keyword PHP tidak dapat digunakan sebagai nama variabel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462" name="Google Shape;462;p62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11179175" cy="7508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r>
              <a:rPr lang="en" sz="3937" b="1">
                <a:solidFill>
                  <a:schemeClr val="bg1"/>
                </a:solidFill>
              </a:rPr>
              <a:t>Aturan Penamaan Variabel</a:t>
            </a:r>
            <a:endParaRPr sz="3937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Operator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Aritmatika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D0B7E9-4BEA-4380-82C4-9F975C3BA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509" y="2653992"/>
          <a:ext cx="11509306" cy="366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24809" imgH="1887120" progId="Word.Document.12">
                  <p:embed/>
                </p:oleObj>
              </mc:Choice>
              <mc:Fallback>
                <p:oleObj name="Document" r:id="rId3" imgW="5924809" imgH="188712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CD0B7E9-4BEA-4380-82C4-9F975C3BA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509" y="2653992"/>
                        <a:ext cx="11509306" cy="3666819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69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Operator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Pembanding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A73858B-F4ED-45BE-9BB9-2620D66F6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787" y="2524938"/>
          <a:ext cx="10686749" cy="371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24809" imgH="2062440" progId="Word.Document.12">
                  <p:embed/>
                </p:oleObj>
              </mc:Choice>
              <mc:Fallback>
                <p:oleObj name="Document" r:id="rId3" imgW="5924809" imgH="206244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A73858B-F4ED-45BE-9BB9-2620D66F69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787" y="2524938"/>
                        <a:ext cx="10686749" cy="371974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67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1246</Words>
  <Application>Microsoft Office PowerPoint</Application>
  <PresentationFormat>Custom</PresentationFormat>
  <Paragraphs>178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Georgia</vt:lpstr>
      <vt:lpstr>Noto Sans Symbols</vt:lpstr>
      <vt:lpstr>Times New Roman</vt:lpstr>
      <vt:lpstr>Wingdings</vt:lpstr>
      <vt:lpstr>Source Sans Pro</vt:lpstr>
      <vt:lpstr>Consolas</vt:lpstr>
      <vt:lpstr>Office Theme</vt:lpstr>
      <vt:lpstr>1_Office Theme</vt:lpstr>
      <vt:lpstr>Document</vt:lpstr>
      <vt:lpstr>PowerPoint Presentation</vt:lpstr>
      <vt:lpstr>PowerPoint Presentation</vt:lpstr>
      <vt:lpstr>Sintak Dasar Pemrograman PHP</vt:lpstr>
      <vt:lpstr>Struktur dan Sintaks</vt:lpstr>
      <vt:lpstr>PowerPoint Presentation</vt:lpstr>
      <vt:lpstr>PowerPoint Presentation</vt:lpstr>
      <vt:lpstr>Aturan Penamaan Variabel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Pak Budi</cp:lastModifiedBy>
  <cp:revision>97</cp:revision>
  <dcterms:modified xsi:type="dcterms:W3CDTF">2024-03-24T13:47:16Z</dcterms:modified>
</cp:coreProperties>
</file>