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709" r:id="rId2"/>
  </p:sldMasterIdLst>
  <p:notesMasterIdLst>
    <p:notesMasterId r:id="rId15"/>
  </p:notesMasterIdLst>
  <p:sldIdLst>
    <p:sldId id="256" r:id="rId3"/>
    <p:sldId id="257" r:id="rId4"/>
    <p:sldId id="278" r:id="rId5"/>
    <p:sldId id="360" r:id="rId6"/>
    <p:sldId id="361" r:id="rId7"/>
    <p:sldId id="362" r:id="rId8"/>
    <p:sldId id="363" r:id="rId9"/>
    <p:sldId id="300" r:id="rId10"/>
    <p:sldId id="364" r:id="rId11"/>
    <p:sldId id="365" r:id="rId12"/>
    <p:sldId id="366" r:id="rId13"/>
    <p:sldId id="367" r:id="rId14"/>
  </p:sldIdLst>
  <p:sldSz cx="11998325" cy="7559675"/>
  <p:notesSz cx="7559675" cy="10691813"/>
  <p:embeddedFontLst>
    <p:embeddedFont>
      <p:font typeface="Consolas" panose="020B0609020204030204" pitchFamily="49" charset="0"/>
      <p:regular r:id="rId16"/>
      <p:bold r:id="rId17"/>
      <p:italic r:id="rId18"/>
      <p:boldItalic r:id="rId19"/>
    </p:embeddedFont>
    <p:embeddedFont>
      <p:font typeface="Noto Sans Symbols" panose="020B0604020202020204"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57" d="100"/>
          <a:sy n="57" d="100"/>
        </p:scale>
        <p:origin x="18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3588F-1225-4ABC-8064-F6654B2A5E0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1D2E9D3F-1C66-4362-93C1-79FE60AE1A90}">
      <dgm:prSet phldrT="[Text]"/>
      <dgm:spPr/>
      <dgm:t>
        <a:bodyPr/>
        <a:lstStyle/>
        <a:p>
          <a:r>
            <a:rPr lang="en-US"/>
            <a:t>Statis</a:t>
          </a:r>
        </a:p>
      </dgm:t>
    </dgm:pt>
    <dgm:pt modelId="{7DF79A78-5756-4D7F-B159-C926AD04EAD7}" type="parTrans" cxnId="{893CB6E9-AD94-4C02-B51B-4BC96EBB364F}">
      <dgm:prSet/>
      <dgm:spPr/>
      <dgm:t>
        <a:bodyPr/>
        <a:lstStyle/>
        <a:p>
          <a:endParaRPr lang="en-US"/>
        </a:p>
      </dgm:t>
    </dgm:pt>
    <dgm:pt modelId="{D5B64805-F62C-458E-B258-CF6AAD6DC37A}" type="sibTrans" cxnId="{893CB6E9-AD94-4C02-B51B-4BC96EBB364F}">
      <dgm:prSet/>
      <dgm:spPr/>
      <dgm:t>
        <a:bodyPr/>
        <a:lstStyle/>
        <a:p>
          <a:endParaRPr lang="en-US"/>
        </a:p>
      </dgm:t>
    </dgm:pt>
    <dgm:pt modelId="{597B2FB2-35B8-4A46-B73C-E1DE7F84CE86}">
      <dgm:prSet phldrT="[Text]"/>
      <dgm:spPr/>
      <dgm:t>
        <a:bodyPr/>
        <a:lstStyle/>
        <a:p>
          <a:r>
            <a:rPr lang="en-US"/>
            <a:t>Dinamis</a:t>
          </a:r>
        </a:p>
      </dgm:t>
    </dgm:pt>
    <dgm:pt modelId="{A7C3BE53-3E9D-49D7-8459-943166ADE1A9}" type="parTrans" cxnId="{835D8D0B-BCAD-4557-A344-CE69C08CB6B6}">
      <dgm:prSet/>
      <dgm:spPr/>
      <dgm:t>
        <a:bodyPr/>
        <a:lstStyle/>
        <a:p>
          <a:endParaRPr lang="en-US"/>
        </a:p>
      </dgm:t>
    </dgm:pt>
    <dgm:pt modelId="{13220871-0056-4D60-B915-A2E534AC3A7F}" type="sibTrans" cxnId="{835D8D0B-BCAD-4557-A344-CE69C08CB6B6}">
      <dgm:prSet/>
      <dgm:spPr/>
      <dgm:t>
        <a:bodyPr/>
        <a:lstStyle/>
        <a:p>
          <a:endParaRPr lang="en-US"/>
        </a:p>
      </dgm:t>
    </dgm:pt>
    <dgm:pt modelId="{5700032E-7D64-43A0-B91D-0453D238675D}" type="pres">
      <dgm:prSet presAssocID="{DE03588F-1225-4ABC-8064-F6654B2A5E0F}" presName="linear" presStyleCnt="0">
        <dgm:presLayoutVars>
          <dgm:dir/>
          <dgm:animLvl val="lvl"/>
          <dgm:resizeHandles val="exact"/>
        </dgm:presLayoutVars>
      </dgm:prSet>
      <dgm:spPr/>
    </dgm:pt>
    <dgm:pt modelId="{3ACB36BB-388E-47E0-9368-0F932CF82BA7}" type="pres">
      <dgm:prSet presAssocID="{1D2E9D3F-1C66-4362-93C1-79FE60AE1A90}" presName="parentLin" presStyleCnt="0"/>
      <dgm:spPr/>
    </dgm:pt>
    <dgm:pt modelId="{368E5B0B-2E98-4B40-A18B-F8081F4EF9E0}" type="pres">
      <dgm:prSet presAssocID="{1D2E9D3F-1C66-4362-93C1-79FE60AE1A90}" presName="parentLeftMargin" presStyleLbl="node1" presStyleIdx="0" presStyleCnt="2"/>
      <dgm:spPr/>
    </dgm:pt>
    <dgm:pt modelId="{DF7D315B-A501-420A-9E3A-E782061889D5}" type="pres">
      <dgm:prSet presAssocID="{1D2E9D3F-1C66-4362-93C1-79FE60AE1A90}" presName="parentText" presStyleLbl="node1" presStyleIdx="0" presStyleCnt="2">
        <dgm:presLayoutVars>
          <dgm:chMax val="0"/>
          <dgm:bulletEnabled val="1"/>
        </dgm:presLayoutVars>
      </dgm:prSet>
      <dgm:spPr/>
    </dgm:pt>
    <dgm:pt modelId="{4731B2C7-6C68-437C-8575-471E96AC77FA}" type="pres">
      <dgm:prSet presAssocID="{1D2E9D3F-1C66-4362-93C1-79FE60AE1A90}" presName="negativeSpace" presStyleCnt="0"/>
      <dgm:spPr/>
    </dgm:pt>
    <dgm:pt modelId="{C9E3B582-3FFA-4F62-B051-FC2F64B98B3F}" type="pres">
      <dgm:prSet presAssocID="{1D2E9D3F-1C66-4362-93C1-79FE60AE1A90}" presName="childText" presStyleLbl="conFgAcc1" presStyleIdx="0" presStyleCnt="2">
        <dgm:presLayoutVars>
          <dgm:bulletEnabled val="1"/>
        </dgm:presLayoutVars>
      </dgm:prSet>
      <dgm:spPr/>
    </dgm:pt>
    <dgm:pt modelId="{636EA9F3-EFC2-410D-9B0E-855719D21825}" type="pres">
      <dgm:prSet presAssocID="{D5B64805-F62C-458E-B258-CF6AAD6DC37A}" presName="spaceBetweenRectangles" presStyleCnt="0"/>
      <dgm:spPr/>
    </dgm:pt>
    <dgm:pt modelId="{E893BE77-100A-4C7D-ABE6-A1298FDB176E}" type="pres">
      <dgm:prSet presAssocID="{597B2FB2-35B8-4A46-B73C-E1DE7F84CE86}" presName="parentLin" presStyleCnt="0"/>
      <dgm:spPr/>
    </dgm:pt>
    <dgm:pt modelId="{0C32EADA-CBDD-430D-9A2F-854604853913}" type="pres">
      <dgm:prSet presAssocID="{597B2FB2-35B8-4A46-B73C-E1DE7F84CE86}" presName="parentLeftMargin" presStyleLbl="node1" presStyleIdx="0" presStyleCnt="2"/>
      <dgm:spPr/>
    </dgm:pt>
    <dgm:pt modelId="{17A1CBDF-5A62-4E53-8E48-AC437001D144}" type="pres">
      <dgm:prSet presAssocID="{597B2FB2-35B8-4A46-B73C-E1DE7F84CE86}" presName="parentText" presStyleLbl="node1" presStyleIdx="1" presStyleCnt="2">
        <dgm:presLayoutVars>
          <dgm:chMax val="0"/>
          <dgm:bulletEnabled val="1"/>
        </dgm:presLayoutVars>
      </dgm:prSet>
      <dgm:spPr/>
    </dgm:pt>
    <dgm:pt modelId="{F4768665-1CF6-4BC5-96E0-34A4775F6206}" type="pres">
      <dgm:prSet presAssocID="{597B2FB2-35B8-4A46-B73C-E1DE7F84CE86}" presName="negativeSpace" presStyleCnt="0"/>
      <dgm:spPr/>
    </dgm:pt>
    <dgm:pt modelId="{F1FC3093-39E1-466E-A0AB-62ED8C5E01B8}" type="pres">
      <dgm:prSet presAssocID="{597B2FB2-35B8-4A46-B73C-E1DE7F84CE86}" presName="childText" presStyleLbl="conFgAcc1" presStyleIdx="1" presStyleCnt="2">
        <dgm:presLayoutVars>
          <dgm:bulletEnabled val="1"/>
        </dgm:presLayoutVars>
      </dgm:prSet>
      <dgm:spPr/>
    </dgm:pt>
  </dgm:ptLst>
  <dgm:cxnLst>
    <dgm:cxn modelId="{835D8D0B-BCAD-4557-A344-CE69C08CB6B6}" srcId="{DE03588F-1225-4ABC-8064-F6654B2A5E0F}" destId="{597B2FB2-35B8-4A46-B73C-E1DE7F84CE86}" srcOrd="1" destOrd="0" parTransId="{A7C3BE53-3E9D-49D7-8459-943166ADE1A9}" sibTransId="{13220871-0056-4D60-B915-A2E534AC3A7F}"/>
    <dgm:cxn modelId="{2B316B6E-C5B2-4BBA-940A-92553334AD72}" type="presOf" srcId="{DE03588F-1225-4ABC-8064-F6654B2A5E0F}" destId="{5700032E-7D64-43A0-B91D-0453D238675D}" srcOrd="0" destOrd="0" presId="urn:microsoft.com/office/officeart/2005/8/layout/list1"/>
    <dgm:cxn modelId="{A1383253-0727-43F3-B269-4FD5BD435501}" type="presOf" srcId="{597B2FB2-35B8-4A46-B73C-E1DE7F84CE86}" destId="{17A1CBDF-5A62-4E53-8E48-AC437001D144}" srcOrd="1" destOrd="0" presId="urn:microsoft.com/office/officeart/2005/8/layout/list1"/>
    <dgm:cxn modelId="{9432B4E9-F35A-4C64-9316-1E43C35000DA}" type="presOf" srcId="{597B2FB2-35B8-4A46-B73C-E1DE7F84CE86}" destId="{0C32EADA-CBDD-430D-9A2F-854604853913}" srcOrd="0" destOrd="0" presId="urn:microsoft.com/office/officeart/2005/8/layout/list1"/>
    <dgm:cxn modelId="{893CB6E9-AD94-4C02-B51B-4BC96EBB364F}" srcId="{DE03588F-1225-4ABC-8064-F6654B2A5E0F}" destId="{1D2E9D3F-1C66-4362-93C1-79FE60AE1A90}" srcOrd="0" destOrd="0" parTransId="{7DF79A78-5756-4D7F-B159-C926AD04EAD7}" sibTransId="{D5B64805-F62C-458E-B258-CF6AAD6DC37A}"/>
    <dgm:cxn modelId="{A46285F9-8FFF-4506-B783-07A7281C2790}" type="presOf" srcId="{1D2E9D3F-1C66-4362-93C1-79FE60AE1A90}" destId="{368E5B0B-2E98-4B40-A18B-F8081F4EF9E0}" srcOrd="0" destOrd="0" presId="urn:microsoft.com/office/officeart/2005/8/layout/list1"/>
    <dgm:cxn modelId="{049F29FD-9BAA-4740-8EEC-324914735575}" type="presOf" srcId="{1D2E9D3F-1C66-4362-93C1-79FE60AE1A90}" destId="{DF7D315B-A501-420A-9E3A-E782061889D5}" srcOrd="1" destOrd="0" presId="urn:microsoft.com/office/officeart/2005/8/layout/list1"/>
    <dgm:cxn modelId="{37C91742-ADC2-45E3-9A6A-16EA2ABA76DB}" type="presParOf" srcId="{5700032E-7D64-43A0-B91D-0453D238675D}" destId="{3ACB36BB-388E-47E0-9368-0F932CF82BA7}" srcOrd="0" destOrd="0" presId="urn:microsoft.com/office/officeart/2005/8/layout/list1"/>
    <dgm:cxn modelId="{72EB3D84-4F69-4CDA-AC23-B3589B2B4552}" type="presParOf" srcId="{3ACB36BB-388E-47E0-9368-0F932CF82BA7}" destId="{368E5B0B-2E98-4B40-A18B-F8081F4EF9E0}" srcOrd="0" destOrd="0" presId="urn:microsoft.com/office/officeart/2005/8/layout/list1"/>
    <dgm:cxn modelId="{BFC14389-0AFB-4580-8F9D-28DA2A866D20}" type="presParOf" srcId="{3ACB36BB-388E-47E0-9368-0F932CF82BA7}" destId="{DF7D315B-A501-420A-9E3A-E782061889D5}" srcOrd="1" destOrd="0" presId="urn:microsoft.com/office/officeart/2005/8/layout/list1"/>
    <dgm:cxn modelId="{87177B70-C2C6-4D7A-92D8-82FDFFAC64AF}" type="presParOf" srcId="{5700032E-7D64-43A0-B91D-0453D238675D}" destId="{4731B2C7-6C68-437C-8575-471E96AC77FA}" srcOrd="1" destOrd="0" presId="urn:microsoft.com/office/officeart/2005/8/layout/list1"/>
    <dgm:cxn modelId="{C6458385-535D-47AA-A064-4467662D0B12}" type="presParOf" srcId="{5700032E-7D64-43A0-B91D-0453D238675D}" destId="{C9E3B582-3FFA-4F62-B051-FC2F64B98B3F}" srcOrd="2" destOrd="0" presId="urn:microsoft.com/office/officeart/2005/8/layout/list1"/>
    <dgm:cxn modelId="{19AACE6C-0D56-486C-84CC-1343D6F16131}" type="presParOf" srcId="{5700032E-7D64-43A0-B91D-0453D238675D}" destId="{636EA9F3-EFC2-410D-9B0E-855719D21825}" srcOrd="3" destOrd="0" presId="urn:microsoft.com/office/officeart/2005/8/layout/list1"/>
    <dgm:cxn modelId="{195835B0-16C5-48D5-A548-4D4B06B7E4F0}" type="presParOf" srcId="{5700032E-7D64-43A0-B91D-0453D238675D}" destId="{E893BE77-100A-4C7D-ABE6-A1298FDB176E}" srcOrd="4" destOrd="0" presId="urn:microsoft.com/office/officeart/2005/8/layout/list1"/>
    <dgm:cxn modelId="{819D5106-E853-41F2-997E-E8DE7B65C738}" type="presParOf" srcId="{E893BE77-100A-4C7D-ABE6-A1298FDB176E}" destId="{0C32EADA-CBDD-430D-9A2F-854604853913}" srcOrd="0" destOrd="0" presId="urn:microsoft.com/office/officeart/2005/8/layout/list1"/>
    <dgm:cxn modelId="{B98EE107-171E-4A30-AEA4-CE8FFA7D6CEF}" type="presParOf" srcId="{E893BE77-100A-4C7D-ABE6-A1298FDB176E}" destId="{17A1CBDF-5A62-4E53-8E48-AC437001D144}" srcOrd="1" destOrd="0" presId="urn:microsoft.com/office/officeart/2005/8/layout/list1"/>
    <dgm:cxn modelId="{3E57CF08-6508-43A4-9186-A58F5FDD2677}" type="presParOf" srcId="{5700032E-7D64-43A0-B91D-0453D238675D}" destId="{F4768665-1CF6-4BC5-96E0-34A4775F6206}" srcOrd="5" destOrd="0" presId="urn:microsoft.com/office/officeart/2005/8/layout/list1"/>
    <dgm:cxn modelId="{FA10C37E-08D9-4574-AAFE-1D392C8E3978}" type="presParOf" srcId="{5700032E-7D64-43A0-B91D-0453D238675D}" destId="{F1FC3093-39E1-466E-A0AB-62ED8C5E01B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141DB-5090-40CE-A621-781D44990270}"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US"/>
        </a:p>
      </dgm:t>
    </dgm:pt>
    <dgm:pt modelId="{4E333D69-D3E8-4E00-A422-46AC6E2B083D}">
      <dgm:prSet phldrT="[Text]"/>
      <dgm:spPr/>
      <dgm:t>
        <a:bodyPr/>
        <a:lstStyle/>
        <a:p>
          <a:r>
            <a:rPr lang="en-US"/>
            <a:t>GET</a:t>
          </a:r>
        </a:p>
      </dgm:t>
    </dgm:pt>
    <dgm:pt modelId="{EE94FA7B-8E17-4B45-9BF6-9DFF4B3AAB01}" type="parTrans" cxnId="{4DB51132-0918-4630-93DB-E1EA55FBE86F}">
      <dgm:prSet/>
      <dgm:spPr/>
      <dgm:t>
        <a:bodyPr/>
        <a:lstStyle/>
        <a:p>
          <a:endParaRPr lang="en-US"/>
        </a:p>
      </dgm:t>
    </dgm:pt>
    <dgm:pt modelId="{41A489E2-145C-4B6A-836D-769E73870968}" type="sibTrans" cxnId="{4DB51132-0918-4630-93DB-E1EA55FBE86F}">
      <dgm:prSet/>
      <dgm:spPr/>
      <dgm:t>
        <a:bodyPr/>
        <a:lstStyle/>
        <a:p>
          <a:endParaRPr lang="en-US"/>
        </a:p>
      </dgm:t>
    </dgm:pt>
    <dgm:pt modelId="{F6F22589-FCC5-44C1-A7B4-1289A30F6533}">
      <dgm:prSet phldrT="[Text]"/>
      <dgm:spPr/>
      <dgm:t>
        <a:bodyPr/>
        <a:lstStyle/>
        <a:p>
          <a:r>
            <a:rPr lang="en-US"/>
            <a:t>POST</a:t>
          </a:r>
        </a:p>
      </dgm:t>
    </dgm:pt>
    <dgm:pt modelId="{782AF19B-FCB5-4F7F-A30D-3CF5602DA7F0}" type="parTrans" cxnId="{ACB7F027-AD15-41E0-948D-61BCC2C141DC}">
      <dgm:prSet/>
      <dgm:spPr/>
      <dgm:t>
        <a:bodyPr/>
        <a:lstStyle/>
        <a:p>
          <a:endParaRPr lang="en-US"/>
        </a:p>
      </dgm:t>
    </dgm:pt>
    <dgm:pt modelId="{BF33ECE5-14B6-4025-82CE-35484121D1AE}" type="sibTrans" cxnId="{ACB7F027-AD15-41E0-948D-61BCC2C141DC}">
      <dgm:prSet/>
      <dgm:spPr/>
      <dgm:t>
        <a:bodyPr/>
        <a:lstStyle/>
        <a:p>
          <a:endParaRPr lang="en-US"/>
        </a:p>
      </dgm:t>
    </dgm:pt>
    <dgm:pt modelId="{521CFF40-25BB-4E44-BC89-982785AFDB2C}" type="pres">
      <dgm:prSet presAssocID="{33F141DB-5090-40CE-A621-781D44990270}" presName="Name0" presStyleCnt="0">
        <dgm:presLayoutVars>
          <dgm:chMax val="7"/>
          <dgm:chPref val="7"/>
          <dgm:dir/>
        </dgm:presLayoutVars>
      </dgm:prSet>
      <dgm:spPr/>
    </dgm:pt>
    <dgm:pt modelId="{3A260381-2F05-4A45-A8F8-EFC8A5C9FC91}" type="pres">
      <dgm:prSet presAssocID="{33F141DB-5090-40CE-A621-781D44990270}" presName="Name1" presStyleCnt="0"/>
      <dgm:spPr/>
    </dgm:pt>
    <dgm:pt modelId="{3E6969FD-12ED-45DB-B288-AAE0B9AC605E}" type="pres">
      <dgm:prSet presAssocID="{33F141DB-5090-40CE-A621-781D44990270}" presName="cycle" presStyleCnt="0"/>
      <dgm:spPr/>
    </dgm:pt>
    <dgm:pt modelId="{9DF27220-0A80-4CDF-8832-71A3CC96FCD6}" type="pres">
      <dgm:prSet presAssocID="{33F141DB-5090-40CE-A621-781D44990270}" presName="srcNode" presStyleLbl="node1" presStyleIdx="0" presStyleCnt="2"/>
      <dgm:spPr/>
    </dgm:pt>
    <dgm:pt modelId="{EB62F86F-8214-411A-8CBE-B520D25A2A65}" type="pres">
      <dgm:prSet presAssocID="{33F141DB-5090-40CE-A621-781D44990270}" presName="conn" presStyleLbl="parChTrans1D2" presStyleIdx="0" presStyleCnt="1"/>
      <dgm:spPr/>
    </dgm:pt>
    <dgm:pt modelId="{A53BCB10-788B-4BF7-9FC0-432C28C809F5}" type="pres">
      <dgm:prSet presAssocID="{33F141DB-5090-40CE-A621-781D44990270}" presName="extraNode" presStyleLbl="node1" presStyleIdx="0" presStyleCnt="2"/>
      <dgm:spPr/>
    </dgm:pt>
    <dgm:pt modelId="{AB499016-FD40-44B4-BE33-B897B8803959}" type="pres">
      <dgm:prSet presAssocID="{33F141DB-5090-40CE-A621-781D44990270}" presName="dstNode" presStyleLbl="node1" presStyleIdx="0" presStyleCnt="2"/>
      <dgm:spPr/>
    </dgm:pt>
    <dgm:pt modelId="{68494C4E-B710-42B2-89AC-83FF6AC4C4BD}" type="pres">
      <dgm:prSet presAssocID="{4E333D69-D3E8-4E00-A422-46AC6E2B083D}" presName="text_1" presStyleLbl="node1" presStyleIdx="0" presStyleCnt="2">
        <dgm:presLayoutVars>
          <dgm:bulletEnabled val="1"/>
        </dgm:presLayoutVars>
      </dgm:prSet>
      <dgm:spPr/>
    </dgm:pt>
    <dgm:pt modelId="{8E5EB6E4-6B08-4688-BCF8-209326822136}" type="pres">
      <dgm:prSet presAssocID="{4E333D69-D3E8-4E00-A422-46AC6E2B083D}" presName="accent_1" presStyleCnt="0"/>
      <dgm:spPr/>
    </dgm:pt>
    <dgm:pt modelId="{49E93D72-FAEB-4745-A82D-9F39957080CA}" type="pres">
      <dgm:prSet presAssocID="{4E333D69-D3E8-4E00-A422-46AC6E2B083D}" presName="accentRepeatNode" presStyleLbl="solidFgAcc1" presStyleIdx="0" presStyleCnt="2"/>
      <dgm:spPr/>
    </dgm:pt>
    <dgm:pt modelId="{6ECC3578-0C14-4E84-BFB0-50AD1E02F973}" type="pres">
      <dgm:prSet presAssocID="{F6F22589-FCC5-44C1-A7B4-1289A30F6533}" presName="text_2" presStyleLbl="node1" presStyleIdx="1" presStyleCnt="2">
        <dgm:presLayoutVars>
          <dgm:bulletEnabled val="1"/>
        </dgm:presLayoutVars>
      </dgm:prSet>
      <dgm:spPr/>
    </dgm:pt>
    <dgm:pt modelId="{DFD38808-E3BF-4D09-B768-2B0439EF125F}" type="pres">
      <dgm:prSet presAssocID="{F6F22589-FCC5-44C1-A7B4-1289A30F6533}" presName="accent_2" presStyleCnt="0"/>
      <dgm:spPr/>
    </dgm:pt>
    <dgm:pt modelId="{F8C3868D-40AE-4D27-BCC8-9125981E6A57}" type="pres">
      <dgm:prSet presAssocID="{F6F22589-FCC5-44C1-A7B4-1289A30F6533}" presName="accentRepeatNode" presStyleLbl="solidFgAcc1" presStyleIdx="1" presStyleCnt="2"/>
      <dgm:spPr/>
    </dgm:pt>
  </dgm:ptLst>
  <dgm:cxnLst>
    <dgm:cxn modelId="{ACB7F027-AD15-41E0-948D-61BCC2C141DC}" srcId="{33F141DB-5090-40CE-A621-781D44990270}" destId="{F6F22589-FCC5-44C1-A7B4-1289A30F6533}" srcOrd="1" destOrd="0" parTransId="{782AF19B-FCB5-4F7F-A30D-3CF5602DA7F0}" sibTransId="{BF33ECE5-14B6-4025-82CE-35484121D1AE}"/>
    <dgm:cxn modelId="{4DB51132-0918-4630-93DB-E1EA55FBE86F}" srcId="{33F141DB-5090-40CE-A621-781D44990270}" destId="{4E333D69-D3E8-4E00-A422-46AC6E2B083D}" srcOrd="0" destOrd="0" parTransId="{EE94FA7B-8E17-4B45-9BF6-9DFF4B3AAB01}" sibTransId="{41A489E2-145C-4B6A-836D-769E73870968}"/>
    <dgm:cxn modelId="{98B91042-2439-44E1-9548-59D309CD05EA}" type="presOf" srcId="{33F141DB-5090-40CE-A621-781D44990270}" destId="{521CFF40-25BB-4E44-BC89-982785AFDB2C}" srcOrd="0" destOrd="0" presId="urn:microsoft.com/office/officeart/2008/layout/VerticalCurvedList"/>
    <dgm:cxn modelId="{2125649B-4D14-489B-881D-ED1AB2C6D31C}" type="presOf" srcId="{F6F22589-FCC5-44C1-A7B4-1289A30F6533}" destId="{6ECC3578-0C14-4E84-BFB0-50AD1E02F973}" srcOrd="0" destOrd="0" presId="urn:microsoft.com/office/officeart/2008/layout/VerticalCurvedList"/>
    <dgm:cxn modelId="{503BB09F-2C3D-4708-A3DB-B2FB0F792D95}" type="presOf" srcId="{4E333D69-D3E8-4E00-A422-46AC6E2B083D}" destId="{68494C4E-B710-42B2-89AC-83FF6AC4C4BD}" srcOrd="0" destOrd="0" presId="urn:microsoft.com/office/officeart/2008/layout/VerticalCurvedList"/>
    <dgm:cxn modelId="{6F246EDA-D6B5-4AA4-B046-A0373DE8954A}" type="presOf" srcId="{41A489E2-145C-4B6A-836D-769E73870968}" destId="{EB62F86F-8214-411A-8CBE-B520D25A2A65}" srcOrd="0" destOrd="0" presId="urn:microsoft.com/office/officeart/2008/layout/VerticalCurvedList"/>
    <dgm:cxn modelId="{D0DB52AE-5876-4FFA-A1FF-EFFAE62D2DCF}" type="presParOf" srcId="{521CFF40-25BB-4E44-BC89-982785AFDB2C}" destId="{3A260381-2F05-4A45-A8F8-EFC8A5C9FC91}" srcOrd="0" destOrd="0" presId="urn:microsoft.com/office/officeart/2008/layout/VerticalCurvedList"/>
    <dgm:cxn modelId="{BAF4AD53-4FD5-438F-8505-85DC2286F315}" type="presParOf" srcId="{3A260381-2F05-4A45-A8F8-EFC8A5C9FC91}" destId="{3E6969FD-12ED-45DB-B288-AAE0B9AC605E}" srcOrd="0" destOrd="0" presId="urn:microsoft.com/office/officeart/2008/layout/VerticalCurvedList"/>
    <dgm:cxn modelId="{08BD68EE-675B-417D-9D11-C2D592D23F83}" type="presParOf" srcId="{3E6969FD-12ED-45DB-B288-AAE0B9AC605E}" destId="{9DF27220-0A80-4CDF-8832-71A3CC96FCD6}" srcOrd="0" destOrd="0" presId="urn:microsoft.com/office/officeart/2008/layout/VerticalCurvedList"/>
    <dgm:cxn modelId="{9F0820BB-AD14-45FC-8D41-ACEF2507B926}" type="presParOf" srcId="{3E6969FD-12ED-45DB-B288-AAE0B9AC605E}" destId="{EB62F86F-8214-411A-8CBE-B520D25A2A65}" srcOrd="1" destOrd="0" presId="urn:microsoft.com/office/officeart/2008/layout/VerticalCurvedList"/>
    <dgm:cxn modelId="{30DE4903-DF82-41C3-8D7B-085DB673DD76}" type="presParOf" srcId="{3E6969FD-12ED-45DB-B288-AAE0B9AC605E}" destId="{A53BCB10-788B-4BF7-9FC0-432C28C809F5}" srcOrd="2" destOrd="0" presId="urn:microsoft.com/office/officeart/2008/layout/VerticalCurvedList"/>
    <dgm:cxn modelId="{4072D200-920B-4D41-A0BA-9DD396CBB5B9}" type="presParOf" srcId="{3E6969FD-12ED-45DB-B288-AAE0B9AC605E}" destId="{AB499016-FD40-44B4-BE33-B897B8803959}" srcOrd="3" destOrd="0" presId="urn:microsoft.com/office/officeart/2008/layout/VerticalCurvedList"/>
    <dgm:cxn modelId="{AF5ED522-1C10-4594-9CE6-43C373EE8E09}" type="presParOf" srcId="{3A260381-2F05-4A45-A8F8-EFC8A5C9FC91}" destId="{68494C4E-B710-42B2-89AC-83FF6AC4C4BD}" srcOrd="1" destOrd="0" presId="urn:microsoft.com/office/officeart/2008/layout/VerticalCurvedList"/>
    <dgm:cxn modelId="{2DA11117-C286-41F1-9643-5741630807D1}" type="presParOf" srcId="{3A260381-2F05-4A45-A8F8-EFC8A5C9FC91}" destId="{8E5EB6E4-6B08-4688-BCF8-209326822136}" srcOrd="2" destOrd="0" presId="urn:microsoft.com/office/officeart/2008/layout/VerticalCurvedList"/>
    <dgm:cxn modelId="{720433AE-188D-4222-8C6C-68F232A7B4B0}" type="presParOf" srcId="{8E5EB6E4-6B08-4688-BCF8-209326822136}" destId="{49E93D72-FAEB-4745-A82D-9F39957080CA}" srcOrd="0" destOrd="0" presId="urn:microsoft.com/office/officeart/2008/layout/VerticalCurvedList"/>
    <dgm:cxn modelId="{521D42E0-B5D3-490A-8694-2FF22BB41C9F}" type="presParOf" srcId="{3A260381-2F05-4A45-A8F8-EFC8A5C9FC91}" destId="{6ECC3578-0C14-4E84-BFB0-50AD1E02F973}" srcOrd="3" destOrd="0" presId="urn:microsoft.com/office/officeart/2008/layout/VerticalCurvedList"/>
    <dgm:cxn modelId="{CD3E3BDE-F9F1-407E-BFBD-C1FF8A629BBE}" type="presParOf" srcId="{3A260381-2F05-4A45-A8F8-EFC8A5C9FC91}" destId="{DFD38808-E3BF-4D09-B768-2B0439EF125F}" srcOrd="4" destOrd="0" presId="urn:microsoft.com/office/officeart/2008/layout/VerticalCurvedList"/>
    <dgm:cxn modelId="{D094CD5A-BCBA-4D93-82B2-4EFEFEB53D23}" type="presParOf" srcId="{DFD38808-E3BF-4D09-B768-2B0439EF125F}" destId="{F8C3868D-40AE-4D27-BCC8-9125981E6A5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3B582-3FFA-4F62-B051-FC2F64B98B3F}">
      <dsp:nvSpPr>
        <dsp:cNvPr id="0" name=""/>
        <dsp:cNvSpPr/>
      </dsp:nvSpPr>
      <dsp:spPr>
        <a:xfrm>
          <a:off x="0" y="707765"/>
          <a:ext cx="7906279" cy="115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F7D315B-A501-420A-9E3A-E782061889D5}">
      <dsp:nvSpPr>
        <dsp:cNvPr id="0" name=""/>
        <dsp:cNvSpPr/>
      </dsp:nvSpPr>
      <dsp:spPr>
        <a:xfrm>
          <a:off x="395313" y="28805"/>
          <a:ext cx="5534395" cy="13579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187" tIns="0" rIns="209187" bIns="0" numCol="1" spcCol="1270" anchor="ctr" anchorCtr="0">
          <a:noAutofit/>
        </a:bodyPr>
        <a:lstStyle/>
        <a:p>
          <a:pPr marL="0" lvl="0" indent="0" algn="l" defTabSz="2044700">
            <a:lnSpc>
              <a:spcPct val="90000"/>
            </a:lnSpc>
            <a:spcBef>
              <a:spcPct val="0"/>
            </a:spcBef>
            <a:spcAft>
              <a:spcPct val="35000"/>
            </a:spcAft>
            <a:buNone/>
          </a:pPr>
          <a:r>
            <a:rPr lang="en-US" sz="4600" kern="1200"/>
            <a:t>Statis</a:t>
          </a:r>
        </a:p>
      </dsp:txBody>
      <dsp:txXfrm>
        <a:off x="461601" y="95093"/>
        <a:ext cx="5401819" cy="1225344"/>
      </dsp:txXfrm>
    </dsp:sp>
    <dsp:sp modelId="{F1FC3093-39E1-466E-A0AB-62ED8C5E01B8}">
      <dsp:nvSpPr>
        <dsp:cNvPr id="0" name=""/>
        <dsp:cNvSpPr/>
      </dsp:nvSpPr>
      <dsp:spPr>
        <a:xfrm>
          <a:off x="0" y="2794326"/>
          <a:ext cx="7906279" cy="1159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7A1CBDF-5A62-4E53-8E48-AC437001D144}">
      <dsp:nvSpPr>
        <dsp:cNvPr id="0" name=""/>
        <dsp:cNvSpPr/>
      </dsp:nvSpPr>
      <dsp:spPr>
        <a:xfrm>
          <a:off x="395313" y="2115366"/>
          <a:ext cx="5534395" cy="13579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187" tIns="0" rIns="209187" bIns="0" numCol="1" spcCol="1270" anchor="ctr" anchorCtr="0">
          <a:noAutofit/>
        </a:bodyPr>
        <a:lstStyle/>
        <a:p>
          <a:pPr marL="0" lvl="0" indent="0" algn="l" defTabSz="2044700">
            <a:lnSpc>
              <a:spcPct val="90000"/>
            </a:lnSpc>
            <a:spcBef>
              <a:spcPct val="0"/>
            </a:spcBef>
            <a:spcAft>
              <a:spcPct val="35000"/>
            </a:spcAft>
            <a:buNone/>
          </a:pPr>
          <a:r>
            <a:rPr lang="en-US" sz="4600" kern="1200"/>
            <a:t>Dinamis</a:t>
          </a:r>
        </a:p>
      </dsp:txBody>
      <dsp:txXfrm>
        <a:off x="461601" y="2181654"/>
        <a:ext cx="5401819" cy="1225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2F86F-8214-411A-8CBE-B520D25A2A65}">
      <dsp:nvSpPr>
        <dsp:cNvPr id="0" name=""/>
        <dsp:cNvSpPr/>
      </dsp:nvSpPr>
      <dsp:spPr>
        <a:xfrm>
          <a:off x="-5680342" y="-876238"/>
          <a:ext cx="6815488" cy="6815488"/>
        </a:xfrm>
        <a:prstGeom prst="blockArc">
          <a:avLst>
            <a:gd name="adj1" fmla="val 18900000"/>
            <a:gd name="adj2" fmla="val 2700000"/>
            <a:gd name="adj3" fmla="val 317"/>
          </a:avLst>
        </a:pr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494C4E-B710-42B2-89AC-83FF6AC4C4BD}">
      <dsp:nvSpPr>
        <dsp:cNvPr id="0" name=""/>
        <dsp:cNvSpPr/>
      </dsp:nvSpPr>
      <dsp:spPr>
        <a:xfrm>
          <a:off x="930708" y="723301"/>
          <a:ext cx="6491663" cy="144640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8081" tIns="165100" rIns="165100" bIns="165100" numCol="1" spcCol="1270" anchor="ctr" anchorCtr="0">
          <a:noAutofit/>
        </a:bodyPr>
        <a:lstStyle/>
        <a:p>
          <a:pPr marL="0" lvl="0" indent="0" algn="l" defTabSz="2889250">
            <a:lnSpc>
              <a:spcPct val="90000"/>
            </a:lnSpc>
            <a:spcBef>
              <a:spcPct val="0"/>
            </a:spcBef>
            <a:spcAft>
              <a:spcPct val="35000"/>
            </a:spcAft>
            <a:buNone/>
          </a:pPr>
          <a:r>
            <a:rPr lang="en-US" sz="6500" kern="1200"/>
            <a:t>GET</a:t>
          </a:r>
        </a:p>
      </dsp:txBody>
      <dsp:txXfrm>
        <a:off x="930708" y="723301"/>
        <a:ext cx="6491663" cy="1446401"/>
      </dsp:txXfrm>
    </dsp:sp>
    <dsp:sp modelId="{49E93D72-FAEB-4745-A82D-9F39957080CA}">
      <dsp:nvSpPr>
        <dsp:cNvPr id="0" name=""/>
        <dsp:cNvSpPr/>
      </dsp:nvSpPr>
      <dsp:spPr>
        <a:xfrm>
          <a:off x="26707" y="542501"/>
          <a:ext cx="1808001" cy="180800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ECC3578-0C14-4E84-BFB0-50AD1E02F973}">
      <dsp:nvSpPr>
        <dsp:cNvPr id="0" name=""/>
        <dsp:cNvSpPr/>
      </dsp:nvSpPr>
      <dsp:spPr>
        <a:xfrm>
          <a:off x="930708" y="2893308"/>
          <a:ext cx="6491663" cy="144640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8081" tIns="165100" rIns="165100" bIns="165100" numCol="1" spcCol="1270" anchor="ctr" anchorCtr="0">
          <a:noAutofit/>
        </a:bodyPr>
        <a:lstStyle/>
        <a:p>
          <a:pPr marL="0" lvl="0" indent="0" algn="l" defTabSz="2889250">
            <a:lnSpc>
              <a:spcPct val="90000"/>
            </a:lnSpc>
            <a:spcBef>
              <a:spcPct val="0"/>
            </a:spcBef>
            <a:spcAft>
              <a:spcPct val="35000"/>
            </a:spcAft>
            <a:buNone/>
          </a:pPr>
          <a:r>
            <a:rPr lang="en-US" sz="6500" kern="1200"/>
            <a:t>POST</a:t>
          </a:r>
        </a:p>
      </dsp:txBody>
      <dsp:txXfrm>
        <a:off x="930708" y="2893308"/>
        <a:ext cx="6491663" cy="1446401"/>
      </dsp:txXfrm>
    </dsp:sp>
    <dsp:sp modelId="{F8C3868D-40AE-4D27-BCC8-9125981E6A57}">
      <dsp:nvSpPr>
        <dsp:cNvPr id="0" name=""/>
        <dsp:cNvSpPr/>
      </dsp:nvSpPr>
      <dsp:spPr>
        <a:xfrm>
          <a:off x="26707" y="2712508"/>
          <a:ext cx="1808001" cy="180800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Kode program di </a:t>
            </a:r>
            <a:r>
              <a:rPr lang="en-US" sz="1200" b="0" strike="noStrike" spc="-1">
                <a:latin typeface="Times New Roman" panose="02020603050405020304" pitchFamily="18" charset="0"/>
                <a:cs typeface="Times New Roman" panose="02020603050405020304" pitchFamily="18" charset="0"/>
              </a:rPr>
              <a:t>dalam slide</a:t>
            </a:r>
            <a:r>
              <a:rPr lang="id-ID" sz="1200" b="0" strike="noStrike" spc="-1">
                <a:latin typeface="Times New Roman" panose="02020603050405020304" pitchFamily="18" charset="0"/>
                <a:cs typeface="Times New Roman" panose="02020603050405020304" pitchFamily="18" charset="0"/>
              </a:rPr>
              <a:t> berfungsi untuk membaca data yang berada pada query string.</a:t>
            </a:r>
            <a:endParaRPr lang="en-US" sz="1200" b="0" strike="noStrike" spc="-1">
              <a:latin typeface="Times New Roman" panose="02020603050405020304" pitchFamily="18" charset="0"/>
              <a:cs typeface="Times New Roman" panose="02020603050405020304" pitchFamily="18" charset="0"/>
            </a:endParaRPr>
          </a:p>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$_</a:t>
            </a:r>
            <a:r>
              <a:rPr lang="en-US" sz="1200" b="0" strike="noStrike" spc="-1">
                <a:latin typeface="Times New Roman" panose="02020603050405020304" pitchFamily="18" charset="0"/>
                <a:cs typeface="Times New Roman" panose="02020603050405020304" pitchFamily="18" charset="0"/>
              </a:rPr>
              <a:t>POST</a:t>
            </a:r>
            <a:r>
              <a:rPr lang="id-ID" sz="1200" b="0" strike="noStrike" spc="-1">
                <a:latin typeface="Times New Roman" panose="02020603050405020304" pitchFamily="18" charset="0"/>
                <a:cs typeface="Times New Roman" panose="02020603050405020304" pitchFamily="18" charset="0"/>
              </a:rPr>
              <a:t> berfungsi untuk </a:t>
            </a:r>
            <a:r>
              <a:rPr lang="en-US" sz="1200" b="0" strike="noStrike" spc="-1">
                <a:latin typeface="Times New Roman" panose="02020603050405020304" pitchFamily="18" charset="0"/>
                <a:cs typeface="Times New Roman" panose="02020603050405020304" pitchFamily="18" charset="0"/>
              </a:rPr>
              <a:t>menangkap request dari form</a:t>
            </a:r>
          </a:p>
          <a:p>
            <a:pPr marL="216000" indent="-216000">
              <a:lnSpc>
                <a:spcPct val="100000"/>
              </a:lnSpc>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Populasi data akan dicetak setelah tombol simpan diklik (diproses) dengan menggunakan fungsi isset</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379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Mencetak data variabel dengan struktur kendali ternary di web browser:</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Bukalah web browser favorit Anda</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Pada URL web browser ketikkan: localhost/belajarphp/belajar_form_post.php</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Selamat Anda sudah berhasil mencetak data hasil pemrosesan form yang sudah Anda buat.</a:t>
            </a:r>
            <a:endParaRPr lang="en-US" sz="12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00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0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Secara umum, web itu terbagi menjadi 2</a:t>
            </a:r>
            <a:r>
              <a:rPr lang="en-US" sz="1200" b="0" strike="noStrike" spc="-1">
                <a:latin typeface="Times New Roman" panose="02020603050405020304" pitchFamily="18" charset="0"/>
                <a:cs typeface="Times New Roman" panose="02020603050405020304" pitchFamily="18" charset="0"/>
              </a:rPr>
              <a:t> yaitu</a:t>
            </a:r>
            <a:r>
              <a:rPr lang="id-ID" sz="1200" b="0" strike="noStrike" spc="-1">
                <a:latin typeface="Times New Roman" panose="02020603050405020304" pitchFamily="18" charset="0"/>
                <a:cs typeface="Times New Roman" panose="02020603050405020304" pitchFamily="18" charset="0"/>
              </a:rPr>
              <a:t>: web statis dan web dinamis.</a:t>
            </a:r>
            <a:endParaRPr lang="en-US" sz="1200" b="0" strike="noStrike" spc="-1">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Web statis adalah web yang dibangun dengan kode HTML yang bersifat tetap (atau statis). Kontennya tidak berubah. </a:t>
            </a:r>
            <a:endParaRPr lang="en-US" sz="1200" b="0" strike="noStrike" spc="-1">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W</a:t>
            </a:r>
            <a:r>
              <a:rPr lang="id-ID" sz="1200" b="0" strike="noStrike" spc="-1">
                <a:latin typeface="Times New Roman" panose="02020603050405020304" pitchFamily="18" charset="0"/>
                <a:cs typeface="Times New Roman" panose="02020603050405020304" pitchFamily="18" charset="0"/>
              </a:rPr>
              <a:t>eb dinamis adalah suatu web yang kontennya berubah-ubah. </a:t>
            </a:r>
            <a:endParaRPr lang="en-US" sz="1200" b="0" strike="noStrike" spc="-1">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Web dinamis biasanya memiliki kemampuan</a:t>
            </a:r>
            <a:r>
              <a:rPr lang="en-US" sz="1200" b="0" strike="noStrike" spc="-1">
                <a:latin typeface="Times New Roman" panose="02020603050405020304" pitchFamily="18" charset="0"/>
                <a:cs typeface="Times New Roman" panose="02020603050405020304" pitchFamily="18" charset="0"/>
              </a:rPr>
              <a:t> </a:t>
            </a:r>
            <a:r>
              <a:rPr lang="id-ID" sz="1200" b="0" strike="noStrike" spc="-1">
                <a:latin typeface="Times New Roman" panose="02020603050405020304" pitchFamily="18" charset="0"/>
                <a:cs typeface="Times New Roman" panose="02020603050405020304" pitchFamily="18" charset="0"/>
              </a:rPr>
              <a:t>login, baca data, tambah data, ubah data, dan hapus data.</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buFont typeface="Arial" panose="020B0604020202020204" pitchFamily="34" charset="0"/>
              <a:buChar char="•"/>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17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Terdapat beberapa metode pengiriman data dalam protokol HTTP/HTTPS. Akan tetapi yang didukung oleh HTML hanya dua saja: yaitu metode GET dan metode POST.</a:t>
            </a:r>
          </a:p>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Form pada HTML secara default akan menggunakan metode GET untuk mengirimkan data.</a:t>
            </a:r>
            <a:endParaRPr lang="en-US" sz="1200" b="0" strike="noStrike" spc="-1">
              <a:latin typeface="Times New Roman" panose="02020603050405020304" pitchFamily="18" charset="0"/>
              <a:cs typeface="Times New Roman" panose="02020603050405020304" pitchFamily="18" charset="0"/>
            </a:endParaRPr>
          </a:p>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Metode GET akan menampilkan semua data dalam url (yang kemudian disebut sebagai query string).</a:t>
            </a:r>
          </a:p>
          <a:p>
            <a:pPr marL="171450" indent="-171450">
              <a:lnSpc>
                <a:spcPct val="150000"/>
              </a:lnSpc>
              <a:spcAft>
                <a:spcPts val="0"/>
              </a:spcAft>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Metode</a:t>
            </a:r>
            <a:r>
              <a:rPr lang="id-ID" sz="1200" b="0" strike="noStrike" spc="-1">
                <a:latin typeface="Times New Roman" panose="02020603050405020304" pitchFamily="18" charset="0"/>
                <a:cs typeface="Times New Roman" panose="02020603050405020304" pitchFamily="18" charset="0"/>
              </a:rPr>
              <a:t> POST</a:t>
            </a:r>
            <a:r>
              <a:rPr lang="en-US" sz="1200" b="0" strike="noStrike" spc="-1">
                <a:latin typeface="Times New Roman" panose="02020603050405020304" pitchFamily="18" charset="0"/>
                <a:cs typeface="Times New Roman" panose="02020603050405020304" pitchFamily="18" charset="0"/>
              </a:rPr>
              <a:t> </a:t>
            </a:r>
            <a:r>
              <a:rPr lang="id-ID" sz="1200" b="0" strike="noStrike" spc="-1">
                <a:latin typeface="Times New Roman" panose="02020603050405020304" pitchFamily="18" charset="0"/>
                <a:cs typeface="Times New Roman" panose="02020603050405020304" pitchFamily="18" charset="0"/>
              </a:rPr>
              <a:t>akan menyimpan data di dalam body request tanpa menampilkannya secara langsung di dalam URL.</a:t>
            </a:r>
          </a:p>
          <a:p>
            <a:pPr marL="171450" indent="-171450">
              <a:lnSpc>
                <a:spcPct val="150000"/>
              </a:lnSpc>
              <a:spcAft>
                <a:spcPts val="0"/>
              </a:spcAft>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Bayangkan jika sebuah form login yang berisi kata sandi dikirim melalui metode GET? Tentu saja kata sandi tersebut akan terekpos di dalam URL dan ini akan memudahkan peretas untuk mencuri data.</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62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a:latin typeface="Times New Roman" panose="02020603050405020304" pitchFamily="18" charset="0"/>
                <a:cs typeface="Times New Roman" panose="02020603050405020304" pitchFamily="18" charset="0"/>
              </a:rPr>
              <a:t>Buatlah form sesuai element form di dalam slide dengan nam file belajar_form_get.php</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389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Kode program di </a:t>
            </a:r>
            <a:r>
              <a:rPr lang="en-US" sz="1200" b="0" strike="noStrike" spc="-1">
                <a:latin typeface="Times New Roman" panose="02020603050405020304" pitchFamily="18" charset="0"/>
                <a:cs typeface="Times New Roman" panose="02020603050405020304" pitchFamily="18" charset="0"/>
              </a:rPr>
              <a:t>dalam slide</a:t>
            </a:r>
            <a:r>
              <a:rPr lang="id-ID" sz="1200" b="0" strike="noStrike" spc="-1">
                <a:latin typeface="Times New Roman" panose="02020603050405020304" pitchFamily="18" charset="0"/>
                <a:cs typeface="Times New Roman" panose="02020603050405020304" pitchFamily="18" charset="0"/>
              </a:rPr>
              <a:t> berfungsi untuk membaca data yang berada pada query string.</a:t>
            </a:r>
            <a:endParaRPr lang="en-US" sz="1200" b="0" strike="noStrike" spc="-1">
              <a:latin typeface="Times New Roman" panose="02020603050405020304" pitchFamily="18" charset="0"/>
              <a:cs typeface="Times New Roman" panose="02020603050405020304" pitchFamily="18" charset="0"/>
            </a:endParaRPr>
          </a:p>
          <a:p>
            <a:pPr marL="216000" indent="-216000">
              <a:lnSpc>
                <a:spcPct val="100000"/>
              </a:lnSpc>
              <a:buFont typeface="Arial" panose="020B0604020202020204" pitchFamily="34" charset="0"/>
              <a:buChar char="•"/>
            </a:pPr>
            <a:r>
              <a:rPr lang="id-ID" sz="1200" b="0" strike="noStrike" spc="-1">
                <a:latin typeface="Times New Roman" panose="02020603050405020304" pitchFamily="18" charset="0"/>
                <a:cs typeface="Times New Roman" panose="02020603050405020304" pitchFamily="18" charset="0"/>
              </a:rPr>
              <a:t>$_GET berfungsi untuk </a:t>
            </a:r>
            <a:r>
              <a:rPr lang="en-US" sz="1200" b="0" strike="noStrike" spc="-1">
                <a:latin typeface="Times New Roman" panose="02020603050405020304" pitchFamily="18" charset="0"/>
                <a:cs typeface="Times New Roman" panose="02020603050405020304" pitchFamily="18" charset="0"/>
              </a:rPr>
              <a:t>menangkap request dari form</a:t>
            </a:r>
          </a:p>
          <a:p>
            <a:pPr marL="216000" indent="-216000">
              <a:lnSpc>
                <a:spcPct val="100000"/>
              </a:lnSpc>
              <a:buFont typeface="Arial" panose="020B0604020202020204" pitchFamily="34" charset="0"/>
              <a:buChar char="•"/>
            </a:pPr>
            <a:r>
              <a:rPr lang="en-US" sz="1200" b="0" strike="noStrike" spc="-1">
                <a:latin typeface="Times New Roman" panose="02020603050405020304" pitchFamily="18" charset="0"/>
                <a:cs typeface="Times New Roman" panose="02020603050405020304" pitchFamily="18" charset="0"/>
              </a:rPr>
              <a:t>Populasi data akan dicetak setelah tombol simpan diklik (diproses) dengan menggunakan fungsi isset</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37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Mencetak data variabel dengan struktur kendali ternary di web browser:</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Bukalah web browser favorit Anda</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Pada URL web browser ketikkan: localhost/belajarphp/belajar_form_get.php</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a:solidFill>
                  <a:schemeClr val="tx1"/>
                </a:solidFill>
                <a:effectLst/>
                <a:latin typeface="Times New Roman" panose="02020603050405020304" pitchFamily="18" charset="0"/>
                <a:ea typeface="+mn-ea"/>
                <a:cs typeface="Times New Roman" panose="02020603050405020304" pitchFamily="18" charset="0"/>
              </a:rPr>
              <a:t>Selamat Anda sudah berhasil mencetak data hasil pemrosesan form yang sudah Anda buat.</a:t>
            </a:r>
            <a:endParaRPr lang="en-US" sz="12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43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a:latin typeface="Times New Roman" panose="02020603050405020304" pitchFamily="18" charset="0"/>
                <a:cs typeface="Times New Roman" panose="02020603050405020304" pitchFamily="18" charset="0"/>
              </a:rPr>
              <a:t>Buatlah form sesuai element form di dalam slide dengan nam file belajar_form_post.php</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1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88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1"/>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5024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2"/>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2"/>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63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3"/>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13"/>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13"/>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13"/>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5516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8847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1"/>
        <p:cNvGrpSpPr/>
        <p:nvPr/>
      </p:nvGrpSpPr>
      <p:grpSpPr>
        <a:xfrm>
          <a:off x="0" y="0"/>
          <a:ext cx="0" cy="0"/>
          <a:chOff x="0" y="0"/>
          <a:chExt cx="0" cy="0"/>
        </a:xfrm>
      </p:grpSpPr>
      <p:sp>
        <p:nvSpPr>
          <p:cNvPr id="82" name="Google Shape;82;p1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718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reserve="1">
  <p:cSld name="Title Slide">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7706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5542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2472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66540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21"/>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1"/>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1"/>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2052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6988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2"/>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2"/>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55272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41920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reserve="1">
  <p:cSld name="Title, Content over Content">
    <p:spTree>
      <p:nvGrpSpPr>
        <p:cNvPr id="1" name="Shape 116"/>
        <p:cNvGrpSpPr/>
        <p:nvPr/>
      </p:nvGrpSpPr>
      <p:grpSpPr>
        <a:xfrm>
          <a:off x="0" y="0"/>
          <a:ext cx="0" cy="0"/>
          <a:chOff x="0" y="0"/>
          <a:chExt cx="0" cy="0"/>
        </a:xfrm>
      </p:grpSpPr>
      <p:sp>
        <p:nvSpPr>
          <p:cNvPr id="117" name="Google Shape;117;p2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body" idx="1"/>
          </p:nvPr>
        </p:nvSpPr>
        <p:spPr>
          <a:xfrm>
            <a:off x="378000" y="137160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4"/>
          <p:cNvSpPr txBox="1">
            <a:spLocks noGrp="1"/>
          </p:cNvSpPr>
          <p:nvPr>
            <p:ph type="body" idx="2"/>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64258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reserve="1">
  <p:cSld name="Title, 4 Content">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5"/>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25"/>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25"/>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25"/>
          <p:cNvSpPr txBox="1">
            <a:spLocks noGrp="1"/>
          </p:cNvSpPr>
          <p:nvPr>
            <p:ph type="body" idx="4"/>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83489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reserve="1">
  <p:cSld name="Title, 6 Conten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a:off x="37800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26"/>
          <p:cNvSpPr txBox="1">
            <a:spLocks noGrp="1"/>
          </p:cNvSpPr>
          <p:nvPr>
            <p:ph type="body" idx="2"/>
          </p:nvPr>
        </p:nvSpPr>
        <p:spPr>
          <a:xfrm>
            <a:off x="417636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26"/>
          <p:cNvSpPr txBox="1">
            <a:spLocks noGrp="1"/>
          </p:cNvSpPr>
          <p:nvPr>
            <p:ph type="body" idx="3"/>
          </p:nvPr>
        </p:nvSpPr>
        <p:spPr>
          <a:xfrm>
            <a:off x="7975080" y="137160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26"/>
          <p:cNvSpPr txBox="1">
            <a:spLocks noGrp="1"/>
          </p:cNvSpPr>
          <p:nvPr>
            <p:ph type="body" idx="4"/>
          </p:nvPr>
        </p:nvSpPr>
        <p:spPr>
          <a:xfrm>
            <a:off x="37800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26"/>
          <p:cNvSpPr txBox="1">
            <a:spLocks noGrp="1"/>
          </p:cNvSpPr>
          <p:nvPr>
            <p:ph type="body" idx="5"/>
          </p:nvPr>
        </p:nvSpPr>
        <p:spPr>
          <a:xfrm>
            <a:off x="417636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26"/>
          <p:cNvSpPr txBox="1">
            <a:spLocks noGrp="1"/>
          </p:cNvSpPr>
          <p:nvPr>
            <p:ph type="body" idx="6"/>
          </p:nvPr>
        </p:nvSpPr>
        <p:spPr>
          <a:xfrm>
            <a:off x="7975080" y="4202640"/>
            <a:ext cx="36172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4100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Title, Conten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78000" y="1371600"/>
            <a:ext cx="1123488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4937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reserve="1">
  <p:cSld name="Title, 2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236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495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reserve="1">
  <p:cSld name="Centered Text">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599040" y="193320"/>
            <a:ext cx="10798560" cy="5851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304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reserve="1">
  <p:cSld name="Title, 2 Content and Conte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2"/>
          </p:nvPr>
        </p:nvSpPr>
        <p:spPr>
          <a:xfrm>
            <a:off x="613512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
          <p:cNvSpPr txBox="1">
            <a:spLocks noGrp="1"/>
          </p:cNvSpPr>
          <p:nvPr>
            <p:ph type="body" idx="3"/>
          </p:nvPr>
        </p:nvSpPr>
        <p:spPr>
          <a:xfrm>
            <a:off x="37800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655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reserve="1">
  <p:cSld name="Title Content and 2 Conte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378000" y="1371600"/>
            <a:ext cx="5482440" cy="5420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9"/>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9"/>
          <p:cNvSpPr txBox="1">
            <a:spLocks noGrp="1"/>
          </p:cNvSpPr>
          <p:nvPr>
            <p:ph type="body" idx="3"/>
          </p:nvPr>
        </p:nvSpPr>
        <p:spPr>
          <a:xfrm>
            <a:off x="6135120" y="420264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96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reserve="1">
  <p:cSld name="Title, 2 Content over Conten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7800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
          <p:cNvSpPr txBox="1">
            <a:spLocks noGrp="1"/>
          </p:cNvSpPr>
          <p:nvPr>
            <p:ph type="body" idx="2"/>
          </p:nvPr>
        </p:nvSpPr>
        <p:spPr>
          <a:xfrm>
            <a:off x="6135120" y="1371600"/>
            <a:ext cx="548244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0"/>
          <p:cNvSpPr txBox="1">
            <a:spLocks noGrp="1"/>
          </p:cNvSpPr>
          <p:nvPr>
            <p:ph type="body" idx="3"/>
          </p:nvPr>
        </p:nvSpPr>
        <p:spPr>
          <a:xfrm>
            <a:off x="378000" y="4202640"/>
            <a:ext cx="11234880" cy="2585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4128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563040" y="7223760"/>
            <a:ext cx="2795400" cy="1850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sldNum" idx="12"/>
          </p:nvPr>
        </p:nvSpPr>
        <p:spPr>
          <a:xfrm>
            <a:off x="8566200" y="7223760"/>
            <a:ext cx="2795400" cy="18504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DBF5F9"/>
                </a:solidFill>
                <a:latin typeface="Source Sans Pro"/>
                <a:ea typeface="Source Sans Pro"/>
                <a:cs typeface="Source Sans Pro"/>
                <a:sym typeface="Source Sans Pro"/>
              </a:defRPr>
            </a:lvl1pPr>
            <a:lvl2pPr marL="0" marR="0" lvl="1" indent="0" algn="r" rtl="0">
              <a:spcBef>
                <a:spcPts val="0"/>
              </a:spcBef>
              <a:buNone/>
              <a:defRPr sz="1200" b="0" i="0" u="none" strike="noStrike" cap="none">
                <a:solidFill>
                  <a:srgbClr val="DBF5F9"/>
                </a:solidFill>
                <a:latin typeface="Source Sans Pro"/>
                <a:ea typeface="Source Sans Pro"/>
                <a:cs typeface="Source Sans Pro"/>
                <a:sym typeface="Source Sans Pro"/>
              </a:defRPr>
            </a:lvl2pPr>
            <a:lvl3pPr marL="0" marR="0" lvl="2" indent="0" algn="r" rtl="0">
              <a:spcBef>
                <a:spcPts val="0"/>
              </a:spcBef>
              <a:buNone/>
              <a:defRPr sz="1200" b="0" i="0" u="none" strike="noStrike" cap="none">
                <a:solidFill>
                  <a:srgbClr val="DBF5F9"/>
                </a:solidFill>
                <a:latin typeface="Source Sans Pro"/>
                <a:ea typeface="Source Sans Pro"/>
                <a:cs typeface="Source Sans Pro"/>
                <a:sym typeface="Source Sans Pro"/>
              </a:defRPr>
            </a:lvl3pPr>
            <a:lvl4pPr marL="0" marR="0" lvl="3" indent="0" algn="r" rtl="0">
              <a:spcBef>
                <a:spcPts val="0"/>
              </a:spcBef>
              <a:buNone/>
              <a:defRPr sz="1200" b="0" i="0" u="none" strike="noStrike" cap="none">
                <a:solidFill>
                  <a:srgbClr val="DBF5F9"/>
                </a:solidFill>
                <a:latin typeface="Source Sans Pro"/>
                <a:ea typeface="Source Sans Pro"/>
                <a:cs typeface="Source Sans Pro"/>
                <a:sym typeface="Source Sans Pro"/>
              </a:defRPr>
            </a:lvl4pPr>
            <a:lvl5pPr marL="0" marR="0" lvl="4" indent="0" algn="r" rtl="0">
              <a:spcBef>
                <a:spcPts val="0"/>
              </a:spcBef>
              <a:buNone/>
              <a:defRPr sz="1200" b="0" i="0" u="none" strike="noStrike" cap="none">
                <a:solidFill>
                  <a:srgbClr val="DBF5F9"/>
                </a:solidFill>
                <a:latin typeface="Source Sans Pro"/>
                <a:ea typeface="Source Sans Pro"/>
                <a:cs typeface="Source Sans Pro"/>
                <a:sym typeface="Source Sans Pro"/>
              </a:defRPr>
            </a:lvl5pPr>
            <a:lvl6pPr marL="0" marR="0" lvl="5" indent="0" algn="r" rtl="0">
              <a:spcBef>
                <a:spcPts val="0"/>
              </a:spcBef>
              <a:buNone/>
              <a:defRPr sz="1200" b="0" i="0" u="none" strike="noStrike" cap="none">
                <a:solidFill>
                  <a:srgbClr val="DBF5F9"/>
                </a:solidFill>
                <a:latin typeface="Source Sans Pro"/>
                <a:ea typeface="Source Sans Pro"/>
                <a:cs typeface="Source Sans Pro"/>
                <a:sym typeface="Source Sans Pro"/>
              </a:defRPr>
            </a:lvl6pPr>
            <a:lvl7pPr marL="0" marR="0" lvl="6" indent="0" algn="r" rtl="0">
              <a:spcBef>
                <a:spcPts val="0"/>
              </a:spcBef>
              <a:buNone/>
              <a:defRPr sz="1200" b="0" i="0" u="none" strike="noStrike" cap="none">
                <a:solidFill>
                  <a:srgbClr val="DBF5F9"/>
                </a:solidFill>
                <a:latin typeface="Source Sans Pro"/>
                <a:ea typeface="Source Sans Pro"/>
                <a:cs typeface="Source Sans Pro"/>
                <a:sym typeface="Source Sans Pro"/>
              </a:defRPr>
            </a:lvl7pPr>
            <a:lvl8pPr marL="0" marR="0" lvl="7" indent="0" algn="r" rtl="0">
              <a:spcBef>
                <a:spcPts val="0"/>
              </a:spcBef>
              <a:buNone/>
              <a:defRPr sz="1200" b="0" i="0" u="none" strike="noStrike" cap="none">
                <a:solidFill>
                  <a:srgbClr val="DBF5F9"/>
                </a:solidFill>
                <a:latin typeface="Source Sans Pro"/>
                <a:ea typeface="Source Sans Pro"/>
                <a:cs typeface="Source Sans Pro"/>
                <a:sym typeface="Source Sans Pro"/>
              </a:defRPr>
            </a:lvl8pPr>
            <a:lvl9pPr marL="0" marR="0" lvl="8" indent="0" algn="r" rtl="0">
              <a:spcBef>
                <a:spcPts val="0"/>
              </a:spcBef>
              <a:buNone/>
              <a:defRPr sz="1200" b="0" i="0" u="none" strike="noStrike" cap="none">
                <a:solidFill>
                  <a:srgbClr val="DBF5F9"/>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title"/>
          </p:nvPr>
        </p:nvSpPr>
        <p:spPr>
          <a:xfrm>
            <a:off x="548640" y="301320"/>
            <a:ext cx="10798560" cy="4453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body" idx="1"/>
          </p:nvPr>
        </p:nvSpPr>
        <p:spPr>
          <a:xfrm>
            <a:off x="552960" y="5216400"/>
            <a:ext cx="10789920" cy="155016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0" name="Google Shape;10;p1"/>
          <p:cNvPicPr preferRelativeResize="0"/>
          <p:nvPr/>
        </p:nvPicPr>
        <p:blipFill rotWithShape="1">
          <a:blip r:embed="rId15">
            <a:alphaModFix/>
          </a:blip>
          <a:srcRect/>
          <a:stretch/>
        </p:blipFill>
        <p:spPr>
          <a:xfrm>
            <a:off x="4502880" y="6898320"/>
            <a:ext cx="2646720" cy="672480"/>
          </a:xfrm>
          <a:prstGeom prst="rect">
            <a:avLst/>
          </a:prstGeom>
          <a:noFill/>
          <a:ln>
            <a:noFill/>
          </a:ln>
        </p:spPr>
      </p:pic>
    </p:spTree>
    <p:extLst>
      <p:ext uri="{BB962C8B-B14F-4D97-AF65-F5344CB8AC3E}">
        <p14:creationId xmlns:p14="http://schemas.microsoft.com/office/powerpoint/2010/main" val="636972532"/>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4">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599040" y="13320"/>
            <a:ext cx="10798560" cy="12621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body" idx="1"/>
          </p:nvPr>
        </p:nvSpPr>
        <p:spPr>
          <a:xfrm>
            <a:off x="457200" y="1668240"/>
            <a:ext cx="11155680" cy="49708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dt" idx="10"/>
          </p:nvPr>
        </p:nvSpPr>
        <p:spPr>
          <a:xfrm>
            <a:off x="599040" y="7132320"/>
            <a:ext cx="2795400" cy="2764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4"/>
          <p:cNvSpPr txBox="1">
            <a:spLocks noGrp="1"/>
          </p:cNvSpPr>
          <p:nvPr>
            <p:ph type="sldNum" idx="12"/>
          </p:nvPr>
        </p:nvSpPr>
        <p:spPr>
          <a:xfrm>
            <a:off x="8602200" y="7132320"/>
            <a:ext cx="2795400" cy="2764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strike="noStrike">
                <a:solidFill>
                  <a:srgbClr val="484848"/>
                </a:solidFill>
                <a:latin typeface="Source Sans Pro"/>
                <a:ea typeface="Source Sans Pro"/>
                <a:cs typeface="Source Sans Pro"/>
                <a:sym typeface="Source Sans Pro"/>
              </a:defRPr>
            </a:lvl1pPr>
            <a:lvl2pPr marL="0" marR="0" lvl="1" indent="0" algn="r" rtl="0">
              <a:spcBef>
                <a:spcPts val="0"/>
              </a:spcBef>
              <a:buNone/>
              <a:defRPr sz="1200" b="0" strike="noStrike">
                <a:solidFill>
                  <a:srgbClr val="484848"/>
                </a:solidFill>
                <a:latin typeface="Source Sans Pro"/>
                <a:ea typeface="Source Sans Pro"/>
                <a:cs typeface="Source Sans Pro"/>
                <a:sym typeface="Source Sans Pro"/>
              </a:defRPr>
            </a:lvl2pPr>
            <a:lvl3pPr marL="0" marR="0" lvl="2" indent="0" algn="r" rtl="0">
              <a:spcBef>
                <a:spcPts val="0"/>
              </a:spcBef>
              <a:buNone/>
              <a:defRPr sz="1200" b="0" strike="noStrike">
                <a:solidFill>
                  <a:srgbClr val="484848"/>
                </a:solidFill>
                <a:latin typeface="Source Sans Pro"/>
                <a:ea typeface="Source Sans Pro"/>
                <a:cs typeface="Source Sans Pro"/>
                <a:sym typeface="Source Sans Pro"/>
              </a:defRPr>
            </a:lvl3pPr>
            <a:lvl4pPr marL="0" marR="0" lvl="3" indent="0" algn="r" rtl="0">
              <a:spcBef>
                <a:spcPts val="0"/>
              </a:spcBef>
              <a:buNone/>
              <a:defRPr sz="1200" b="0" strike="noStrike">
                <a:solidFill>
                  <a:srgbClr val="484848"/>
                </a:solidFill>
                <a:latin typeface="Source Sans Pro"/>
                <a:ea typeface="Source Sans Pro"/>
                <a:cs typeface="Source Sans Pro"/>
                <a:sym typeface="Source Sans Pro"/>
              </a:defRPr>
            </a:lvl4pPr>
            <a:lvl5pPr marL="0" marR="0" lvl="4" indent="0" algn="r" rtl="0">
              <a:spcBef>
                <a:spcPts val="0"/>
              </a:spcBef>
              <a:buNone/>
              <a:defRPr sz="1200" b="0" strike="noStrike">
                <a:solidFill>
                  <a:srgbClr val="484848"/>
                </a:solidFill>
                <a:latin typeface="Source Sans Pro"/>
                <a:ea typeface="Source Sans Pro"/>
                <a:cs typeface="Source Sans Pro"/>
                <a:sym typeface="Source Sans Pro"/>
              </a:defRPr>
            </a:lvl5pPr>
            <a:lvl6pPr marL="0" marR="0" lvl="5" indent="0" algn="r" rtl="0">
              <a:spcBef>
                <a:spcPts val="0"/>
              </a:spcBef>
              <a:buNone/>
              <a:defRPr sz="1200" b="0" strike="noStrike">
                <a:solidFill>
                  <a:srgbClr val="484848"/>
                </a:solidFill>
                <a:latin typeface="Source Sans Pro"/>
                <a:ea typeface="Source Sans Pro"/>
                <a:cs typeface="Source Sans Pro"/>
                <a:sym typeface="Source Sans Pro"/>
              </a:defRPr>
            </a:lvl6pPr>
            <a:lvl7pPr marL="0" marR="0" lvl="6" indent="0" algn="r" rtl="0">
              <a:spcBef>
                <a:spcPts val="0"/>
              </a:spcBef>
              <a:buNone/>
              <a:defRPr sz="1200" b="0" strike="noStrike">
                <a:solidFill>
                  <a:srgbClr val="484848"/>
                </a:solidFill>
                <a:latin typeface="Source Sans Pro"/>
                <a:ea typeface="Source Sans Pro"/>
                <a:cs typeface="Source Sans Pro"/>
                <a:sym typeface="Source Sans Pro"/>
              </a:defRPr>
            </a:lvl7pPr>
            <a:lvl8pPr marL="0" marR="0" lvl="7" indent="0" algn="r" rtl="0">
              <a:spcBef>
                <a:spcPts val="0"/>
              </a:spcBef>
              <a:buNone/>
              <a:defRPr sz="1200" b="0" strike="noStrike">
                <a:solidFill>
                  <a:srgbClr val="484848"/>
                </a:solidFill>
                <a:latin typeface="Source Sans Pro"/>
                <a:ea typeface="Source Sans Pro"/>
                <a:cs typeface="Source Sans Pro"/>
                <a:sym typeface="Source Sans Pro"/>
              </a:defRPr>
            </a:lvl8pPr>
            <a:lvl9pPr marL="0" marR="0" lvl="8" indent="0" algn="r" rtl="0">
              <a:spcBef>
                <a:spcPts val="0"/>
              </a:spcBef>
              <a:buNone/>
              <a:defRPr sz="1200" b="0" strike="noStrike">
                <a:solidFill>
                  <a:srgbClr val="48484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4"/>
          <p:cNvPicPr preferRelativeResize="0"/>
          <p:nvPr/>
        </p:nvPicPr>
        <p:blipFill rotWithShape="1">
          <a:blip r:embed="rId15">
            <a:alphaModFix/>
          </a:blip>
          <a:srcRect/>
          <a:stretch/>
        </p:blipFill>
        <p:spPr>
          <a:xfrm>
            <a:off x="4627440" y="6862680"/>
            <a:ext cx="2752920" cy="722880"/>
          </a:xfrm>
          <a:prstGeom prst="rect">
            <a:avLst/>
          </a:prstGeom>
          <a:noFill/>
          <a:ln>
            <a:noFill/>
          </a:ln>
        </p:spPr>
      </p:pic>
    </p:spTree>
    <p:extLst>
      <p:ext uri="{BB962C8B-B14F-4D97-AF65-F5344CB8AC3E}">
        <p14:creationId xmlns:p14="http://schemas.microsoft.com/office/powerpoint/2010/main" val="1830408854"/>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255234" y="509145"/>
            <a:ext cx="10948800" cy="4453500"/>
          </a:xfrm>
          <a:prstGeom prst="rect">
            <a:avLst/>
          </a:prstGeom>
          <a:noFill/>
          <a:ln>
            <a:noFill/>
          </a:ln>
        </p:spPr>
        <p:txBody>
          <a:bodyPr spcFirstLastPara="1" wrap="square" lIns="0" tIns="0" rIns="0" bIns="0" anchor="b" anchorCtr="0">
            <a:noAutofit/>
          </a:bodyPr>
          <a:lstStyle/>
          <a:p>
            <a:r>
              <a:rPr lang="en-US" sz="5400" b="1" spc="-1" dirty="0" err="1">
                <a:solidFill>
                  <a:srgbClr val="0066B3"/>
                </a:solidFill>
                <a:latin typeface="Arial" panose="020B0604020202020204" pitchFamily="34" charset="0"/>
                <a:cs typeface="Arial" panose="020B0604020202020204" pitchFamily="34" charset="0"/>
              </a:rPr>
              <a:t>Memproses</a:t>
            </a:r>
            <a:r>
              <a:rPr lang="en-US" sz="5400" b="1" spc="-1" dirty="0">
                <a:solidFill>
                  <a:srgbClr val="0066B3"/>
                </a:solidFill>
                <a:latin typeface="Arial" panose="020B0604020202020204" pitchFamily="34" charset="0"/>
                <a:cs typeface="Arial" panose="020B0604020202020204" pitchFamily="34" charset="0"/>
              </a:rPr>
              <a:t> Form</a:t>
            </a:r>
            <a:endParaRPr lang="en-US" sz="5400" b="1" strike="noStrike" spc="-1" dirty="0">
              <a:solidFill>
                <a:srgbClr val="0066B3"/>
              </a:solidFill>
              <a:latin typeface="Arial" panose="020B0604020202020204" pitchFamily="34" charset="0"/>
              <a:cs typeface="Arial" panose="020B0604020202020204" pitchFamily="34" charset="0"/>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Memproses Form POST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CC25C97E-01C5-4B39-B48C-1D9630486DEB}"/>
              </a:ext>
            </a:extLst>
          </p:cNvPr>
          <p:cNvSpPr txBox="1"/>
          <p:nvPr/>
        </p:nvSpPr>
        <p:spPr>
          <a:xfrm>
            <a:off x="890954" y="1920240"/>
            <a:ext cx="10447246" cy="4832092"/>
          </a:xfrm>
          <a:prstGeom prst="rect">
            <a:avLst/>
          </a:prstGeom>
          <a:noFill/>
        </p:spPr>
        <p:txBody>
          <a:bodyPr wrap="square">
            <a:spAutoFit/>
          </a:bodyPr>
          <a:lstStyle/>
          <a:p>
            <a:r>
              <a:rPr lang="en-US" sz="2800" b="0">
                <a:solidFill>
                  <a:srgbClr val="212121"/>
                </a:solidFill>
                <a:effectLst/>
                <a:latin typeface="Consolas" panose="020B0609020204030204" pitchFamily="49" charset="0"/>
              </a:rPr>
              <a:t>&lt;?php</a:t>
            </a:r>
          </a:p>
          <a:p>
            <a:r>
              <a:rPr lang="en-US" sz="2800" b="0" i="1">
                <a:solidFill>
                  <a:srgbClr val="408080"/>
                </a:solidFill>
                <a:effectLst/>
                <a:latin typeface="Consolas" panose="020B0609020204030204" pitchFamily="49" charset="0"/>
              </a:rPr>
              <a:t>//memproses form</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$username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$_POST[</a:t>
            </a:r>
            <a:r>
              <a:rPr lang="en-US" sz="2800" b="0">
                <a:solidFill>
                  <a:srgbClr val="BA2121"/>
                </a:solidFill>
                <a:effectLst/>
                <a:latin typeface="Consolas" panose="020B0609020204030204" pitchFamily="49" charset="0"/>
              </a:rPr>
              <a:t>'uname'</a:t>
            </a:r>
            <a:r>
              <a:rPr lang="en-US" sz="2800" b="0">
                <a:solidFill>
                  <a:srgbClr val="212121"/>
                </a:solidFill>
                <a:effectLst/>
                <a:latin typeface="Consolas" panose="020B0609020204030204" pitchFamily="49" charset="0"/>
              </a:rPr>
              <a:t>];</a:t>
            </a:r>
          </a:p>
          <a:p>
            <a:r>
              <a:rPr lang="en-US" sz="2800" b="0">
                <a:solidFill>
                  <a:srgbClr val="212121"/>
                </a:solidFill>
                <a:effectLst/>
                <a:latin typeface="Consolas" panose="020B0609020204030204" pitchFamily="49" charset="0"/>
              </a:rPr>
              <a:t>$password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$_POST[</a:t>
            </a:r>
            <a:r>
              <a:rPr lang="en-US" sz="2800" b="0">
                <a:solidFill>
                  <a:srgbClr val="BA2121"/>
                </a:solidFill>
                <a:effectLst/>
                <a:latin typeface="Consolas" panose="020B0609020204030204" pitchFamily="49" charset="0"/>
              </a:rPr>
              <a:t>'pass'</a:t>
            </a:r>
            <a:r>
              <a:rPr lang="en-US" sz="2800" b="0">
                <a:solidFill>
                  <a:srgbClr val="212121"/>
                </a:solidFill>
                <a:effectLst/>
                <a:latin typeface="Consolas" panose="020B0609020204030204" pitchFamily="49" charset="0"/>
              </a:rPr>
              <a:t>];</a:t>
            </a:r>
          </a:p>
          <a:p>
            <a:r>
              <a:rPr lang="en-US" sz="2800" b="0" i="1">
                <a:solidFill>
                  <a:srgbClr val="408080"/>
                </a:solidFill>
                <a:effectLst/>
                <a:latin typeface="Consolas" panose="020B0609020204030204" pitchFamily="49" charset="0"/>
              </a:rPr>
              <a:t>//tampilkan data jika sudah diproses</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$login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$_POST[</a:t>
            </a:r>
            <a:r>
              <a:rPr lang="en-US" sz="2800" b="0">
                <a:solidFill>
                  <a:srgbClr val="BA2121"/>
                </a:solidFill>
                <a:effectLst/>
                <a:latin typeface="Consolas" panose="020B0609020204030204" pitchFamily="49" charset="0"/>
              </a:rPr>
              <a:t>'login'</a:t>
            </a:r>
            <a:r>
              <a:rPr lang="en-US" sz="2800" b="0">
                <a:solidFill>
                  <a:srgbClr val="212121"/>
                </a:solidFill>
                <a:effectLst/>
                <a:latin typeface="Consolas" panose="020B0609020204030204" pitchFamily="49" charset="0"/>
              </a:rPr>
              <a:t>];</a:t>
            </a:r>
          </a:p>
          <a:p>
            <a:r>
              <a:rPr lang="en-US" sz="2800" b="1">
                <a:solidFill>
                  <a:srgbClr val="008000"/>
                </a:solidFill>
                <a:effectLst/>
                <a:latin typeface="Consolas" panose="020B0609020204030204" pitchFamily="49" charset="0"/>
              </a:rPr>
              <a:t>if</a:t>
            </a:r>
            <a:r>
              <a:rPr lang="en-US" sz="2800" b="0">
                <a:solidFill>
                  <a:srgbClr val="212121"/>
                </a:solidFill>
                <a:effectLst/>
                <a:latin typeface="Consolas" panose="020B0609020204030204" pitchFamily="49" charset="0"/>
              </a:rPr>
              <a:t>(</a:t>
            </a:r>
            <a:r>
              <a:rPr lang="en-US" sz="2800" b="0">
                <a:solidFill>
                  <a:srgbClr val="0000FF"/>
                </a:solidFill>
                <a:effectLst/>
                <a:latin typeface="Consolas" panose="020B0609020204030204" pitchFamily="49" charset="0"/>
              </a:rPr>
              <a:t>isset</a:t>
            </a:r>
            <a:r>
              <a:rPr lang="en-US" sz="2800" b="0">
                <a:solidFill>
                  <a:srgbClr val="212121"/>
                </a:solidFill>
                <a:effectLst/>
                <a:latin typeface="Consolas" panose="020B0609020204030204" pitchFamily="49" charset="0"/>
              </a:rPr>
              <a:t>($login)){</a:t>
            </a:r>
          </a:p>
          <a:p>
            <a:r>
              <a:rPr lang="en-US" sz="2800" b="0">
                <a:solidFill>
                  <a:srgbClr val="212121"/>
                </a:solidFill>
                <a:effectLst/>
                <a:latin typeface="Consolas" panose="020B0609020204030204" pitchFamily="49" charset="0"/>
              </a:rPr>
              <a:t>        </a:t>
            </a:r>
            <a:r>
              <a:rPr lang="en-US" sz="2800" b="0">
                <a:solidFill>
                  <a:srgbClr val="0000FF"/>
                </a:solidFill>
                <a:effectLst/>
                <a:latin typeface="Consolas" panose="020B0609020204030204" pitchFamily="49" charset="0"/>
              </a:rPr>
              <a:t>echo</a:t>
            </a:r>
            <a:r>
              <a:rPr lang="en-US" sz="2800" b="0">
                <a:solidFill>
                  <a:srgbClr val="212121"/>
                </a:solidFill>
                <a:effectLst/>
                <a:latin typeface="Consolas" panose="020B0609020204030204" pitchFamily="49" charset="0"/>
              </a:rPr>
              <a:t> </a:t>
            </a:r>
            <a:r>
              <a:rPr lang="en-US" sz="2800" b="0">
                <a:solidFill>
                  <a:srgbClr val="BA2121"/>
                </a:solidFill>
                <a:effectLst/>
                <a:latin typeface="Consolas" panose="020B0609020204030204" pitchFamily="49" charset="0"/>
              </a:rPr>
              <a:t>'Hello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$username</a:t>
            </a:r>
            <a:r>
              <a:rPr lang="en-US" sz="2800" b="1">
                <a:solidFill>
                  <a:srgbClr val="AA22FF"/>
                </a:solidFill>
                <a:effectLst/>
                <a:latin typeface="Consolas" panose="020B0609020204030204" pitchFamily="49" charset="0"/>
              </a:rPr>
              <a:t>.</a:t>
            </a:r>
          </a:p>
          <a:p>
            <a:r>
              <a:rPr lang="en-US" sz="2800" b="1">
                <a:solidFill>
                  <a:srgbClr val="AA22FF"/>
                </a:solidFill>
                <a:latin typeface="Consolas" panose="020B0609020204030204" pitchFamily="49" charset="0"/>
              </a:rPr>
              <a:t>        </a:t>
            </a:r>
            <a:r>
              <a:rPr lang="en-US" sz="2800" b="0">
                <a:solidFill>
                  <a:srgbClr val="BA2121"/>
                </a:solidFill>
                <a:effectLst/>
                <a:latin typeface="Consolas" panose="020B0609020204030204" pitchFamily="49" charset="0"/>
              </a:rPr>
              <a:t>', password Anda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$password;</a:t>
            </a:r>
          </a:p>
          <a:p>
            <a:r>
              <a:rPr lang="en-US" sz="2800" b="0">
                <a:solidFill>
                  <a:srgbClr val="212121"/>
                </a:solidFill>
                <a:effectLst/>
                <a:latin typeface="Consolas" panose="020B0609020204030204" pitchFamily="49" charset="0"/>
              </a:rPr>
              <a:t>}</a:t>
            </a:r>
          </a:p>
          <a:p>
            <a:r>
              <a:rPr lang="en-US" sz="2800" b="0">
                <a:solidFill>
                  <a:srgbClr val="212121"/>
                </a:solidFill>
                <a:effectLst/>
                <a:latin typeface="Consolas" panose="020B0609020204030204" pitchFamily="49" charset="0"/>
              </a:rPr>
              <a:t>?&gt;</a:t>
            </a:r>
          </a:p>
        </p:txBody>
      </p:sp>
    </p:spTree>
    <p:extLst>
      <p:ext uri="{BB962C8B-B14F-4D97-AF65-F5344CB8AC3E}">
        <p14:creationId xmlns:p14="http://schemas.microsoft.com/office/powerpoint/2010/main" val="177911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325193" y="178428"/>
            <a:ext cx="11347938"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Menampilkan Data Hasil Proses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Form POST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2E68B36D-5942-4E57-8B3A-BCACBC2E200B}"/>
              </a:ext>
            </a:extLst>
          </p:cNvPr>
          <p:cNvPicPr>
            <a:picLocks noChangeAspect="1"/>
          </p:cNvPicPr>
          <p:nvPr/>
        </p:nvPicPr>
        <p:blipFill>
          <a:blip r:embed="rId3"/>
          <a:stretch>
            <a:fillRect/>
          </a:stretch>
        </p:blipFill>
        <p:spPr>
          <a:xfrm>
            <a:off x="2716519" y="2326721"/>
            <a:ext cx="6565286" cy="3253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743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https://www.php.net/</a:t>
            </a:r>
          </a:p>
          <a:p>
            <a:pPr marL="432000" lvl="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4752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57200" indent="-457200" algn="jus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Memahami</a:t>
            </a:r>
            <a:r>
              <a:rPr lang="en-US" sz="3200" dirty="0">
                <a:latin typeface="Times New Roman" panose="02020603050405020304" pitchFamily="18" charset="0"/>
                <a:cs typeface="Times New Roman" panose="02020603050405020304" pitchFamily="18" charset="0"/>
              </a:rPr>
              <a:t> dan </a:t>
            </a:r>
            <a:r>
              <a:rPr lang="en-US" sz="3200" dirty="0" err="1">
                <a:latin typeface="Times New Roman" panose="02020603050405020304" pitchFamily="18" charset="0"/>
                <a:cs typeface="Times New Roman" panose="02020603050405020304" pitchFamily="18" charset="0"/>
              </a:rPr>
              <a:t>mengerti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tentang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memproses</a:t>
            </a:r>
            <a:r>
              <a:rPr lang="en-US" sz="3200" dirty="0">
                <a:latin typeface="Times New Roman" panose="02020603050405020304" pitchFamily="18" charset="0"/>
                <a:cs typeface="Times New Roman" panose="02020603050405020304" pitchFamily="18" charset="0"/>
              </a:rPr>
              <a:t> form.</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Mampu </a:t>
            </a:r>
            <a:r>
              <a:rPr lang="en-US" sz="3200" dirty="0" err="1">
                <a:latin typeface="Times New Roman" panose="02020603050405020304" pitchFamily="18" charset="0"/>
                <a:cs typeface="Times New Roman" panose="02020603050405020304" pitchFamily="18" charset="0"/>
              </a:rPr>
              <a:t>melakukan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pemprosesan</a:t>
            </a:r>
            <a:r>
              <a:rPr lang="en-US" sz="3200" dirty="0">
                <a:latin typeface="Times New Roman" panose="02020603050405020304" pitchFamily="18" charset="0"/>
                <a:cs typeface="Times New Roman" panose="02020603050405020304" pitchFamily="18" charset="0"/>
              </a:rPr>
              <a:t> form di </a:t>
            </a:r>
            <a:r>
              <a:rPr lang="en-US" sz="3200" dirty="0" err="1">
                <a:latin typeface="Times New Roman" panose="02020603050405020304" pitchFamily="18" charset="0"/>
                <a:cs typeface="Times New Roman" panose="02020603050405020304" pitchFamily="18" charset="0"/>
              </a:rPr>
              <a:t>dalam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pemrograman</a:t>
            </a:r>
            <a:r>
              <a:rPr lang="en-US" sz="3200" dirty="0">
                <a:latin typeface="Times New Roman" panose="02020603050405020304" pitchFamily="18" charset="0"/>
                <a:cs typeface="Times New Roman" panose="02020603050405020304" pitchFamily="18" charset="0"/>
              </a:rPr>
              <a:t> PHP.</a:t>
            </a:r>
          </a:p>
        </p:txBody>
      </p:sp>
      <p:sp>
        <p:nvSpPr>
          <p:cNvPr id="150" name="Google Shape;150;p28"/>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Web Secara Umum</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47F0324A-38B2-40FD-B105-73A6CF325339}"/>
              </a:ext>
            </a:extLst>
          </p:cNvPr>
          <p:cNvGraphicFramePr/>
          <p:nvPr/>
        </p:nvGraphicFramePr>
        <p:xfrm>
          <a:off x="2279121" y="2260614"/>
          <a:ext cx="7906279" cy="3982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42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Memproses Form</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5D1BF427-8DCC-4AA8-867E-D2712CB826A0}"/>
              </a:ext>
            </a:extLst>
          </p:cNvPr>
          <p:cNvSpPr txBox="1"/>
          <p:nvPr/>
        </p:nvSpPr>
        <p:spPr>
          <a:xfrm>
            <a:off x="599040" y="1744489"/>
            <a:ext cx="10678075"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Untuk membangun sebuah web dinamis, kita membutuhkan inputan data. Di antara inputan data yang paling dasar dalam halmaan web adalah form.</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Form merupakan sintaks HTML yang berisi kumpulan kolom isian data, misal:</a:t>
            </a:r>
          </a:p>
          <a:p>
            <a:pPr marL="457200" indent="-4572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form login yang berisi isian nama pengguna dan kata sandi.</a:t>
            </a:r>
          </a:p>
          <a:p>
            <a:pPr marL="457200" indent="-4572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form pendaftaran yang berisi isian nama, jenis kelamin, tanggal lahir, alamat dan lain-lain.</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Dalam pembuatan web dinamis, kita bisa melakukan pengiriman data dari form HTML untuk kemudian data tersebut akan diproses lebih lanjut oleh bahasa pemrograman PHP.</a:t>
            </a:r>
          </a:p>
        </p:txBody>
      </p:sp>
    </p:spTree>
    <p:extLst>
      <p:ext uri="{BB962C8B-B14F-4D97-AF65-F5344CB8AC3E}">
        <p14:creationId xmlns:p14="http://schemas.microsoft.com/office/powerpoint/2010/main" val="68843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Metode Memproses Form</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2" name="Diagram 1">
            <a:extLst>
              <a:ext uri="{FF2B5EF4-FFF2-40B4-BE49-F238E27FC236}">
                <a16:creationId xmlns:a16="http://schemas.microsoft.com/office/drawing/2014/main" id="{A3E3A454-A6DB-443E-A6BD-E4853D27294B}"/>
              </a:ext>
            </a:extLst>
          </p:cNvPr>
          <p:cNvGraphicFramePr/>
          <p:nvPr/>
        </p:nvGraphicFramePr>
        <p:xfrm>
          <a:off x="2127440" y="1720274"/>
          <a:ext cx="7449079" cy="506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Belajar Memproses Form GET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 name="TextBox 5">
            <a:extLst>
              <a:ext uri="{FF2B5EF4-FFF2-40B4-BE49-F238E27FC236}">
                <a16:creationId xmlns:a16="http://schemas.microsoft.com/office/drawing/2014/main" id="{E242ABDF-28EA-43C8-ABF4-1CE5100CA9B3}"/>
              </a:ext>
            </a:extLst>
          </p:cNvPr>
          <p:cNvSpPr txBox="1"/>
          <p:nvPr/>
        </p:nvSpPr>
        <p:spPr>
          <a:xfrm>
            <a:off x="660124" y="1943456"/>
            <a:ext cx="10678075" cy="3539430"/>
          </a:xfrm>
          <a:prstGeom prst="rect">
            <a:avLst/>
          </a:prstGeom>
          <a:noFill/>
        </p:spPr>
        <p:txBody>
          <a:bodyPr wrap="square">
            <a:spAutoFit/>
          </a:bodyPr>
          <a:lstStyle/>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7D9029"/>
                </a:solidFill>
                <a:effectLst/>
                <a:latin typeface="Consolas" panose="020B0609020204030204" pitchFamily="49" charset="0"/>
              </a:rPr>
              <a:t> method</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"GET"</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Nama</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"text"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"nama"</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Alamat</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textarea</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"alamat"</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textarea</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"submit"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"proses"</a:t>
            </a:r>
            <a:r>
              <a:rPr lang="en-US" sz="2800" b="0">
                <a:solidFill>
                  <a:srgbClr val="7D9029"/>
                </a:solidFill>
                <a:effectLst/>
                <a:latin typeface="Consolas" panose="020B0609020204030204" pitchFamily="49" charset="0"/>
              </a:rPr>
              <a:t> </a:t>
            </a:r>
          </a:p>
          <a:p>
            <a:r>
              <a:rPr lang="en-US" sz="2800">
                <a:solidFill>
                  <a:srgbClr val="7D9029"/>
                </a:solidFill>
                <a:latin typeface="Consolas" panose="020B0609020204030204" pitchFamily="49" charset="0"/>
              </a:rPr>
              <a:t>     </a:t>
            </a:r>
            <a:r>
              <a:rPr lang="en-US" sz="2800" b="0">
                <a:solidFill>
                  <a:srgbClr val="7D9029"/>
                </a:solidFill>
                <a:effectLst/>
                <a:latin typeface="Consolas" panose="020B0609020204030204" pitchFamily="49" charset="0"/>
              </a:rPr>
              <a:t>value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"Simpan"</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137126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Memproses Form GET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C994E634-A56B-44B5-A654-990AAAD3D8B0}"/>
              </a:ext>
            </a:extLst>
          </p:cNvPr>
          <p:cNvSpPr txBox="1"/>
          <p:nvPr/>
        </p:nvSpPr>
        <p:spPr>
          <a:xfrm>
            <a:off x="660124" y="1920240"/>
            <a:ext cx="10678075" cy="4832092"/>
          </a:xfrm>
          <a:prstGeom prst="rect">
            <a:avLst/>
          </a:prstGeom>
          <a:noFill/>
        </p:spPr>
        <p:txBody>
          <a:bodyPr wrap="square">
            <a:spAutoFit/>
          </a:bodyPr>
          <a:lstStyle/>
          <a:p>
            <a:r>
              <a:rPr lang="en-US" sz="2800" b="0">
                <a:solidFill>
                  <a:srgbClr val="212121"/>
                </a:solidFill>
                <a:effectLst/>
                <a:latin typeface="Consolas" panose="020B0609020204030204" pitchFamily="49" charset="0"/>
              </a:rPr>
              <a:t>&lt;?php</a:t>
            </a:r>
          </a:p>
          <a:p>
            <a:r>
              <a:rPr lang="en-US" sz="2800" b="0" i="1">
                <a:solidFill>
                  <a:srgbClr val="408080"/>
                </a:solidFill>
                <a:effectLst/>
                <a:latin typeface="Consolas" panose="020B0609020204030204" pitchFamily="49" charset="0"/>
              </a:rPr>
              <a:t>//memproses form</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$nama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$_GET[</a:t>
            </a:r>
            <a:r>
              <a:rPr lang="en-US" sz="2800" b="0">
                <a:solidFill>
                  <a:srgbClr val="BA2121"/>
                </a:solidFill>
                <a:effectLst/>
                <a:latin typeface="Consolas" panose="020B0609020204030204" pitchFamily="49" charset="0"/>
              </a:rPr>
              <a:t>'nama'</a:t>
            </a:r>
            <a:r>
              <a:rPr lang="en-US" sz="2800" b="0">
                <a:solidFill>
                  <a:srgbClr val="212121"/>
                </a:solidFill>
                <a:effectLst/>
                <a:latin typeface="Consolas" panose="020B0609020204030204" pitchFamily="49" charset="0"/>
              </a:rPr>
              <a:t>];</a:t>
            </a:r>
          </a:p>
          <a:p>
            <a:r>
              <a:rPr lang="en-US" sz="2800" b="0">
                <a:solidFill>
                  <a:srgbClr val="212121"/>
                </a:solidFill>
                <a:effectLst/>
                <a:latin typeface="Consolas" panose="020B0609020204030204" pitchFamily="49" charset="0"/>
              </a:rPr>
              <a:t>$almt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$_GET[</a:t>
            </a:r>
            <a:r>
              <a:rPr lang="en-US" sz="2800" b="0">
                <a:solidFill>
                  <a:srgbClr val="BA2121"/>
                </a:solidFill>
                <a:effectLst/>
                <a:latin typeface="Consolas" panose="020B0609020204030204" pitchFamily="49" charset="0"/>
              </a:rPr>
              <a:t>'alamat'</a:t>
            </a:r>
            <a:r>
              <a:rPr lang="en-US" sz="2800" b="0">
                <a:solidFill>
                  <a:srgbClr val="212121"/>
                </a:solidFill>
                <a:effectLst/>
                <a:latin typeface="Consolas" panose="020B0609020204030204" pitchFamily="49" charset="0"/>
              </a:rPr>
              <a:t>];</a:t>
            </a:r>
          </a:p>
          <a:p>
            <a:r>
              <a:rPr lang="en-US" sz="2800" b="0" i="1">
                <a:solidFill>
                  <a:srgbClr val="408080"/>
                </a:solidFill>
                <a:effectLst/>
                <a:latin typeface="Consolas" panose="020B0609020204030204" pitchFamily="49" charset="0"/>
              </a:rPr>
              <a:t>//tampilkan data jika sudah diproses</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$proses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 $_GET[</a:t>
            </a:r>
            <a:r>
              <a:rPr lang="en-US" sz="2800" b="0">
                <a:solidFill>
                  <a:srgbClr val="BA2121"/>
                </a:solidFill>
                <a:effectLst/>
                <a:latin typeface="Consolas" panose="020B0609020204030204" pitchFamily="49" charset="0"/>
              </a:rPr>
              <a:t>'proses'</a:t>
            </a:r>
            <a:r>
              <a:rPr lang="en-US" sz="2800" b="0">
                <a:solidFill>
                  <a:srgbClr val="212121"/>
                </a:solidFill>
                <a:effectLst/>
                <a:latin typeface="Consolas" panose="020B0609020204030204" pitchFamily="49" charset="0"/>
              </a:rPr>
              <a:t>];</a:t>
            </a:r>
          </a:p>
          <a:p>
            <a:r>
              <a:rPr lang="en-US" sz="2800" b="1">
                <a:solidFill>
                  <a:srgbClr val="008000"/>
                </a:solidFill>
                <a:effectLst/>
                <a:latin typeface="Consolas" panose="020B0609020204030204" pitchFamily="49" charset="0"/>
              </a:rPr>
              <a:t>if</a:t>
            </a:r>
            <a:r>
              <a:rPr lang="en-US" sz="2800" b="0">
                <a:solidFill>
                  <a:srgbClr val="212121"/>
                </a:solidFill>
                <a:effectLst/>
                <a:latin typeface="Consolas" panose="020B0609020204030204" pitchFamily="49" charset="0"/>
              </a:rPr>
              <a:t>(</a:t>
            </a:r>
            <a:r>
              <a:rPr lang="en-US" sz="2800" b="0">
                <a:solidFill>
                  <a:srgbClr val="0000FF"/>
                </a:solidFill>
                <a:effectLst/>
                <a:latin typeface="Consolas" panose="020B0609020204030204" pitchFamily="49" charset="0"/>
              </a:rPr>
              <a:t>isset</a:t>
            </a:r>
            <a:r>
              <a:rPr lang="en-US" sz="2800" b="0">
                <a:solidFill>
                  <a:srgbClr val="212121"/>
                </a:solidFill>
                <a:effectLst/>
                <a:latin typeface="Consolas" panose="020B0609020204030204" pitchFamily="49" charset="0"/>
              </a:rPr>
              <a:t>($proses)){</a:t>
            </a:r>
          </a:p>
          <a:p>
            <a:r>
              <a:rPr lang="en-US" sz="2800" b="0">
                <a:solidFill>
                  <a:srgbClr val="212121"/>
                </a:solidFill>
                <a:effectLst/>
                <a:latin typeface="Consolas" panose="020B0609020204030204" pitchFamily="49" charset="0"/>
              </a:rPr>
              <a:t>    </a:t>
            </a:r>
            <a:r>
              <a:rPr lang="en-US" sz="2800" b="0">
                <a:solidFill>
                  <a:srgbClr val="0000FF"/>
                </a:solidFill>
                <a:effectLst/>
                <a:latin typeface="Consolas" panose="020B0609020204030204" pitchFamily="49" charset="0"/>
              </a:rPr>
              <a:t>echo</a:t>
            </a:r>
            <a:r>
              <a:rPr lang="en-US" sz="2800" b="0">
                <a:solidFill>
                  <a:srgbClr val="212121"/>
                </a:solidFill>
                <a:effectLst/>
                <a:latin typeface="Consolas" panose="020B0609020204030204" pitchFamily="49" charset="0"/>
              </a:rPr>
              <a:t> </a:t>
            </a:r>
            <a:r>
              <a:rPr lang="en-US" sz="2800" b="0">
                <a:solidFill>
                  <a:srgbClr val="BA2121"/>
                </a:solidFill>
                <a:effectLst/>
                <a:latin typeface="Consolas" panose="020B0609020204030204" pitchFamily="49" charset="0"/>
              </a:rPr>
              <a:t>'Nama :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$nama</a:t>
            </a:r>
            <a:r>
              <a:rPr lang="en-US" sz="2800" b="1">
                <a:solidFill>
                  <a:srgbClr val="AA22FF"/>
                </a:solidFill>
                <a:effectLst/>
                <a:latin typeface="Consolas" panose="020B0609020204030204" pitchFamily="49" charset="0"/>
              </a:rPr>
              <a: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BA2121"/>
                </a:solidFill>
                <a:effectLst/>
                <a:latin typeface="Consolas" panose="020B0609020204030204" pitchFamily="49" charset="0"/>
              </a:rPr>
              <a:t>'&lt;br/&gt;Alamat : '</a:t>
            </a:r>
            <a:r>
              <a:rPr lang="en-US" sz="2800" b="1">
                <a:solidFill>
                  <a:srgbClr val="AA22FF"/>
                </a:solidFill>
                <a:effectLst/>
                <a:latin typeface="Consolas" panose="020B0609020204030204" pitchFamily="49" charset="0"/>
              </a:rPr>
              <a:t>.</a:t>
            </a:r>
            <a:r>
              <a:rPr lang="en-US" sz="2800" b="0">
                <a:solidFill>
                  <a:srgbClr val="212121"/>
                </a:solidFill>
                <a:effectLst/>
                <a:latin typeface="Consolas" panose="020B0609020204030204" pitchFamily="49" charset="0"/>
              </a:rPr>
              <a:t>$almt;</a:t>
            </a:r>
          </a:p>
          <a:p>
            <a:r>
              <a:rPr lang="en-US" sz="2800" b="0">
                <a:solidFill>
                  <a:srgbClr val="212121"/>
                </a:solidFill>
                <a:effectLst/>
                <a:latin typeface="Consolas" panose="020B0609020204030204" pitchFamily="49" charset="0"/>
              </a:rPr>
              <a:t>}    </a:t>
            </a:r>
          </a:p>
          <a:p>
            <a:r>
              <a:rPr lang="en-US" sz="2800" b="0">
                <a:solidFill>
                  <a:srgbClr val="212121"/>
                </a:solidFill>
                <a:effectLst/>
                <a:latin typeface="Consolas" panose="020B0609020204030204" pitchFamily="49" charset="0"/>
              </a:rPr>
              <a:t>?&gt;</a:t>
            </a:r>
          </a:p>
        </p:txBody>
      </p:sp>
    </p:spTree>
    <p:extLst>
      <p:ext uri="{BB962C8B-B14F-4D97-AF65-F5344CB8AC3E}">
        <p14:creationId xmlns:p14="http://schemas.microsoft.com/office/powerpoint/2010/main" val="312089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99518" y="0"/>
            <a:ext cx="11399285"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Menampilkan Data Hasil Proses Form GET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BD821CB8-2F49-4A29-8779-197AD8179BFF}"/>
              </a:ext>
            </a:extLst>
          </p:cNvPr>
          <p:cNvPicPr>
            <a:picLocks noChangeAspect="1"/>
          </p:cNvPicPr>
          <p:nvPr/>
        </p:nvPicPr>
        <p:blipFill>
          <a:blip r:embed="rId3"/>
          <a:stretch>
            <a:fillRect/>
          </a:stretch>
        </p:blipFill>
        <p:spPr>
          <a:xfrm>
            <a:off x="3119244" y="2125785"/>
            <a:ext cx="5759836" cy="3993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325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a:solidFill>
                  <a:srgbClr val="FFFFFF"/>
                </a:solidFill>
                <a:latin typeface="Arial"/>
                <a:ea typeface="DejaVu Sans"/>
                <a:cs typeface="DejaVu Sans"/>
              </a:rPr>
              <a:t>Belajar Memproses Form POST</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02F39AB4-8E47-432C-AACF-A36161D10198}"/>
              </a:ext>
            </a:extLst>
          </p:cNvPr>
          <p:cNvSpPr txBox="1"/>
          <p:nvPr/>
        </p:nvSpPr>
        <p:spPr>
          <a:xfrm>
            <a:off x="660124" y="1920240"/>
            <a:ext cx="10678075" cy="3539430"/>
          </a:xfrm>
          <a:prstGeom prst="rect">
            <a:avLst/>
          </a:prstGeom>
          <a:noFill/>
        </p:spPr>
        <p:txBody>
          <a:bodyPr wrap="square">
            <a:spAutoFit/>
          </a:bodyPr>
          <a:lstStyle/>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7D9029"/>
                </a:solidFill>
                <a:effectLst/>
                <a:latin typeface="Consolas" panose="020B0609020204030204" pitchFamily="49" charset="0"/>
              </a:rPr>
              <a:t> method</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"POST"</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Username</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"uname"</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"text"</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Password</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label</a:t>
            </a:r>
            <a:r>
              <a:rPr lang="en-US" sz="2800" b="0">
                <a:solidFill>
                  <a:srgbClr val="0C4B33"/>
                </a:solidFill>
                <a:effectLst/>
                <a:latin typeface="Consolas" panose="020B0609020204030204" pitchFamily="49" charset="0"/>
              </a:rPr>
              <a:t>&gt;</a:t>
            </a:r>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br</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"pass"</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"password"</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212121"/>
                </a:solidFill>
                <a:effectLst/>
                <a:latin typeface="Consolas" panose="020B0609020204030204" pitchFamily="49" charset="0"/>
              </a:rPr>
              <a:t>    </a:t>
            </a:r>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input</a:t>
            </a:r>
            <a:r>
              <a:rPr lang="en-US" sz="2800" b="0">
                <a:solidFill>
                  <a:srgbClr val="7D9029"/>
                </a:solidFill>
                <a:effectLst/>
                <a:latin typeface="Consolas" panose="020B0609020204030204" pitchFamily="49" charset="0"/>
              </a:rPr>
              <a:t> type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"submit"</a:t>
            </a:r>
            <a:r>
              <a:rPr lang="en-US" sz="2800" b="0">
                <a:solidFill>
                  <a:srgbClr val="7D9029"/>
                </a:solidFill>
                <a:effectLst/>
                <a:latin typeface="Consolas" panose="020B0609020204030204" pitchFamily="49" charset="0"/>
              </a:rPr>
              <a:t> name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"login"</a:t>
            </a:r>
            <a:r>
              <a:rPr lang="en-US" sz="2800" b="0">
                <a:solidFill>
                  <a:srgbClr val="7D9029"/>
                </a:solidFill>
                <a:effectLst/>
                <a:latin typeface="Consolas" panose="020B0609020204030204" pitchFamily="49" charset="0"/>
              </a:rPr>
              <a:t> </a:t>
            </a:r>
          </a:p>
          <a:p>
            <a:r>
              <a:rPr lang="en-US" sz="2800">
                <a:solidFill>
                  <a:srgbClr val="7D9029"/>
                </a:solidFill>
                <a:latin typeface="Consolas" panose="020B0609020204030204" pitchFamily="49" charset="0"/>
              </a:rPr>
              <a:t>     </a:t>
            </a:r>
            <a:r>
              <a:rPr lang="en-US" sz="2800" b="0">
                <a:solidFill>
                  <a:srgbClr val="7D9029"/>
                </a:solidFill>
                <a:effectLst/>
                <a:latin typeface="Consolas" panose="020B0609020204030204" pitchFamily="49" charset="0"/>
              </a:rPr>
              <a:t>value</a:t>
            </a:r>
            <a:r>
              <a:rPr lang="en-US" sz="2800" b="0">
                <a:solidFill>
                  <a:srgbClr val="212121"/>
                </a:solidFill>
                <a:effectLst/>
                <a:latin typeface="Consolas" panose="020B0609020204030204" pitchFamily="49" charset="0"/>
              </a:rPr>
              <a:t>=</a:t>
            </a:r>
            <a:r>
              <a:rPr lang="en-US" sz="2800" b="0">
                <a:solidFill>
                  <a:srgbClr val="BA2121"/>
                </a:solidFill>
                <a:effectLst/>
                <a:latin typeface="Consolas" panose="020B0609020204030204" pitchFamily="49" charset="0"/>
              </a:rPr>
              <a:t>"Login"</a:t>
            </a:r>
            <a:r>
              <a:rPr lang="en-US" sz="2800" b="0">
                <a:solidFill>
                  <a:srgbClr val="7D9029"/>
                </a:solidFill>
                <a:effectLst/>
                <a:latin typeface="Consolas" panose="020B0609020204030204" pitchFamily="49" charset="0"/>
              </a:rPr>
              <a:t> </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a:p>
            <a:r>
              <a:rPr lang="en-US" sz="2800" b="0">
                <a:solidFill>
                  <a:srgbClr val="0C4B33"/>
                </a:solidFill>
                <a:effectLst/>
                <a:latin typeface="Consolas" panose="020B0609020204030204" pitchFamily="49" charset="0"/>
              </a:rPr>
              <a:t>&lt;/</a:t>
            </a:r>
            <a:r>
              <a:rPr lang="en-US" sz="2800" b="1">
                <a:solidFill>
                  <a:srgbClr val="008000"/>
                </a:solidFill>
                <a:effectLst/>
                <a:latin typeface="Consolas" panose="020B0609020204030204" pitchFamily="49" charset="0"/>
              </a:rPr>
              <a:t>form</a:t>
            </a:r>
            <a:r>
              <a:rPr lang="en-US" sz="2800" b="0">
                <a:solidFill>
                  <a:srgbClr val="0C4B33"/>
                </a:solidFill>
                <a:effectLst/>
                <a:latin typeface="Consolas" panose="020B0609020204030204" pitchFamily="49" charset="0"/>
              </a:rPr>
              <a:t>&gt;</a:t>
            </a:r>
            <a:endParaRPr lang="en-US" sz="2800" b="0">
              <a:solidFill>
                <a:srgbClr val="212121"/>
              </a:solidFill>
              <a:effectLst/>
              <a:latin typeface="Consolas" panose="020B0609020204030204" pitchFamily="49" charset="0"/>
            </a:endParaRPr>
          </a:p>
        </p:txBody>
      </p:sp>
    </p:spTree>
    <p:extLst>
      <p:ext uri="{BB962C8B-B14F-4D97-AF65-F5344CB8AC3E}">
        <p14:creationId xmlns:p14="http://schemas.microsoft.com/office/powerpoint/2010/main" val="40705696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TotalTime>
  <Words>827</Words>
  <Application>Microsoft Office PowerPoint</Application>
  <PresentationFormat>Custom</PresentationFormat>
  <Paragraphs>95</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Times New Roman</vt:lpstr>
      <vt:lpstr>Source Sans Pro</vt:lpstr>
      <vt:lpstr>Wingdings</vt:lpstr>
      <vt:lpstr>Consolas</vt:lpstr>
      <vt:lpstr>Noto Sans Symbols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Pak Budi</cp:lastModifiedBy>
  <cp:revision>101</cp:revision>
  <dcterms:modified xsi:type="dcterms:W3CDTF">2024-03-24T14:59:18Z</dcterms:modified>
</cp:coreProperties>
</file>