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709" r:id="rId2"/>
  </p:sldMasterIdLst>
  <p:notesMasterIdLst>
    <p:notesMasterId r:id="rId19"/>
  </p:notesMasterIdLst>
  <p:sldIdLst>
    <p:sldId id="256" r:id="rId3"/>
    <p:sldId id="257" r:id="rId4"/>
    <p:sldId id="404" r:id="rId5"/>
    <p:sldId id="307" r:id="rId6"/>
    <p:sldId id="308" r:id="rId7"/>
    <p:sldId id="363" r:id="rId8"/>
    <p:sldId id="405" r:id="rId9"/>
    <p:sldId id="300" r:id="rId10"/>
    <p:sldId id="311" r:id="rId11"/>
    <p:sldId id="406" r:id="rId12"/>
    <p:sldId id="407" r:id="rId13"/>
    <p:sldId id="408" r:id="rId14"/>
    <p:sldId id="409" r:id="rId15"/>
    <p:sldId id="410" r:id="rId16"/>
    <p:sldId id="411" r:id="rId17"/>
    <p:sldId id="367" r:id="rId18"/>
  </p:sldIdLst>
  <p:sldSz cx="11998325" cy="7559675"/>
  <p:notesSz cx="7559675" cy="10691813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Noto Sans Symbols" pitchFamily="2" charset="0"/>
      <p:regular r:id="rId24"/>
      <p:bold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99" autoAdjust="0"/>
  </p:normalViewPr>
  <p:slideViewPr>
    <p:cSldViewPr snapToGrid="0">
      <p:cViewPr varScale="1">
        <p:scale>
          <a:sx n="46" d="100"/>
          <a:sy n="46" d="100"/>
        </p:scale>
        <p:origin x="14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17200" y="1009440"/>
            <a:ext cx="5943600" cy="373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594360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Looping while hampir sama dengan looping for, bedanya looping while 3 parameter tidak di dalam satu tempat yaitu: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r>
              <a:rPr lang="en-US" sz="1200" b="0" i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: awal permulaan looping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kondisi Batasan looping</a:t>
            </a:r>
            <a:endParaRPr lang="en-US" sz="1200" b="0" i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: step looping ditambah 1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: step looping dikurangi 1</a:t>
            </a:r>
            <a:endParaRPr lang="id-ID" sz="1200" b="0" i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7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Penjelasan looping dengan fungsi for untuk mencetak angka 1 s/d 5: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= 1 merupakan permulaan looping dimulai dari angka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&lt;= 5 looping dibatasi sampai angka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$x++ setelah selesai setiap langkah per looping, angka sebelumnya ditambah 1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820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localhost/belajarphp/belajar_looping_while.php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3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Looping Do 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04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Penjelasan looping dengan fungsi for untuk mencetak angka 1 s/d 10: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= 1 merupakan permulaan looping dimulai dari angka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&lt;= 10 looping dibatasi sampai angka 10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$x++ setelah selesai setiap langkah per looping, angka sebelumnya ditambah 1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43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localhost/belajarphp/belajar_looping_dowhile.php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08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diakses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terakhir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websitenya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200" b="0" strike="noStrike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US" sz="12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strike="noStrike" spc="-1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Maret</a:t>
            </a: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22325" y="1009650"/>
            <a:ext cx="5934075" cy="373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817200" y="5096520"/>
            <a:ext cx="6035040" cy="44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endParaRPr sz="12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3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digunakan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mengeksekusi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kali,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tertentu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terpenuhi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dasar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balik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sebuah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mengotomatiskan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tugas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suatu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program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menghemat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waktu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usaha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PHP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sekarang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mendukung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beberapa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jenis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yaitu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true.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do… while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– 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sekali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kemudian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dievaluasi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kondisinya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diulang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–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melalui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penghitung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mencapai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angka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foreach –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looping untuk data array.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7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For 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3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Looping menggunakan fungsi for memiliki 3 parameter di dalam fungsi for yaitu: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</a:t>
            </a:r>
            <a:r>
              <a:rPr lang="en-US" sz="1200" b="0" i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: awal permulaan looping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kondisi Batasan looping</a:t>
            </a:r>
            <a:endParaRPr lang="en-US" sz="1200" b="0" i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: step looping ditambah 1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: step looping dikurangi 1</a:t>
            </a:r>
            <a:endParaRPr lang="id-ID" sz="1200" b="0" i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77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Penjelasan looping dengan fungsi for untuk mencetak angka 1 s/d 10: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= 1 merupakan permulaan looping dimulai dari angka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 &lt;= 10 looping dibatasi sampai angka 10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200" b="0" strike="noStrike" spc="-1">
                <a:latin typeface="Times New Roman" panose="02020603050405020304" pitchFamily="18" charset="0"/>
                <a:cs typeface="Times New Roman" panose="02020603050405020304" pitchFamily="18" charset="0"/>
              </a:rPr>
              <a:t>$x++ setelah selesai setiap langkah per looping, angka sebelumnya ditambah 1</a:t>
            </a:r>
            <a:endParaRPr lang="id-ID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263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Mencetak data hasil looping for di web browser: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Bukalah web browser favorit Anda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Pada URL web browser ketikkan: localhost/belajarphp/belajar_looping_for.php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Selamat Anda sudah berhasil mencetak data hasil looping for form yang sudah Anda buat.</a:t>
            </a:r>
            <a:endParaRPr lang="en-US" sz="12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3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2325" y="1009650"/>
            <a:ext cx="5934075" cy="3738563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7200" y="5096520"/>
            <a:ext cx="6034680" cy="448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While di </a:t>
            </a:r>
            <a:r>
              <a:rPr lang="id-ID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pemrograman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for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bahasa pemrograman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Pada flowchart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Dimulai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menginisialisasi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awal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Selama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/TRUE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dijalankan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memberikan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statement/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pernyataan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sampai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ditentukan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171450" indent="-171450" algn="just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Jika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kondisi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syarat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ketentuan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salah/FALSE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proses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perulangan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keluar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dari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looping/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berakhir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6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17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51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426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383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22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5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 preserve="1">
  <p:cSld name="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22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778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30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668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53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9969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3564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881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 preserve="1">
  <p:cSld name="Title, Content over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2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2007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 preserve="1">
  <p:cSld name="Title, 4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94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preserve="1">
  <p:cSld name="Title, 6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2"/>
          </p:nvPr>
        </p:nvSpPr>
        <p:spPr>
          <a:xfrm>
            <a:off x="417636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3"/>
          </p:nvPr>
        </p:nvSpPr>
        <p:spPr>
          <a:xfrm>
            <a:off x="7975080" y="137160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4"/>
          </p:nvPr>
        </p:nvSpPr>
        <p:spPr>
          <a:xfrm>
            <a:off x="37800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5"/>
          </p:nvPr>
        </p:nvSpPr>
        <p:spPr>
          <a:xfrm>
            <a:off x="417636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6"/>
          </p:nvPr>
        </p:nvSpPr>
        <p:spPr>
          <a:xfrm>
            <a:off x="7975080" y="4202640"/>
            <a:ext cx="36172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54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1123488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21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 preserve="1">
  <p:cSld name="Title, 2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42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11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 preserve="1">
  <p:cSld name="Centere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599040" y="193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636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 preserve="1">
  <p:cSld name="Title, 2 Content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 preserve="1">
  <p:cSld name="Title Content and 2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542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6135120" y="420264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585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 preserve="1">
  <p:cSld name="Title, 2 Content over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99040" y="19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7800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2"/>
          </p:nvPr>
        </p:nvSpPr>
        <p:spPr>
          <a:xfrm>
            <a:off x="6135120" y="1371600"/>
            <a:ext cx="548244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3"/>
          </p:nvPr>
        </p:nvSpPr>
        <p:spPr>
          <a:xfrm>
            <a:off x="378000" y="4202640"/>
            <a:ext cx="11234880" cy="258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89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dt" idx="10"/>
          </p:nvPr>
        </p:nvSpPr>
        <p:spPr>
          <a:xfrm>
            <a:off x="56304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566200" y="7223760"/>
            <a:ext cx="2795400" cy="18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502880" y="6898320"/>
            <a:ext cx="2646720" cy="67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0744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99040" y="13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7200" y="1668240"/>
            <a:ext cx="11155680" cy="49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dt" idx="10"/>
          </p:nvPr>
        </p:nvSpPr>
        <p:spPr>
          <a:xfrm>
            <a:off x="59904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2200" y="7132320"/>
            <a:ext cx="279540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627440" y="6862680"/>
            <a:ext cx="2752920" cy="722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7144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1255234" y="509145"/>
            <a:ext cx="10948800" cy="44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5400" b="1" spc="-1" dirty="0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Looping</a:t>
            </a:r>
            <a:endParaRPr lang="en-US" sz="5400" b="1" strike="noStrike" spc="-1" dirty="0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Sintak Dasar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EE76C-8B72-40F4-8E57-F2917BD94E4F}"/>
              </a:ext>
            </a:extLst>
          </p:cNvPr>
          <p:cNvSpPr txBox="1"/>
          <p:nvPr/>
        </p:nvSpPr>
        <p:spPr>
          <a:xfrm>
            <a:off x="848415" y="2915626"/>
            <a:ext cx="10240409" cy="2572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initialization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while (condition)</a:t>
            </a:r>
            <a:r>
              <a:rPr lang="ar-SA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‏</a:t>
            </a:r>
            <a:endParaRPr lang="en-GB" altLang="en-US" sz="28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   code to be executed;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	 increment/decrement; 	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GB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57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3338F-861B-474A-B724-0C3DFF5DB90E}"/>
              </a:ext>
            </a:extLst>
          </p:cNvPr>
          <p:cNvSpPr txBox="1"/>
          <p:nvPr/>
        </p:nvSpPr>
        <p:spPr>
          <a:xfrm>
            <a:off x="660125" y="1525360"/>
            <a:ext cx="1067807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bilangan 1 s/d 5--------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($x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'&lt;br/&gt;Bilangan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$x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24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angka 5 s/d 1--------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$y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($y 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'&lt;br/&gt;Angka '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$y;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$y</a:t>
            </a:r>
            <a:r>
              <a:rPr lang="en-US" sz="24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5346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Looping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03C30-E928-469F-BA06-521BC102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201" y="2147886"/>
            <a:ext cx="5609921" cy="4506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24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 Do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F2CB3-46CA-49BF-AECB-74760929E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93" y="2475344"/>
            <a:ext cx="2800338" cy="3636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11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1360F-71A2-4612-8A5D-073F413B774E}"/>
              </a:ext>
            </a:extLst>
          </p:cNvPr>
          <p:cNvSpPr txBox="1"/>
          <p:nvPr/>
        </p:nvSpPr>
        <p:spPr>
          <a:xfrm>
            <a:off x="660125" y="1943456"/>
            <a:ext cx="104789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bilangan 1 s/d 10--------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    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 lvl="1"/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$x;    </a:t>
            </a:r>
          </a:p>
          <a:p>
            <a:pPr lvl="1"/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43267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Looping Do </a:t>
            </a: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76F4A-19F3-4A8E-8EB0-8D24CE5F4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317" y="2293504"/>
            <a:ext cx="5029689" cy="3504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77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Referensi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B220D-F209-4662-8757-3257C7A757F5}"/>
              </a:ext>
            </a:extLst>
          </p:cNvPr>
          <p:cNvSpPr/>
          <p:nvPr/>
        </p:nvSpPr>
        <p:spPr>
          <a:xfrm>
            <a:off x="599040" y="2040899"/>
            <a:ext cx="10739160" cy="192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200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https://www.php.net/</a:t>
            </a: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lang="en-US" sz="32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</a:t>
            </a:r>
            <a:r>
              <a:rPr lang="en-US" sz="32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www.w3schools.com/</a:t>
            </a:r>
            <a:endParaRPr lang="en-US" sz="3200" spc="-1" dirty="0">
              <a:solidFill>
                <a:srgbClr val="00000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432000" lvl="0" indent="-323640"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kumimoji="0" lang="en-US" sz="3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https</a:t>
            </a: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://www.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tutorialspoint.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com/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Tujuan</a:t>
            </a:r>
            <a:endParaRPr sz="4400" b="1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65760" y="1920240"/>
            <a:ext cx="109728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looping di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PHP.</a:t>
            </a:r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00061" y="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Struktur</a:t>
            </a: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 </a:t>
            </a:r>
            <a:r>
              <a:rPr lang="en-US" sz="4400" b="1" spc="-1" dirty="0" err="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Kendali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8868F-60BE-4775-9B27-45C5EE29CAC3}"/>
              </a:ext>
            </a:extLst>
          </p:cNvPr>
          <p:cNvSpPr txBox="1"/>
          <p:nvPr/>
        </p:nvSpPr>
        <p:spPr>
          <a:xfrm>
            <a:off x="1504722" y="2355894"/>
            <a:ext cx="89888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inti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pemrograman.Tentang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perilaku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2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dibahas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Percabangan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Perulangan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5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 dirty="0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98CA5-5C2C-4783-9093-8F44C59CE7D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20" y="1980293"/>
            <a:ext cx="5445083" cy="497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4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A396F-5268-4015-A454-7AB0F78E8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3" y="1707823"/>
            <a:ext cx="3126558" cy="496809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Sintak Dasar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EE76C-8B72-40F4-8E57-F2917BD94E4F}"/>
              </a:ext>
            </a:extLst>
          </p:cNvPr>
          <p:cNvSpPr txBox="1"/>
          <p:nvPr/>
        </p:nvSpPr>
        <p:spPr>
          <a:xfrm>
            <a:off x="848415" y="2915626"/>
            <a:ext cx="10489785" cy="1728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for (initialization; condition; increment/decrement)</a:t>
            </a:r>
            <a:r>
              <a:rPr lang="ar-SA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‏</a:t>
            </a:r>
            <a:endParaRPr lang="en-GB" altLang="en-US" sz="280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   code to be executed;</a:t>
            </a:r>
          </a:p>
          <a:p>
            <a:pPr>
              <a:lnSpc>
                <a:spcPct val="86000"/>
              </a:lnSpc>
              <a:spcBef>
                <a:spcPts val="434"/>
              </a:spcBef>
              <a:buNone/>
              <a:tabLst>
                <a:tab pos="375388" algn="l"/>
                <a:tab pos="753401" algn="l"/>
                <a:tab pos="1131414" algn="l"/>
                <a:tab pos="1509427" algn="l"/>
                <a:tab pos="1887440" algn="l"/>
                <a:tab pos="2265453" algn="l"/>
                <a:tab pos="2643466" algn="l"/>
                <a:tab pos="3021479" algn="l"/>
                <a:tab pos="3399492" algn="l"/>
                <a:tab pos="3777505" algn="l"/>
                <a:tab pos="4155517" algn="l"/>
                <a:tab pos="4533530" algn="l"/>
                <a:tab pos="4911543" algn="l"/>
                <a:tab pos="5289556" algn="l"/>
                <a:tab pos="5667569" algn="l"/>
                <a:tab pos="6045582" algn="l"/>
                <a:tab pos="6423595" algn="l"/>
                <a:tab pos="6801608" algn="l"/>
                <a:tab pos="7179621" algn="l"/>
                <a:tab pos="7557634" algn="l"/>
              </a:tabLst>
            </a:pPr>
            <a:r>
              <a:rPr lang="en-GB" altLang="en-US" sz="280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endParaRPr lang="en-GB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9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Contoh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599040" y="1920240"/>
            <a:ext cx="10739160" cy="46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marR="0" lvl="0" indent="-3236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6"/>
              </a:spcAft>
              <a:buClr>
                <a:srgbClr val="04617B"/>
              </a:buClr>
              <a:buSzPct val="45000"/>
              <a:buFont typeface="Wingdings" charset="2"/>
              <a:buChar char=""/>
              <a:tabLst/>
              <a:defRPr/>
            </a:pPr>
            <a:endParaRPr kumimoji="0" lang="id-ID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C24AF-C296-4610-A8C8-C5591E466D5D}"/>
              </a:ext>
            </a:extLst>
          </p:cNvPr>
          <p:cNvSpPr txBox="1"/>
          <p:nvPr/>
        </p:nvSpPr>
        <p:spPr>
          <a:xfrm>
            <a:off x="599040" y="1725216"/>
            <a:ext cx="107982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bilangan 1 s/d 10--------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$x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$x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'&lt;br/&gt;Bilangan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$x;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800" b="0"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0C4B33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28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----------Cetak angka 10 s/d 1--------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sz="28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($y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$y 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$y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'&lt;br/&gt;Angka '</a:t>
            </a:r>
            <a:r>
              <a:rPr lang="en-US" sz="2800" b="1"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$y;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8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3451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99518" y="0"/>
            <a:ext cx="11399285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-1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Hasil Looping For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C4E1A-A45F-4C51-A797-74F42098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420" y="1619249"/>
            <a:ext cx="4099484" cy="5749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25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820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1">
                <a:solidFill>
                  <a:srgbClr val="FFFFFF"/>
                </a:solidFill>
                <a:latin typeface="Arial"/>
                <a:ea typeface="DejaVu Sans"/>
                <a:cs typeface="DejaVu Sans"/>
              </a:rPr>
              <a:t>Looping While</a:t>
            </a:r>
            <a:endParaRPr kumimoji="0" lang="id-ID" sz="4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C070D-B2D3-495F-8D8A-3150F79A3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93" y="1934680"/>
            <a:ext cx="3786538" cy="49075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76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1058</Words>
  <Application>Microsoft Office PowerPoint</Application>
  <PresentationFormat>Custom</PresentationFormat>
  <Paragraphs>131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Source Sans Pro</vt:lpstr>
      <vt:lpstr>Noto Sans Symbols</vt:lpstr>
      <vt:lpstr>Times New Roman</vt:lpstr>
      <vt:lpstr>Wingdings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Asisten Arip</cp:lastModifiedBy>
  <cp:revision>102</cp:revision>
  <dcterms:modified xsi:type="dcterms:W3CDTF">2024-02-11T03:41:13Z</dcterms:modified>
</cp:coreProperties>
</file>