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  <p:sldMasterId id="2147483733" r:id="rId2"/>
  </p:sldMasterIdLst>
  <p:notesMasterIdLst>
    <p:notesMasterId r:id="rId15"/>
  </p:notesMasterIdLst>
  <p:sldIdLst>
    <p:sldId id="256" r:id="rId3"/>
    <p:sldId id="359" r:id="rId4"/>
    <p:sldId id="368" r:id="rId5"/>
    <p:sldId id="369" r:id="rId6"/>
    <p:sldId id="370" r:id="rId7"/>
    <p:sldId id="371" r:id="rId8"/>
    <p:sldId id="411" r:id="rId9"/>
    <p:sldId id="412" r:id="rId10"/>
    <p:sldId id="413" r:id="rId11"/>
    <p:sldId id="414" r:id="rId12"/>
    <p:sldId id="600" r:id="rId13"/>
    <p:sldId id="367" r:id="rId14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6851" autoAdjust="0"/>
  </p:normalViewPr>
  <p:slideViewPr>
    <p:cSldViewPr snapToGrid="0">
      <p:cViewPr varScale="1">
        <p:scale>
          <a:sx n="55" d="100"/>
          <a:sy n="55" d="100"/>
        </p:scale>
        <p:origin x="19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Mencetak array associative: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fungsi foreach() untuk mencetak element-element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keyword as untuk mengaliaskan variable array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Panggil alias variabel array associative, kemudian gunakan tanda buka tutup [ ] 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memetakan antara key dan value di dalam array gunakan tanda =&gt; (lambda)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object abstract class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localhost/belajarphp/latihan_array_assoc.php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array associative.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8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membuat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pertama dengan fungsi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kedua dengan notasi buka tutup kurung siku [ ]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ketiga dengan operator aritmatika increment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8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Contoh membuat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Data array disimpan di dalam variabel $ar_buah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Data buah-buahan disimpan di dalam notasi buka tutup kurung siku [ ]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Pemisah antara element array dengan tanda koma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Buah pepaya sebagai element pertama array, berindex nol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mengganti sebuah element array sebutkan key/indexnya, lalu ganti dengan element array baru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menghapus sebuah element array gunakan fungsi unset(), lalu sebutkan index array-nya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menambah element array baru gunakan tanda buka tutup kurung siku [ ] setelah nama variabelnya, lalu masukkan data element array tambahannya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0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Contoh mencetak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fungsi foreach() untuk mencetak element-element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keyword as untuk mengaliaskan variable array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memetakan antara key dan value di dalam array gunakan tanda =&gt; (lambda)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0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localhost/belajarphp/belajar_array_scalar.php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array yang lebih dari 1 dimensi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di dalam array ada array lagi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5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di dalam array ada array lagi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scalar buah-buahan disimpan di dalam variabel array $b1 sampai $b5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Kemudian array scalar buah-buahan di simpan kembali ke dalam variabel array $buah2an</a:t>
            </a:r>
          </a:p>
          <a:p>
            <a:pPr marL="0" marR="0" lvl="0" indent="-216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Variabel array $buah2an inilah array associative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3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5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41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7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2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63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93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87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058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385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283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5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352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580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404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194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210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01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5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76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99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36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7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18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42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9017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700570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lnSpcReduction="10000"/>
          </a:bodyPr>
          <a:lstStyle/>
          <a:p>
            <a:pPr algn="ctr"/>
            <a:r>
              <a:rPr lang="en-US" sz="60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6000" b="1" spc="-1" dirty="0" err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60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ctr"/>
            <a:r>
              <a:rPr lang="en-US" sz="60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7930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 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A647D-930E-452E-ACFD-96280D683238}"/>
              </a:ext>
            </a:extLst>
          </p:cNvPr>
          <p:cNvSpPr txBox="1"/>
          <p:nvPr/>
        </p:nvSpPr>
        <p:spPr>
          <a:xfrm>
            <a:off x="599040" y="1704598"/>
            <a:ext cx="107982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&lt;?php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$no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($buah2an 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$b){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$warna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$no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'khaki'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'beige'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?&gt;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$warna;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$no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&lt;?php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$no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?&gt;</a:t>
            </a:r>
          </a:p>
          <a:p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Array Associative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B6EC-60F8-4DAC-85F0-6B19CD80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73" y="1676400"/>
            <a:ext cx="5125778" cy="5761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FE42-2985-4083-AC03-0CED6AB0A773}"/>
              </a:ext>
            </a:extLst>
          </p:cNvPr>
          <p:cNvSpPr txBox="1"/>
          <p:nvPr/>
        </p:nvSpPr>
        <p:spPr>
          <a:xfrm>
            <a:off x="660124" y="1920240"/>
            <a:ext cx="10678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Memahami dan mengerti tentang struktur data array atau data kolektif di dalam pemrograman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Mampu membuat dan menggunakan struktur data array di dalam pemrograman PHP.</a:t>
            </a:r>
          </a:p>
        </p:txBody>
      </p:sp>
    </p:spTree>
    <p:extLst>
      <p:ext uri="{BB962C8B-B14F-4D97-AF65-F5344CB8AC3E}">
        <p14:creationId xmlns:p14="http://schemas.microsoft.com/office/powerpoint/2010/main" val="2612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Apa itu Array?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D0BB9-BB58-41DC-BC74-79F6E9A4279D}"/>
              </a:ext>
            </a:extLst>
          </p:cNvPr>
          <p:cNvSpPr txBox="1"/>
          <p:nvPr/>
        </p:nvSpPr>
        <p:spPr>
          <a:xfrm>
            <a:off x="599040" y="1920240"/>
            <a:ext cx="107981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Array adalah sebuah tipe data kolektif, artinya sebuah array merupakan sekumpulan data-data (element array).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 dalam PHP array sebenarnya adalah sebuah pemetaan antara key dan value atau sebaliknya (key =&gt; value).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Key bisa berupa angka positif  ataupun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Jika key tidak didefinisikan, key/index dimulai dari nol.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Value bertipe data apa saja.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Sebuah data array dapat didefinisiakan dengan fungsi array(). </a:t>
            </a:r>
          </a:p>
        </p:txBody>
      </p:sp>
    </p:spTree>
    <p:extLst>
      <p:ext uri="{BB962C8B-B14F-4D97-AF65-F5344CB8AC3E}">
        <p14:creationId xmlns:p14="http://schemas.microsoft.com/office/powerpoint/2010/main" val="30327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EB350-D3C9-4C87-A362-E41193578C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9910" y="1920240"/>
            <a:ext cx="8716459" cy="46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8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8C890-B2F9-4FEB-8186-1251B4CBDF93}"/>
              </a:ext>
            </a:extLst>
          </p:cNvPr>
          <p:cNvSpPr txBox="1"/>
          <p:nvPr/>
        </p:nvSpPr>
        <p:spPr>
          <a:xfrm>
            <a:off x="660124" y="1920240"/>
            <a:ext cx="107371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'Pepaya'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'Mangga'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'Jambu'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'Jeruk'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//buah pisang ganti dgn jeruk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($ar_buah[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//hapus buah jambu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//tambah buah baru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'Naga'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'Sawo'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626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 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4512E-C686-4B6A-8441-6AD7E0CB36D6}"/>
              </a:ext>
            </a:extLst>
          </p:cNvPr>
          <p:cNvSpPr txBox="1"/>
          <p:nvPr/>
        </p:nvSpPr>
        <p:spPr>
          <a:xfrm>
            <a:off x="660125" y="1928172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'----cetak key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'&lt;br/&gt;Key array buah: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$id;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'&lt;br/&gt;----cetak value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'&lt;br/&gt;Buah: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'&lt;br/&gt;----cetak key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'&lt;br/&gt;Buah dengan id: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adalah buah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07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Mencetak 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40FF3-6FAC-40FF-8177-A9E16A94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71" y="1677113"/>
            <a:ext cx="4238381" cy="5672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D0BA-F011-44DC-87A7-CE9D1131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9206" y="2385603"/>
            <a:ext cx="8185548" cy="41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6A659-4690-4219-AF20-970D67EA3CFD}"/>
              </a:ext>
            </a:extLst>
          </p:cNvPr>
          <p:cNvSpPr txBox="1"/>
          <p:nvPr/>
        </p:nvSpPr>
        <p:spPr>
          <a:xfrm>
            <a:off x="599040" y="1744489"/>
            <a:ext cx="1097244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6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//array scalar</a:t>
            </a:r>
            <a:endParaRPr lang="en-US" sz="26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$b1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$b2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'a2'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'Anggur'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$b3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'Belimbing'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$b4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'b2'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'Bangkuang'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$b5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'Cerry'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//array associative</a:t>
            </a:r>
            <a:endParaRPr lang="en-US" sz="26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$buah2an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[$b1, $b2, $b3, $b4, $b5];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509415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5019</TotalTime>
  <Words>930</Words>
  <Application>Microsoft Office PowerPoint</Application>
  <PresentationFormat>Custom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Source Sans Pro</vt:lpstr>
      <vt:lpstr>Source Sans Pro Light</vt:lpstr>
      <vt:lpstr>Times New Roman</vt:lpstr>
      <vt:lpstr>Wingdings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Pak Budi</cp:lastModifiedBy>
  <cp:revision>183</cp:revision>
  <cp:lastPrinted>2020-02-04T05:56:17Z</cp:lastPrinted>
  <dcterms:created xsi:type="dcterms:W3CDTF">2020-03-11T07:55:13Z</dcterms:created>
  <dcterms:modified xsi:type="dcterms:W3CDTF">2024-03-24T06:10:11Z</dcterms:modified>
  <dc:language>en-US</dc:language>
</cp:coreProperties>
</file>