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5" r:id="rId1"/>
    <p:sldMasterId id="2147483708" r:id="rId2"/>
  </p:sldMasterIdLst>
  <p:notesMasterIdLst>
    <p:notesMasterId r:id="rId26"/>
  </p:notesMasterIdLst>
  <p:sldIdLst>
    <p:sldId id="256" r:id="rId3"/>
    <p:sldId id="257" r:id="rId4"/>
    <p:sldId id="463" r:id="rId5"/>
    <p:sldId id="441" r:id="rId6"/>
    <p:sldId id="464" r:id="rId7"/>
    <p:sldId id="465" r:id="rId8"/>
    <p:sldId id="466" r:id="rId9"/>
    <p:sldId id="449" r:id="rId10"/>
    <p:sldId id="467" r:id="rId11"/>
    <p:sldId id="468" r:id="rId12"/>
    <p:sldId id="451" r:id="rId13"/>
    <p:sldId id="452" r:id="rId14"/>
    <p:sldId id="453" r:id="rId15"/>
    <p:sldId id="454" r:id="rId16"/>
    <p:sldId id="469" r:id="rId17"/>
    <p:sldId id="455" r:id="rId18"/>
    <p:sldId id="470" r:id="rId19"/>
    <p:sldId id="443" r:id="rId20"/>
    <p:sldId id="472" r:id="rId21"/>
    <p:sldId id="471" r:id="rId22"/>
    <p:sldId id="444" r:id="rId23"/>
    <p:sldId id="473" r:id="rId24"/>
    <p:sldId id="359" r:id="rId25"/>
  </p:sldIdLst>
  <p:sldSz cx="11998325" cy="7559675"/>
  <p:notesSz cx="7559675" cy="10691813"/>
  <p:embeddedFontLst>
    <p:embeddedFont>
      <p:font typeface="Consolas" panose="020B0609020204030204" pitchFamily="49" charset="0"/>
      <p:regular r:id="rId27"/>
      <p:bold r:id="rId28"/>
      <p:italic r:id="rId29"/>
      <p:boldItalic r:id="rId30"/>
    </p:embeddedFont>
    <p:embeddedFont>
      <p:font typeface="Noto Sans" panose="020B0502040504020204" pitchFamily="34" charset="0"/>
      <p:regular r:id="rId31"/>
      <p:bold r:id="rId32"/>
      <p:italic r:id="rId33"/>
      <p:boldItalic r:id="rId34"/>
    </p:embeddedFont>
    <p:embeddedFont>
      <p:font typeface="Noto Sans Symbols" pitchFamily="2" charset="0"/>
      <p:regular r:id="rId35"/>
      <p:bold r:id="rId36"/>
    </p:embeddedFont>
    <p:embeddedFont>
      <p:font typeface="Source Sans Pro" panose="020B0503030403020204" pitchFamily="3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0099" autoAdjust="0"/>
  </p:normalViewPr>
  <p:slideViewPr>
    <p:cSldViewPr snapToGrid="0">
      <p:cViewPr varScale="1">
        <p:scale>
          <a:sx n="46" d="100"/>
          <a:sy n="46" d="100"/>
        </p:scale>
        <p:origin x="1448"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19.xml"/><Relationship Id="rId34" Type="http://schemas.openxmlformats.org/officeDocument/2006/relationships/font" Target="fonts/font8.fntdata"/><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3.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5.fntdata"/><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7.fntdata"/><Relationship Id="rId38" Type="http://schemas.openxmlformats.org/officeDocument/2006/relationships/font" Target="fonts/font12.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D16AA4-D563-4135-B58C-24ACB3D61F46}" type="doc">
      <dgm:prSet loTypeId="urn:microsoft.com/office/officeart/2005/8/layout/default" loCatId="list" qsTypeId="urn:microsoft.com/office/officeart/2005/8/quickstyle/simple5" qsCatId="simple" csTypeId="urn:microsoft.com/office/officeart/2005/8/colors/accent1_2" csCatId="accent1" phldr="1"/>
      <dgm:spPr/>
      <dgm:t>
        <a:bodyPr/>
        <a:lstStyle/>
        <a:p>
          <a:endParaRPr lang="en-US"/>
        </a:p>
      </dgm:t>
    </dgm:pt>
    <dgm:pt modelId="{6D122736-00E3-4843-979E-3E8D82B04526}">
      <dgm:prSet phldrT="[Text]"/>
      <dgm:spPr/>
      <dgm:t>
        <a:bodyPr/>
        <a:lstStyle/>
        <a:p>
          <a:pPr>
            <a:buFont typeface="Arial" panose="020B0604020202020204" pitchFamily="34" charset="0"/>
            <a:buChar char="•"/>
          </a:pPr>
          <a:r>
            <a:rPr lang="en-US" b="0" i="0"/>
            <a:t>DOM JavaScript dapat mengubah semua elemen HTML di halaman</a:t>
          </a:r>
          <a:endParaRPr lang="en-US"/>
        </a:p>
      </dgm:t>
    </dgm:pt>
    <dgm:pt modelId="{22282566-DBCA-4390-9963-6A84878D284B}" type="parTrans" cxnId="{50AE6F58-CC21-4FC4-AF3E-D04A86B67764}">
      <dgm:prSet/>
      <dgm:spPr/>
      <dgm:t>
        <a:bodyPr/>
        <a:lstStyle/>
        <a:p>
          <a:endParaRPr lang="en-US"/>
        </a:p>
      </dgm:t>
    </dgm:pt>
    <dgm:pt modelId="{CC6A2044-E11D-4010-AA38-D2D6DC52C781}" type="sibTrans" cxnId="{50AE6F58-CC21-4FC4-AF3E-D04A86B67764}">
      <dgm:prSet/>
      <dgm:spPr/>
      <dgm:t>
        <a:bodyPr/>
        <a:lstStyle/>
        <a:p>
          <a:endParaRPr lang="en-US"/>
        </a:p>
      </dgm:t>
    </dgm:pt>
    <dgm:pt modelId="{1CAD237F-7F8C-4662-B2E3-E49462D2B0DF}">
      <dgm:prSet/>
      <dgm:spPr/>
      <dgm:t>
        <a:bodyPr/>
        <a:lstStyle/>
        <a:p>
          <a:pPr>
            <a:buFont typeface="Arial" panose="020B0604020202020204" pitchFamily="34" charset="0"/>
            <a:buChar char="•"/>
          </a:pPr>
          <a:r>
            <a:rPr lang="en-US" b="0" i="0"/>
            <a:t>DOM JavaScript dapat mengubah semua atribut HTML di halaman</a:t>
          </a:r>
        </a:p>
      </dgm:t>
    </dgm:pt>
    <dgm:pt modelId="{7995A6FC-8B69-4B97-8156-AF91DD4D3A56}" type="parTrans" cxnId="{D540654E-24E1-4292-A81C-828D8D25AA73}">
      <dgm:prSet/>
      <dgm:spPr/>
      <dgm:t>
        <a:bodyPr/>
        <a:lstStyle/>
        <a:p>
          <a:endParaRPr lang="en-US"/>
        </a:p>
      </dgm:t>
    </dgm:pt>
    <dgm:pt modelId="{7036FDC8-E314-46DE-9C99-4FF1183A66AE}" type="sibTrans" cxnId="{D540654E-24E1-4292-A81C-828D8D25AA73}">
      <dgm:prSet/>
      <dgm:spPr/>
      <dgm:t>
        <a:bodyPr/>
        <a:lstStyle/>
        <a:p>
          <a:endParaRPr lang="en-US"/>
        </a:p>
      </dgm:t>
    </dgm:pt>
    <dgm:pt modelId="{558B24C8-B96E-4412-BA0F-F46AEA1BBA95}">
      <dgm:prSet/>
      <dgm:spPr/>
      <dgm:t>
        <a:bodyPr/>
        <a:lstStyle/>
        <a:p>
          <a:pPr>
            <a:buFont typeface="Arial" panose="020B0604020202020204" pitchFamily="34" charset="0"/>
            <a:buChar char="•"/>
          </a:pPr>
          <a:r>
            <a:rPr lang="en-US" b="0" i="0"/>
            <a:t>DOM JavaScript dapat mengubah semua gaya CSS di halaman</a:t>
          </a:r>
        </a:p>
      </dgm:t>
    </dgm:pt>
    <dgm:pt modelId="{152BB2D1-D4E8-4BD3-96CE-0588DB8FF056}" type="parTrans" cxnId="{A40E984E-CCA2-438B-86F1-34A312E2FE45}">
      <dgm:prSet/>
      <dgm:spPr/>
      <dgm:t>
        <a:bodyPr/>
        <a:lstStyle/>
        <a:p>
          <a:endParaRPr lang="en-US"/>
        </a:p>
      </dgm:t>
    </dgm:pt>
    <dgm:pt modelId="{116BBD2C-8005-4351-A585-063F2A118990}" type="sibTrans" cxnId="{A40E984E-CCA2-438B-86F1-34A312E2FE45}">
      <dgm:prSet/>
      <dgm:spPr/>
      <dgm:t>
        <a:bodyPr/>
        <a:lstStyle/>
        <a:p>
          <a:endParaRPr lang="en-US"/>
        </a:p>
      </dgm:t>
    </dgm:pt>
    <dgm:pt modelId="{B688A4CB-640A-42C3-9519-4AF0D0886992}">
      <dgm:prSet/>
      <dgm:spPr/>
      <dgm:t>
        <a:bodyPr/>
        <a:lstStyle/>
        <a:p>
          <a:pPr>
            <a:buFont typeface="Arial" panose="020B0604020202020204" pitchFamily="34" charset="0"/>
            <a:buChar char="•"/>
          </a:pPr>
          <a:r>
            <a:rPr lang="en-US" b="0" i="0"/>
            <a:t>DOM JavaScript dapat menghapus elemen dan atribut HTML yang ada</a:t>
          </a:r>
        </a:p>
      </dgm:t>
    </dgm:pt>
    <dgm:pt modelId="{4066837E-0CC2-48BD-BD93-BC12089F8F81}" type="parTrans" cxnId="{145AD103-70C5-4D84-9B7E-AFAB94172FBD}">
      <dgm:prSet/>
      <dgm:spPr/>
      <dgm:t>
        <a:bodyPr/>
        <a:lstStyle/>
        <a:p>
          <a:endParaRPr lang="en-US"/>
        </a:p>
      </dgm:t>
    </dgm:pt>
    <dgm:pt modelId="{08F58AE3-F0F8-4498-9210-01F24D51FEE2}" type="sibTrans" cxnId="{145AD103-70C5-4D84-9B7E-AFAB94172FBD}">
      <dgm:prSet/>
      <dgm:spPr/>
      <dgm:t>
        <a:bodyPr/>
        <a:lstStyle/>
        <a:p>
          <a:endParaRPr lang="en-US"/>
        </a:p>
      </dgm:t>
    </dgm:pt>
    <dgm:pt modelId="{8F54C6E4-DFF8-4FF5-9A0B-6A0BC0C8875E}">
      <dgm:prSet/>
      <dgm:spPr/>
      <dgm:t>
        <a:bodyPr/>
        <a:lstStyle/>
        <a:p>
          <a:pPr>
            <a:buFont typeface="Arial" panose="020B0604020202020204" pitchFamily="34" charset="0"/>
            <a:buChar char="•"/>
          </a:pPr>
          <a:r>
            <a:rPr lang="en-US" b="0" i="0"/>
            <a:t>DOM JavaScript dapat menambahkan elemen dan atribut HTML baru</a:t>
          </a:r>
        </a:p>
      </dgm:t>
    </dgm:pt>
    <dgm:pt modelId="{FEC3537C-673E-42D6-BD18-3CC58BEFF49F}" type="parTrans" cxnId="{F4C44BE6-4449-4E99-ABA3-6E2D97D8F76E}">
      <dgm:prSet/>
      <dgm:spPr/>
      <dgm:t>
        <a:bodyPr/>
        <a:lstStyle/>
        <a:p>
          <a:endParaRPr lang="en-US"/>
        </a:p>
      </dgm:t>
    </dgm:pt>
    <dgm:pt modelId="{FE37B775-1805-4290-A40B-D4842403D210}" type="sibTrans" cxnId="{F4C44BE6-4449-4E99-ABA3-6E2D97D8F76E}">
      <dgm:prSet/>
      <dgm:spPr/>
      <dgm:t>
        <a:bodyPr/>
        <a:lstStyle/>
        <a:p>
          <a:endParaRPr lang="en-US"/>
        </a:p>
      </dgm:t>
    </dgm:pt>
    <dgm:pt modelId="{65135A80-828E-42E1-8B71-B6CD617E4E55}">
      <dgm:prSet/>
      <dgm:spPr/>
      <dgm:t>
        <a:bodyPr/>
        <a:lstStyle/>
        <a:p>
          <a:pPr>
            <a:buFont typeface="Arial" panose="020B0604020202020204" pitchFamily="34" charset="0"/>
            <a:buChar char="•"/>
          </a:pPr>
          <a:r>
            <a:rPr lang="sv-SE" b="0" i="0"/>
            <a:t>DOM JavaScript dapat bereaksi terhadap semua peristiwa HTML yang ada di halaman</a:t>
          </a:r>
        </a:p>
      </dgm:t>
    </dgm:pt>
    <dgm:pt modelId="{7A942382-DEC0-4D81-96CD-D00821FDD314}" type="parTrans" cxnId="{FC0E0395-864F-444A-A22A-1C351EAAA3C4}">
      <dgm:prSet/>
      <dgm:spPr/>
      <dgm:t>
        <a:bodyPr/>
        <a:lstStyle/>
        <a:p>
          <a:endParaRPr lang="en-US"/>
        </a:p>
      </dgm:t>
    </dgm:pt>
    <dgm:pt modelId="{43F73926-B6D8-4BC6-91E1-D5982C3DB070}" type="sibTrans" cxnId="{FC0E0395-864F-444A-A22A-1C351EAAA3C4}">
      <dgm:prSet/>
      <dgm:spPr/>
      <dgm:t>
        <a:bodyPr/>
        <a:lstStyle/>
        <a:p>
          <a:endParaRPr lang="en-US"/>
        </a:p>
      </dgm:t>
    </dgm:pt>
    <dgm:pt modelId="{25C94F1B-7470-4F46-B8EA-582603D89AED}">
      <dgm:prSet/>
      <dgm:spPr/>
      <dgm:t>
        <a:bodyPr/>
        <a:lstStyle/>
        <a:p>
          <a:pPr>
            <a:buFont typeface="Arial" panose="020B0604020202020204" pitchFamily="34" charset="0"/>
            <a:buChar char="•"/>
          </a:pPr>
          <a:r>
            <a:rPr lang="en-US" b="0" i="0"/>
            <a:t>DOM JavaScript dapat membuat acara HTML baru di halaman</a:t>
          </a:r>
        </a:p>
      </dgm:t>
    </dgm:pt>
    <dgm:pt modelId="{2ECA58DC-6606-4005-A5A1-6ECB7B041488}" type="parTrans" cxnId="{372DFDBE-C55D-47B3-A637-D40552835014}">
      <dgm:prSet/>
      <dgm:spPr/>
      <dgm:t>
        <a:bodyPr/>
        <a:lstStyle/>
        <a:p>
          <a:endParaRPr lang="en-US"/>
        </a:p>
      </dgm:t>
    </dgm:pt>
    <dgm:pt modelId="{D684C1D1-0E18-49A0-AF4C-E68F301E737B}" type="sibTrans" cxnId="{372DFDBE-C55D-47B3-A637-D40552835014}">
      <dgm:prSet/>
      <dgm:spPr/>
      <dgm:t>
        <a:bodyPr/>
        <a:lstStyle/>
        <a:p>
          <a:endParaRPr lang="en-US"/>
        </a:p>
      </dgm:t>
    </dgm:pt>
    <dgm:pt modelId="{D8CCEC5F-1C3A-4224-B866-7709367BCDE6}" type="pres">
      <dgm:prSet presAssocID="{ECD16AA4-D563-4135-B58C-24ACB3D61F46}" presName="diagram" presStyleCnt="0">
        <dgm:presLayoutVars>
          <dgm:dir/>
          <dgm:resizeHandles val="exact"/>
        </dgm:presLayoutVars>
      </dgm:prSet>
      <dgm:spPr/>
    </dgm:pt>
    <dgm:pt modelId="{5E5CC081-7368-4C56-A4FD-28A0F55CCF42}" type="pres">
      <dgm:prSet presAssocID="{6D122736-00E3-4843-979E-3E8D82B04526}" presName="node" presStyleLbl="node1" presStyleIdx="0" presStyleCnt="7">
        <dgm:presLayoutVars>
          <dgm:bulletEnabled val="1"/>
        </dgm:presLayoutVars>
      </dgm:prSet>
      <dgm:spPr/>
    </dgm:pt>
    <dgm:pt modelId="{BBE9E5D2-EEEE-40FB-B500-116198733655}" type="pres">
      <dgm:prSet presAssocID="{CC6A2044-E11D-4010-AA38-D2D6DC52C781}" presName="sibTrans" presStyleCnt="0"/>
      <dgm:spPr/>
    </dgm:pt>
    <dgm:pt modelId="{107DD47A-B776-429C-ADE3-7309923A4F27}" type="pres">
      <dgm:prSet presAssocID="{1CAD237F-7F8C-4662-B2E3-E49462D2B0DF}" presName="node" presStyleLbl="node1" presStyleIdx="1" presStyleCnt="7">
        <dgm:presLayoutVars>
          <dgm:bulletEnabled val="1"/>
        </dgm:presLayoutVars>
      </dgm:prSet>
      <dgm:spPr/>
    </dgm:pt>
    <dgm:pt modelId="{8EBD8774-3355-48C7-B2A4-D5E0796F3629}" type="pres">
      <dgm:prSet presAssocID="{7036FDC8-E314-46DE-9C99-4FF1183A66AE}" presName="sibTrans" presStyleCnt="0"/>
      <dgm:spPr/>
    </dgm:pt>
    <dgm:pt modelId="{125137D2-F381-4D68-AFE3-F0663D0D0588}" type="pres">
      <dgm:prSet presAssocID="{558B24C8-B96E-4412-BA0F-F46AEA1BBA95}" presName="node" presStyleLbl="node1" presStyleIdx="2" presStyleCnt="7">
        <dgm:presLayoutVars>
          <dgm:bulletEnabled val="1"/>
        </dgm:presLayoutVars>
      </dgm:prSet>
      <dgm:spPr/>
    </dgm:pt>
    <dgm:pt modelId="{F17399DE-2C2F-421B-AEFF-D24575304F1A}" type="pres">
      <dgm:prSet presAssocID="{116BBD2C-8005-4351-A585-063F2A118990}" presName="sibTrans" presStyleCnt="0"/>
      <dgm:spPr/>
    </dgm:pt>
    <dgm:pt modelId="{A91C5736-A05B-40A1-9351-5F180EE1C439}" type="pres">
      <dgm:prSet presAssocID="{B688A4CB-640A-42C3-9519-4AF0D0886992}" presName="node" presStyleLbl="node1" presStyleIdx="3" presStyleCnt="7">
        <dgm:presLayoutVars>
          <dgm:bulletEnabled val="1"/>
        </dgm:presLayoutVars>
      </dgm:prSet>
      <dgm:spPr/>
    </dgm:pt>
    <dgm:pt modelId="{2FB43AD1-227C-4955-BA1A-BB315B300DDA}" type="pres">
      <dgm:prSet presAssocID="{08F58AE3-F0F8-4498-9210-01F24D51FEE2}" presName="sibTrans" presStyleCnt="0"/>
      <dgm:spPr/>
    </dgm:pt>
    <dgm:pt modelId="{9FF89E95-8B7E-41D5-9FBB-9C9F0E2977A5}" type="pres">
      <dgm:prSet presAssocID="{8F54C6E4-DFF8-4FF5-9A0B-6A0BC0C8875E}" presName="node" presStyleLbl="node1" presStyleIdx="4" presStyleCnt="7">
        <dgm:presLayoutVars>
          <dgm:bulletEnabled val="1"/>
        </dgm:presLayoutVars>
      </dgm:prSet>
      <dgm:spPr/>
    </dgm:pt>
    <dgm:pt modelId="{E41CE9A5-2F46-48FD-BB65-3AD2DB768B3F}" type="pres">
      <dgm:prSet presAssocID="{FE37B775-1805-4290-A40B-D4842403D210}" presName="sibTrans" presStyleCnt="0"/>
      <dgm:spPr/>
    </dgm:pt>
    <dgm:pt modelId="{E8DF7F17-3729-41D2-A1ED-2DFEFEC0FD06}" type="pres">
      <dgm:prSet presAssocID="{65135A80-828E-42E1-8B71-B6CD617E4E55}" presName="node" presStyleLbl="node1" presStyleIdx="5" presStyleCnt="7">
        <dgm:presLayoutVars>
          <dgm:bulletEnabled val="1"/>
        </dgm:presLayoutVars>
      </dgm:prSet>
      <dgm:spPr/>
    </dgm:pt>
    <dgm:pt modelId="{1F577932-634D-4A02-A163-AFF5BD29F364}" type="pres">
      <dgm:prSet presAssocID="{43F73926-B6D8-4BC6-91E1-D5982C3DB070}" presName="sibTrans" presStyleCnt="0"/>
      <dgm:spPr/>
    </dgm:pt>
    <dgm:pt modelId="{DFD219F0-D2D5-43CD-8EC7-C0B379E39BE0}" type="pres">
      <dgm:prSet presAssocID="{25C94F1B-7470-4F46-B8EA-582603D89AED}" presName="node" presStyleLbl="node1" presStyleIdx="6" presStyleCnt="7">
        <dgm:presLayoutVars>
          <dgm:bulletEnabled val="1"/>
        </dgm:presLayoutVars>
      </dgm:prSet>
      <dgm:spPr/>
    </dgm:pt>
  </dgm:ptLst>
  <dgm:cxnLst>
    <dgm:cxn modelId="{145AD103-70C5-4D84-9B7E-AFAB94172FBD}" srcId="{ECD16AA4-D563-4135-B58C-24ACB3D61F46}" destId="{B688A4CB-640A-42C3-9519-4AF0D0886992}" srcOrd="3" destOrd="0" parTransId="{4066837E-0CC2-48BD-BD93-BC12089F8F81}" sibTransId="{08F58AE3-F0F8-4498-9210-01F24D51FEE2}"/>
    <dgm:cxn modelId="{BDE52D27-C006-40AF-993D-B3C36901EFFA}" type="presOf" srcId="{ECD16AA4-D563-4135-B58C-24ACB3D61F46}" destId="{D8CCEC5F-1C3A-4224-B866-7709367BCDE6}" srcOrd="0" destOrd="0" presId="urn:microsoft.com/office/officeart/2005/8/layout/default"/>
    <dgm:cxn modelId="{DBAEB433-3D60-428A-9A47-CBD6B39B1AFE}" type="presOf" srcId="{558B24C8-B96E-4412-BA0F-F46AEA1BBA95}" destId="{125137D2-F381-4D68-AFE3-F0663D0D0588}" srcOrd="0" destOrd="0" presId="urn:microsoft.com/office/officeart/2005/8/layout/default"/>
    <dgm:cxn modelId="{D0A61F5B-DD1B-4AC0-96CF-4AE42137B143}" type="presOf" srcId="{25C94F1B-7470-4F46-B8EA-582603D89AED}" destId="{DFD219F0-D2D5-43CD-8EC7-C0B379E39BE0}" srcOrd="0" destOrd="0" presId="urn:microsoft.com/office/officeart/2005/8/layout/default"/>
    <dgm:cxn modelId="{D540654E-24E1-4292-A81C-828D8D25AA73}" srcId="{ECD16AA4-D563-4135-B58C-24ACB3D61F46}" destId="{1CAD237F-7F8C-4662-B2E3-E49462D2B0DF}" srcOrd="1" destOrd="0" parTransId="{7995A6FC-8B69-4B97-8156-AF91DD4D3A56}" sibTransId="{7036FDC8-E314-46DE-9C99-4FF1183A66AE}"/>
    <dgm:cxn modelId="{A40E984E-CCA2-438B-86F1-34A312E2FE45}" srcId="{ECD16AA4-D563-4135-B58C-24ACB3D61F46}" destId="{558B24C8-B96E-4412-BA0F-F46AEA1BBA95}" srcOrd="2" destOrd="0" parTransId="{152BB2D1-D4E8-4BD3-96CE-0588DB8FF056}" sibTransId="{116BBD2C-8005-4351-A585-063F2A118990}"/>
    <dgm:cxn modelId="{50AE6F58-CC21-4FC4-AF3E-D04A86B67764}" srcId="{ECD16AA4-D563-4135-B58C-24ACB3D61F46}" destId="{6D122736-00E3-4843-979E-3E8D82B04526}" srcOrd="0" destOrd="0" parTransId="{22282566-DBCA-4390-9963-6A84878D284B}" sibTransId="{CC6A2044-E11D-4010-AA38-D2D6DC52C781}"/>
    <dgm:cxn modelId="{986B2779-8D0D-47A5-B362-3D4B25C4C75B}" type="presOf" srcId="{8F54C6E4-DFF8-4FF5-9A0B-6A0BC0C8875E}" destId="{9FF89E95-8B7E-41D5-9FBB-9C9F0E2977A5}" srcOrd="0" destOrd="0" presId="urn:microsoft.com/office/officeart/2005/8/layout/default"/>
    <dgm:cxn modelId="{FC0E0395-864F-444A-A22A-1C351EAAA3C4}" srcId="{ECD16AA4-D563-4135-B58C-24ACB3D61F46}" destId="{65135A80-828E-42E1-8B71-B6CD617E4E55}" srcOrd="5" destOrd="0" parTransId="{7A942382-DEC0-4D81-96CD-D00821FDD314}" sibTransId="{43F73926-B6D8-4BC6-91E1-D5982C3DB070}"/>
    <dgm:cxn modelId="{7E2CF896-C361-4A36-BBCE-E65A9E9CE3B1}" type="presOf" srcId="{B688A4CB-640A-42C3-9519-4AF0D0886992}" destId="{A91C5736-A05B-40A1-9351-5F180EE1C439}" srcOrd="0" destOrd="0" presId="urn:microsoft.com/office/officeart/2005/8/layout/default"/>
    <dgm:cxn modelId="{33B5B2B8-DE86-4308-8344-4A6D2A371241}" type="presOf" srcId="{1CAD237F-7F8C-4662-B2E3-E49462D2B0DF}" destId="{107DD47A-B776-429C-ADE3-7309923A4F27}" srcOrd="0" destOrd="0" presId="urn:microsoft.com/office/officeart/2005/8/layout/default"/>
    <dgm:cxn modelId="{372DFDBE-C55D-47B3-A637-D40552835014}" srcId="{ECD16AA4-D563-4135-B58C-24ACB3D61F46}" destId="{25C94F1B-7470-4F46-B8EA-582603D89AED}" srcOrd="6" destOrd="0" parTransId="{2ECA58DC-6606-4005-A5A1-6ECB7B041488}" sibTransId="{D684C1D1-0E18-49A0-AF4C-E68F301E737B}"/>
    <dgm:cxn modelId="{AF0696DD-2063-49DC-AEAC-F5C6B9AD7CC7}" type="presOf" srcId="{65135A80-828E-42E1-8B71-B6CD617E4E55}" destId="{E8DF7F17-3729-41D2-A1ED-2DFEFEC0FD06}" srcOrd="0" destOrd="0" presId="urn:microsoft.com/office/officeart/2005/8/layout/default"/>
    <dgm:cxn modelId="{F4C44BE6-4449-4E99-ABA3-6E2D97D8F76E}" srcId="{ECD16AA4-D563-4135-B58C-24ACB3D61F46}" destId="{8F54C6E4-DFF8-4FF5-9A0B-6A0BC0C8875E}" srcOrd="4" destOrd="0" parTransId="{FEC3537C-673E-42D6-BD18-3CC58BEFF49F}" sibTransId="{FE37B775-1805-4290-A40B-D4842403D210}"/>
    <dgm:cxn modelId="{DBDEA2F6-BAF2-4533-9B48-BE180C474FE6}" type="presOf" srcId="{6D122736-00E3-4843-979E-3E8D82B04526}" destId="{5E5CC081-7368-4C56-A4FD-28A0F55CCF42}" srcOrd="0" destOrd="0" presId="urn:microsoft.com/office/officeart/2005/8/layout/default"/>
    <dgm:cxn modelId="{7BE6A65B-1AAD-431B-AE76-3190ADCFC17A}" type="presParOf" srcId="{D8CCEC5F-1C3A-4224-B866-7709367BCDE6}" destId="{5E5CC081-7368-4C56-A4FD-28A0F55CCF42}" srcOrd="0" destOrd="0" presId="urn:microsoft.com/office/officeart/2005/8/layout/default"/>
    <dgm:cxn modelId="{D8C65F41-5C83-419E-A591-C4B18A7C7C1C}" type="presParOf" srcId="{D8CCEC5F-1C3A-4224-B866-7709367BCDE6}" destId="{BBE9E5D2-EEEE-40FB-B500-116198733655}" srcOrd="1" destOrd="0" presId="urn:microsoft.com/office/officeart/2005/8/layout/default"/>
    <dgm:cxn modelId="{836C8B87-B196-404C-8AD1-2E37E6AEAAB4}" type="presParOf" srcId="{D8CCEC5F-1C3A-4224-B866-7709367BCDE6}" destId="{107DD47A-B776-429C-ADE3-7309923A4F27}" srcOrd="2" destOrd="0" presId="urn:microsoft.com/office/officeart/2005/8/layout/default"/>
    <dgm:cxn modelId="{A71FE352-5F46-4014-A216-04FA5ED2EF58}" type="presParOf" srcId="{D8CCEC5F-1C3A-4224-B866-7709367BCDE6}" destId="{8EBD8774-3355-48C7-B2A4-D5E0796F3629}" srcOrd="3" destOrd="0" presId="urn:microsoft.com/office/officeart/2005/8/layout/default"/>
    <dgm:cxn modelId="{B04FB244-8828-4BA8-B21F-2AAF0236769F}" type="presParOf" srcId="{D8CCEC5F-1C3A-4224-B866-7709367BCDE6}" destId="{125137D2-F381-4D68-AFE3-F0663D0D0588}" srcOrd="4" destOrd="0" presId="urn:microsoft.com/office/officeart/2005/8/layout/default"/>
    <dgm:cxn modelId="{3B6E9FFA-F897-40E5-8E32-CE1910ED23A9}" type="presParOf" srcId="{D8CCEC5F-1C3A-4224-B866-7709367BCDE6}" destId="{F17399DE-2C2F-421B-AEFF-D24575304F1A}" srcOrd="5" destOrd="0" presId="urn:microsoft.com/office/officeart/2005/8/layout/default"/>
    <dgm:cxn modelId="{1659E363-FAA1-41BA-9E83-4B96D0ADCD4D}" type="presParOf" srcId="{D8CCEC5F-1C3A-4224-B866-7709367BCDE6}" destId="{A91C5736-A05B-40A1-9351-5F180EE1C439}" srcOrd="6" destOrd="0" presId="urn:microsoft.com/office/officeart/2005/8/layout/default"/>
    <dgm:cxn modelId="{6B3457B0-5F7F-4410-8E36-08104CFC6008}" type="presParOf" srcId="{D8CCEC5F-1C3A-4224-B866-7709367BCDE6}" destId="{2FB43AD1-227C-4955-BA1A-BB315B300DDA}" srcOrd="7" destOrd="0" presId="urn:microsoft.com/office/officeart/2005/8/layout/default"/>
    <dgm:cxn modelId="{3D4736E1-80E7-45DA-B180-F29C8015AF6B}" type="presParOf" srcId="{D8CCEC5F-1C3A-4224-B866-7709367BCDE6}" destId="{9FF89E95-8B7E-41D5-9FBB-9C9F0E2977A5}" srcOrd="8" destOrd="0" presId="urn:microsoft.com/office/officeart/2005/8/layout/default"/>
    <dgm:cxn modelId="{D984984B-93F5-4A62-89BA-CBA25783C2F1}" type="presParOf" srcId="{D8CCEC5F-1C3A-4224-B866-7709367BCDE6}" destId="{E41CE9A5-2F46-48FD-BB65-3AD2DB768B3F}" srcOrd="9" destOrd="0" presId="urn:microsoft.com/office/officeart/2005/8/layout/default"/>
    <dgm:cxn modelId="{262705AC-A327-407A-AFE1-B9E494D5392F}" type="presParOf" srcId="{D8CCEC5F-1C3A-4224-B866-7709367BCDE6}" destId="{E8DF7F17-3729-41D2-A1ED-2DFEFEC0FD06}" srcOrd="10" destOrd="0" presId="urn:microsoft.com/office/officeart/2005/8/layout/default"/>
    <dgm:cxn modelId="{9EE8197B-B6E4-4F00-BCA9-F8AFBCA0FB8A}" type="presParOf" srcId="{D8CCEC5F-1C3A-4224-B866-7709367BCDE6}" destId="{1F577932-634D-4A02-A163-AFF5BD29F364}" srcOrd="11" destOrd="0" presId="urn:microsoft.com/office/officeart/2005/8/layout/default"/>
    <dgm:cxn modelId="{0AA58419-35B7-4717-BA3A-D652A2D3D29C}" type="presParOf" srcId="{D8CCEC5F-1C3A-4224-B866-7709367BCDE6}" destId="{DFD219F0-D2D5-43CD-8EC7-C0B379E39BE0}"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CD16AA4-D563-4135-B58C-24ACB3D61F46}" type="doc">
      <dgm:prSet loTypeId="urn:microsoft.com/office/officeart/2008/layout/VerticalCurvedList" loCatId="list" qsTypeId="urn:microsoft.com/office/officeart/2005/8/quickstyle/simple4" qsCatId="simple" csTypeId="urn:microsoft.com/office/officeart/2005/8/colors/accent1_2" csCatId="accent1" phldr="1"/>
      <dgm:spPr/>
      <dgm:t>
        <a:bodyPr/>
        <a:lstStyle/>
        <a:p>
          <a:endParaRPr lang="en-US"/>
        </a:p>
      </dgm:t>
    </dgm:pt>
    <dgm:pt modelId="{24529E5D-3C93-4E96-9B5B-485B601B230A}">
      <dgm:prSet/>
      <dgm:spPr/>
      <dgm:t>
        <a:bodyPr/>
        <a:lstStyle/>
        <a:p>
          <a:pPr>
            <a:buFont typeface="Arial" panose="020B0604020202020204" pitchFamily="34" charset="0"/>
            <a:buChar char="•"/>
          </a:pPr>
          <a:r>
            <a:rPr lang="en-US" b="0" i="0"/>
            <a:t>Menemukan Elemen HTML</a:t>
          </a:r>
        </a:p>
      </dgm:t>
    </dgm:pt>
    <dgm:pt modelId="{91B415A4-7BE7-45C7-A3DD-F9BB6C2263F5}" type="parTrans" cxnId="{4740C807-3232-41F1-9CF4-265DEF243E71}">
      <dgm:prSet/>
      <dgm:spPr/>
      <dgm:t>
        <a:bodyPr/>
        <a:lstStyle/>
        <a:p>
          <a:endParaRPr lang="en-US"/>
        </a:p>
      </dgm:t>
    </dgm:pt>
    <dgm:pt modelId="{6731C0B0-3C23-41FE-8639-0DF22D99B760}" type="sibTrans" cxnId="{4740C807-3232-41F1-9CF4-265DEF243E71}">
      <dgm:prSet/>
      <dgm:spPr/>
      <dgm:t>
        <a:bodyPr/>
        <a:lstStyle/>
        <a:p>
          <a:endParaRPr lang="en-US"/>
        </a:p>
      </dgm:t>
    </dgm:pt>
    <dgm:pt modelId="{7B934BFA-A6A2-469F-B068-9869323971E2}">
      <dgm:prSet/>
      <dgm:spPr/>
      <dgm:t>
        <a:bodyPr/>
        <a:lstStyle/>
        <a:p>
          <a:pPr>
            <a:buFont typeface="Arial" panose="020B0604020202020204" pitchFamily="34" charset="0"/>
            <a:buChar char="•"/>
          </a:pPr>
          <a:r>
            <a:rPr lang="en-US" b="0" i="0"/>
            <a:t>Mengubah Elemen HTML</a:t>
          </a:r>
        </a:p>
      </dgm:t>
    </dgm:pt>
    <dgm:pt modelId="{11819230-568C-41CA-8E12-7BAE73E3C6ED}" type="parTrans" cxnId="{A8EDF398-8CAA-4EDF-9678-97DF4E88D1F7}">
      <dgm:prSet/>
      <dgm:spPr/>
      <dgm:t>
        <a:bodyPr/>
        <a:lstStyle/>
        <a:p>
          <a:endParaRPr lang="en-US"/>
        </a:p>
      </dgm:t>
    </dgm:pt>
    <dgm:pt modelId="{B4F716F7-5805-4622-AE4F-AFC2C0BEB10A}" type="sibTrans" cxnId="{A8EDF398-8CAA-4EDF-9678-97DF4E88D1F7}">
      <dgm:prSet/>
      <dgm:spPr/>
      <dgm:t>
        <a:bodyPr/>
        <a:lstStyle/>
        <a:p>
          <a:endParaRPr lang="en-US"/>
        </a:p>
      </dgm:t>
    </dgm:pt>
    <dgm:pt modelId="{B528C116-51E3-4541-AF0A-D5FA3317ACD1}">
      <dgm:prSet/>
      <dgm:spPr/>
      <dgm:t>
        <a:bodyPr/>
        <a:lstStyle/>
        <a:p>
          <a:pPr>
            <a:buFont typeface="Arial" panose="020B0604020202020204" pitchFamily="34" charset="0"/>
            <a:buChar char="•"/>
          </a:pPr>
          <a:r>
            <a:rPr lang="en-US" b="0" i="0"/>
            <a:t>Menambah atau Menghapus Elemen HTML</a:t>
          </a:r>
        </a:p>
      </dgm:t>
    </dgm:pt>
    <dgm:pt modelId="{27338E47-97CF-403B-9121-6407340A1CC3}" type="parTrans" cxnId="{7990214E-2CBB-46D7-8AD8-A6F101613D59}">
      <dgm:prSet/>
      <dgm:spPr/>
      <dgm:t>
        <a:bodyPr/>
        <a:lstStyle/>
        <a:p>
          <a:endParaRPr lang="en-US"/>
        </a:p>
      </dgm:t>
    </dgm:pt>
    <dgm:pt modelId="{16C305D6-0DBD-4524-81F5-47A32E49AAAC}" type="sibTrans" cxnId="{7990214E-2CBB-46D7-8AD8-A6F101613D59}">
      <dgm:prSet/>
      <dgm:spPr/>
      <dgm:t>
        <a:bodyPr/>
        <a:lstStyle/>
        <a:p>
          <a:endParaRPr lang="en-US"/>
        </a:p>
      </dgm:t>
    </dgm:pt>
    <dgm:pt modelId="{4C9B55AD-33E5-4B96-BE34-ADBACC83B582}">
      <dgm:prSet/>
      <dgm:spPr/>
      <dgm:t>
        <a:bodyPr/>
        <a:lstStyle/>
        <a:p>
          <a:pPr>
            <a:buFont typeface="Arial" panose="020B0604020202020204" pitchFamily="34" charset="0"/>
            <a:buChar char="•"/>
          </a:pPr>
          <a:r>
            <a:rPr lang="en-US" b="0" i="0"/>
            <a:t>Navigasi Elemen HTML</a:t>
          </a:r>
        </a:p>
      </dgm:t>
    </dgm:pt>
    <dgm:pt modelId="{16D1B349-8AEB-4ADC-979B-1D722E07F1FD}" type="parTrans" cxnId="{B1652FBB-B7F3-4CB8-A3EF-E1E813FEBEC3}">
      <dgm:prSet/>
      <dgm:spPr/>
      <dgm:t>
        <a:bodyPr/>
        <a:lstStyle/>
        <a:p>
          <a:endParaRPr lang="en-US"/>
        </a:p>
      </dgm:t>
    </dgm:pt>
    <dgm:pt modelId="{0CB641F9-96E6-42DC-A08C-CBE10FEBBCDB}" type="sibTrans" cxnId="{B1652FBB-B7F3-4CB8-A3EF-E1E813FEBEC3}">
      <dgm:prSet/>
      <dgm:spPr/>
      <dgm:t>
        <a:bodyPr/>
        <a:lstStyle/>
        <a:p>
          <a:endParaRPr lang="en-US"/>
        </a:p>
      </dgm:t>
    </dgm:pt>
    <dgm:pt modelId="{25920869-A601-472D-B22A-C758D2CF6A28}">
      <dgm:prSet/>
      <dgm:spPr/>
      <dgm:t>
        <a:bodyPr/>
        <a:lstStyle/>
        <a:p>
          <a:pPr>
            <a:buFont typeface="Arial" panose="020B0604020202020204" pitchFamily="34" charset="0"/>
            <a:buChar char="•"/>
          </a:pPr>
          <a:r>
            <a:rPr lang="en-US" b="0" i="0"/>
            <a:t>Mengubah CSS HTML</a:t>
          </a:r>
        </a:p>
      </dgm:t>
    </dgm:pt>
    <dgm:pt modelId="{7D3E77B5-4BB5-4439-B981-13E1A3A7EA5A}" type="parTrans" cxnId="{B9950F7C-61E0-4B98-843D-CDC6C04FEAF3}">
      <dgm:prSet/>
      <dgm:spPr/>
      <dgm:t>
        <a:bodyPr/>
        <a:lstStyle/>
        <a:p>
          <a:endParaRPr lang="en-US"/>
        </a:p>
      </dgm:t>
    </dgm:pt>
    <dgm:pt modelId="{21F7AA68-E977-42A4-9F92-F3726358D1DB}" type="sibTrans" cxnId="{B9950F7C-61E0-4B98-843D-CDC6C04FEAF3}">
      <dgm:prSet/>
      <dgm:spPr/>
      <dgm:t>
        <a:bodyPr/>
        <a:lstStyle/>
        <a:p>
          <a:endParaRPr lang="en-US"/>
        </a:p>
      </dgm:t>
    </dgm:pt>
    <dgm:pt modelId="{E793E56A-B905-4A79-A4B5-4B7D6E66A6CB}" type="pres">
      <dgm:prSet presAssocID="{ECD16AA4-D563-4135-B58C-24ACB3D61F46}" presName="Name0" presStyleCnt="0">
        <dgm:presLayoutVars>
          <dgm:chMax val="7"/>
          <dgm:chPref val="7"/>
          <dgm:dir/>
        </dgm:presLayoutVars>
      </dgm:prSet>
      <dgm:spPr/>
    </dgm:pt>
    <dgm:pt modelId="{B847362D-0FD5-418F-A788-8A72DD5D8EDF}" type="pres">
      <dgm:prSet presAssocID="{ECD16AA4-D563-4135-B58C-24ACB3D61F46}" presName="Name1" presStyleCnt="0"/>
      <dgm:spPr/>
    </dgm:pt>
    <dgm:pt modelId="{59085D6D-A175-45CB-9240-03F2347A02A8}" type="pres">
      <dgm:prSet presAssocID="{ECD16AA4-D563-4135-B58C-24ACB3D61F46}" presName="cycle" presStyleCnt="0"/>
      <dgm:spPr/>
    </dgm:pt>
    <dgm:pt modelId="{450556C7-197C-4010-8F75-83F2D7CFC3EC}" type="pres">
      <dgm:prSet presAssocID="{ECD16AA4-D563-4135-B58C-24ACB3D61F46}" presName="srcNode" presStyleLbl="node1" presStyleIdx="0" presStyleCnt="5"/>
      <dgm:spPr/>
    </dgm:pt>
    <dgm:pt modelId="{1DDBE3BC-FB01-412F-BEAE-498F6FAFE627}" type="pres">
      <dgm:prSet presAssocID="{ECD16AA4-D563-4135-B58C-24ACB3D61F46}" presName="conn" presStyleLbl="parChTrans1D2" presStyleIdx="0" presStyleCnt="1"/>
      <dgm:spPr/>
    </dgm:pt>
    <dgm:pt modelId="{C6EADBAE-EF17-48F1-B2CE-777850FE25ED}" type="pres">
      <dgm:prSet presAssocID="{ECD16AA4-D563-4135-B58C-24ACB3D61F46}" presName="extraNode" presStyleLbl="node1" presStyleIdx="0" presStyleCnt="5"/>
      <dgm:spPr/>
    </dgm:pt>
    <dgm:pt modelId="{51C2BF99-77CF-41CC-BB27-4A728540585C}" type="pres">
      <dgm:prSet presAssocID="{ECD16AA4-D563-4135-B58C-24ACB3D61F46}" presName="dstNode" presStyleLbl="node1" presStyleIdx="0" presStyleCnt="5"/>
      <dgm:spPr/>
    </dgm:pt>
    <dgm:pt modelId="{486BE696-B4B8-426D-B16C-D221F8C1AFD4}" type="pres">
      <dgm:prSet presAssocID="{24529E5D-3C93-4E96-9B5B-485B601B230A}" presName="text_1" presStyleLbl="node1" presStyleIdx="0" presStyleCnt="5">
        <dgm:presLayoutVars>
          <dgm:bulletEnabled val="1"/>
        </dgm:presLayoutVars>
      </dgm:prSet>
      <dgm:spPr/>
    </dgm:pt>
    <dgm:pt modelId="{62734028-8039-428E-9D04-624DCD28B164}" type="pres">
      <dgm:prSet presAssocID="{24529E5D-3C93-4E96-9B5B-485B601B230A}" presName="accent_1" presStyleCnt="0"/>
      <dgm:spPr/>
    </dgm:pt>
    <dgm:pt modelId="{283FABB3-6F21-4188-9A26-11DC85635DB5}" type="pres">
      <dgm:prSet presAssocID="{24529E5D-3C93-4E96-9B5B-485B601B230A}" presName="accentRepeatNode" presStyleLbl="solidFgAcc1" presStyleIdx="0" presStyleCnt="5"/>
      <dgm:spPr/>
    </dgm:pt>
    <dgm:pt modelId="{3B494E25-2607-4C03-A2B5-6C753C36BE51}" type="pres">
      <dgm:prSet presAssocID="{7B934BFA-A6A2-469F-B068-9869323971E2}" presName="text_2" presStyleLbl="node1" presStyleIdx="1" presStyleCnt="5">
        <dgm:presLayoutVars>
          <dgm:bulletEnabled val="1"/>
        </dgm:presLayoutVars>
      </dgm:prSet>
      <dgm:spPr/>
    </dgm:pt>
    <dgm:pt modelId="{2D90E740-A787-49C5-8E03-6C67B5ECC46B}" type="pres">
      <dgm:prSet presAssocID="{7B934BFA-A6A2-469F-B068-9869323971E2}" presName="accent_2" presStyleCnt="0"/>
      <dgm:spPr/>
    </dgm:pt>
    <dgm:pt modelId="{A566E5E3-151A-4A8D-87BA-BA7D0BE93565}" type="pres">
      <dgm:prSet presAssocID="{7B934BFA-A6A2-469F-B068-9869323971E2}" presName="accentRepeatNode" presStyleLbl="solidFgAcc1" presStyleIdx="1" presStyleCnt="5"/>
      <dgm:spPr/>
    </dgm:pt>
    <dgm:pt modelId="{25A19A99-C449-4EB4-9BE7-1E537852F2A6}" type="pres">
      <dgm:prSet presAssocID="{B528C116-51E3-4541-AF0A-D5FA3317ACD1}" presName="text_3" presStyleLbl="node1" presStyleIdx="2" presStyleCnt="5">
        <dgm:presLayoutVars>
          <dgm:bulletEnabled val="1"/>
        </dgm:presLayoutVars>
      </dgm:prSet>
      <dgm:spPr/>
    </dgm:pt>
    <dgm:pt modelId="{CFB2B228-A74D-4827-9ACE-A77D90601707}" type="pres">
      <dgm:prSet presAssocID="{B528C116-51E3-4541-AF0A-D5FA3317ACD1}" presName="accent_3" presStyleCnt="0"/>
      <dgm:spPr/>
    </dgm:pt>
    <dgm:pt modelId="{5B7C5029-193C-4558-A5DD-A78C73397B41}" type="pres">
      <dgm:prSet presAssocID="{B528C116-51E3-4541-AF0A-D5FA3317ACD1}" presName="accentRepeatNode" presStyleLbl="solidFgAcc1" presStyleIdx="2" presStyleCnt="5"/>
      <dgm:spPr/>
    </dgm:pt>
    <dgm:pt modelId="{D777A270-9E43-4D47-A55C-95B158B5D0B3}" type="pres">
      <dgm:prSet presAssocID="{4C9B55AD-33E5-4B96-BE34-ADBACC83B582}" presName="text_4" presStyleLbl="node1" presStyleIdx="3" presStyleCnt="5">
        <dgm:presLayoutVars>
          <dgm:bulletEnabled val="1"/>
        </dgm:presLayoutVars>
      </dgm:prSet>
      <dgm:spPr/>
    </dgm:pt>
    <dgm:pt modelId="{4530EDCE-E8DF-4718-B6FC-FC79D9623DA2}" type="pres">
      <dgm:prSet presAssocID="{4C9B55AD-33E5-4B96-BE34-ADBACC83B582}" presName="accent_4" presStyleCnt="0"/>
      <dgm:spPr/>
    </dgm:pt>
    <dgm:pt modelId="{37A86A17-B26D-4BC1-B45C-D1EBA926D541}" type="pres">
      <dgm:prSet presAssocID="{4C9B55AD-33E5-4B96-BE34-ADBACC83B582}" presName="accentRepeatNode" presStyleLbl="solidFgAcc1" presStyleIdx="3" presStyleCnt="5"/>
      <dgm:spPr/>
    </dgm:pt>
    <dgm:pt modelId="{42558AEF-AE7D-4BEB-BCD1-605C39FEAF7B}" type="pres">
      <dgm:prSet presAssocID="{25920869-A601-472D-B22A-C758D2CF6A28}" presName="text_5" presStyleLbl="node1" presStyleIdx="4" presStyleCnt="5">
        <dgm:presLayoutVars>
          <dgm:bulletEnabled val="1"/>
        </dgm:presLayoutVars>
      </dgm:prSet>
      <dgm:spPr/>
    </dgm:pt>
    <dgm:pt modelId="{EC25CCCA-9385-4256-A150-513ABCD7EF8E}" type="pres">
      <dgm:prSet presAssocID="{25920869-A601-472D-B22A-C758D2CF6A28}" presName="accent_5" presStyleCnt="0"/>
      <dgm:spPr/>
    </dgm:pt>
    <dgm:pt modelId="{D2D0B435-4A07-4BB2-AD83-F9B161D98C80}" type="pres">
      <dgm:prSet presAssocID="{25920869-A601-472D-B22A-C758D2CF6A28}" presName="accentRepeatNode" presStyleLbl="solidFgAcc1" presStyleIdx="4" presStyleCnt="5"/>
      <dgm:spPr/>
    </dgm:pt>
  </dgm:ptLst>
  <dgm:cxnLst>
    <dgm:cxn modelId="{EA689402-F4AE-4963-BB91-479FAEE040AE}" type="presOf" srcId="{24529E5D-3C93-4E96-9B5B-485B601B230A}" destId="{486BE696-B4B8-426D-B16C-D221F8C1AFD4}" srcOrd="0" destOrd="0" presId="urn:microsoft.com/office/officeart/2008/layout/VerticalCurvedList"/>
    <dgm:cxn modelId="{DF29A307-728A-4A39-BBDC-0A1FC733B2E3}" type="presOf" srcId="{25920869-A601-472D-B22A-C758D2CF6A28}" destId="{42558AEF-AE7D-4BEB-BCD1-605C39FEAF7B}" srcOrd="0" destOrd="0" presId="urn:microsoft.com/office/officeart/2008/layout/VerticalCurvedList"/>
    <dgm:cxn modelId="{4740C807-3232-41F1-9CF4-265DEF243E71}" srcId="{ECD16AA4-D563-4135-B58C-24ACB3D61F46}" destId="{24529E5D-3C93-4E96-9B5B-485B601B230A}" srcOrd="0" destOrd="0" parTransId="{91B415A4-7BE7-45C7-A3DD-F9BB6C2263F5}" sibTransId="{6731C0B0-3C23-41FE-8639-0DF22D99B760}"/>
    <dgm:cxn modelId="{EA39EC14-238B-434C-B2B0-49BFAEB57D8C}" type="presOf" srcId="{6731C0B0-3C23-41FE-8639-0DF22D99B760}" destId="{1DDBE3BC-FB01-412F-BEAE-498F6FAFE627}" srcOrd="0" destOrd="0" presId="urn:microsoft.com/office/officeart/2008/layout/VerticalCurvedList"/>
    <dgm:cxn modelId="{7990214E-2CBB-46D7-8AD8-A6F101613D59}" srcId="{ECD16AA4-D563-4135-B58C-24ACB3D61F46}" destId="{B528C116-51E3-4541-AF0A-D5FA3317ACD1}" srcOrd="2" destOrd="0" parTransId="{27338E47-97CF-403B-9121-6407340A1CC3}" sibTransId="{16C305D6-0DBD-4524-81F5-47A32E49AAAC}"/>
    <dgm:cxn modelId="{72AF7470-9364-465F-8EE2-4181D3502585}" type="presOf" srcId="{4C9B55AD-33E5-4B96-BE34-ADBACC83B582}" destId="{D777A270-9E43-4D47-A55C-95B158B5D0B3}" srcOrd="0" destOrd="0" presId="urn:microsoft.com/office/officeart/2008/layout/VerticalCurvedList"/>
    <dgm:cxn modelId="{B9950F7C-61E0-4B98-843D-CDC6C04FEAF3}" srcId="{ECD16AA4-D563-4135-B58C-24ACB3D61F46}" destId="{25920869-A601-472D-B22A-C758D2CF6A28}" srcOrd="4" destOrd="0" parTransId="{7D3E77B5-4BB5-4439-B981-13E1A3A7EA5A}" sibTransId="{21F7AA68-E977-42A4-9F92-F3726358D1DB}"/>
    <dgm:cxn modelId="{A8EDF398-8CAA-4EDF-9678-97DF4E88D1F7}" srcId="{ECD16AA4-D563-4135-B58C-24ACB3D61F46}" destId="{7B934BFA-A6A2-469F-B068-9869323971E2}" srcOrd="1" destOrd="0" parTransId="{11819230-568C-41CA-8E12-7BAE73E3C6ED}" sibTransId="{B4F716F7-5805-4622-AE4F-AFC2C0BEB10A}"/>
    <dgm:cxn modelId="{B1652FBB-B7F3-4CB8-A3EF-E1E813FEBEC3}" srcId="{ECD16AA4-D563-4135-B58C-24ACB3D61F46}" destId="{4C9B55AD-33E5-4B96-BE34-ADBACC83B582}" srcOrd="3" destOrd="0" parTransId="{16D1B349-8AEB-4ADC-979B-1D722E07F1FD}" sibTransId="{0CB641F9-96E6-42DC-A08C-CBE10FEBBCDB}"/>
    <dgm:cxn modelId="{D30B62BC-500E-463B-A26E-4467E36069B3}" type="presOf" srcId="{B528C116-51E3-4541-AF0A-D5FA3317ACD1}" destId="{25A19A99-C449-4EB4-9BE7-1E537852F2A6}" srcOrd="0" destOrd="0" presId="urn:microsoft.com/office/officeart/2008/layout/VerticalCurvedList"/>
    <dgm:cxn modelId="{8E0280BF-D22B-4F3A-B3F9-1C13934F703A}" type="presOf" srcId="{7B934BFA-A6A2-469F-B068-9869323971E2}" destId="{3B494E25-2607-4C03-A2B5-6C753C36BE51}" srcOrd="0" destOrd="0" presId="urn:microsoft.com/office/officeart/2008/layout/VerticalCurvedList"/>
    <dgm:cxn modelId="{65F327E8-C870-457F-9C04-EC24A838DA7A}" type="presOf" srcId="{ECD16AA4-D563-4135-B58C-24ACB3D61F46}" destId="{E793E56A-B905-4A79-A4B5-4B7D6E66A6CB}" srcOrd="0" destOrd="0" presId="urn:microsoft.com/office/officeart/2008/layout/VerticalCurvedList"/>
    <dgm:cxn modelId="{63BE2CF0-0A94-4B92-ADCC-DBB90432ADD0}" type="presParOf" srcId="{E793E56A-B905-4A79-A4B5-4B7D6E66A6CB}" destId="{B847362D-0FD5-418F-A788-8A72DD5D8EDF}" srcOrd="0" destOrd="0" presId="urn:microsoft.com/office/officeart/2008/layout/VerticalCurvedList"/>
    <dgm:cxn modelId="{FCB0FD0D-30AA-4F13-9E51-0EF11E473A9C}" type="presParOf" srcId="{B847362D-0FD5-418F-A788-8A72DD5D8EDF}" destId="{59085D6D-A175-45CB-9240-03F2347A02A8}" srcOrd="0" destOrd="0" presId="urn:microsoft.com/office/officeart/2008/layout/VerticalCurvedList"/>
    <dgm:cxn modelId="{DB9184FC-5300-41C0-AFA8-A434C84705A9}" type="presParOf" srcId="{59085D6D-A175-45CB-9240-03F2347A02A8}" destId="{450556C7-197C-4010-8F75-83F2D7CFC3EC}" srcOrd="0" destOrd="0" presId="urn:microsoft.com/office/officeart/2008/layout/VerticalCurvedList"/>
    <dgm:cxn modelId="{EC728C4E-8115-4AF8-B7AD-624D62B74444}" type="presParOf" srcId="{59085D6D-A175-45CB-9240-03F2347A02A8}" destId="{1DDBE3BC-FB01-412F-BEAE-498F6FAFE627}" srcOrd="1" destOrd="0" presId="urn:microsoft.com/office/officeart/2008/layout/VerticalCurvedList"/>
    <dgm:cxn modelId="{DD2DFD9E-9CE9-474B-9F5B-453E3CDD99BC}" type="presParOf" srcId="{59085D6D-A175-45CB-9240-03F2347A02A8}" destId="{C6EADBAE-EF17-48F1-B2CE-777850FE25ED}" srcOrd="2" destOrd="0" presId="urn:microsoft.com/office/officeart/2008/layout/VerticalCurvedList"/>
    <dgm:cxn modelId="{CB2C169E-BC2A-41F9-B7EE-8AB1B4BD6E42}" type="presParOf" srcId="{59085D6D-A175-45CB-9240-03F2347A02A8}" destId="{51C2BF99-77CF-41CC-BB27-4A728540585C}" srcOrd="3" destOrd="0" presId="urn:microsoft.com/office/officeart/2008/layout/VerticalCurvedList"/>
    <dgm:cxn modelId="{D1ADCB6F-4ACE-4E9E-9CAB-A18A0AB1A114}" type="presParOf" srcId="{B847362D-0FD5-418F-A788-8A72DD5D8EDF}" destId="{486BE696-B4B8-426D-B16C-D221F8C1AFD4}" srcOrd="1" destOrd="0" presId="urn:microsoft.com/office/officeart/2008/layout/VerticalCurvedList"/>
    <dgm:cxn modelId="{03754E47-689F-41E0-8910-10C282639C83}" type="presParOf" srcId="{B847362D-0FD5-418F-A788-8A72DD5D8EDF}" destId="{62734028-8039-428E-9D04-624DCD28B164}" srcOrd="2" destOrd="0" presId="urn:microsoft.com/office/officeart/2008/layout/VerticalCurvedList"/>
    <dgm:cxn modelId="{3AF858C2-26E9-42B8-99A4-6B3ED41B05E0}" type="presParOf" srcId="{62734028-8039-428E-9D04-624DCD28B164}" destId="{283FABB3-6F21-4188-9A26-11DC85635DB5}" srcOrd="0" destOrd="0" presId="urn:microsoft.com/office/officeart/2008/layout/VerticalCurvedList"/>
    <dgm:cxn modelId="{81951A54-6992-46BC-93E2-21A253B1287E}" type="presParOf" srcId="{B847362D-0FD5-418F-A788-8A72DD5D8EDF}" destId="{3B494E25-2607-4C03-A2B5-6C753C36BE51}" srcOrd="3" destOrd="0" presId="urn:microsoft.com/office/officeart/2008/layout/VerticalCurvedList"/>
    <dgm:cxn modelId="{8FABDBA3-9AB6-4244-BB05-E017D88D7DBB}" type="presParOf" srcId="{B847362D-0FD5-418F-A788-8A72DD5D8EDF}" destId="{2D90E740-A787-49C5-8E03-6C67B5ECC46B}" srcOrd="4" destOrd="0" presId="urn:microsoft.com/office/officeart/2008/layout/VerticalCurvedList"/>
    <dgm:cxn modelId="{F3C1E2B1-F6B6-4138-9254-3FA32321D111}" type="presParOf" srcId="{2D90E740-A787-49C5-8E03-6C67B5ECC46B}" destId="{A566E5E3-151A-4A8D-87BA-BA7D0BE93565}" srcOrd="0" destOrd="0" presId="urn:microsoft.com/office/officeart/2008/layout/VerticalCurvedList"/>
    <dgm:cxn modelId="{8727247C-1FA4-47C6-B0E9-F8539D12ACE7}" type="presParOf" srcId="{B847362D-0FD5-418F-A788-8A72DD5D8EDF}" destId="{25A19A99-C449-4EB4-9BE7-1E537852F2A6}" srcOrd="5" destOrd="0" presId="urn:microsoft.com/office/officeart/2008/layout/VerticalCurvedList"/>
    <dgm:cxn modelId="{F84580C8-B58C-4D8A-A80E-FA6248E811DB}" type="presParOf" srcId="{B847362D-0FD5-418F-A788-8A72DD5D8EDF}" destId="{CFB2B228-A74D-4827-9ACE-A77D90601707}" srcOrd="6" destOrd="0" presId="urn:microsoft.com/office/officeart/2008/layout/VerticalCurvedList"/>
    <dgm:cxn modelId="{59154B4D-907B-41A1-BDBF-1E01F53D05B3}" type="presParOf" srcId="{CFB2B228-A74D-4827-9ACE-A77D90601707}" destId="{5B7C5029-193C-4558-A5DD-A78C73397B41}" srcOrd="0" destOrd="0" presId="urn:microsoft.com/office/officeart/2008/layout/VerticalCurvedList"/>
    <dgm:cxn modelId="{E548913B-95FB-4AD3-9CAB-6CA5E294A33F}" type="presParOf" srcId="{B847362D-0FD5-418F-A788-8A72DD5D8EDF}" destId="{D777A270-9E43-4D47-A55C-95B158B5D0B3}" srcOrd="7" destOrd="0" presId="urn:microsoft.com/office/officeart/2008/layout/VerticalCurvedList"/>
    <dgm:cxn modelId="{361500DF-40B2-4F9F-990F-DCD52ACE9050}" type="presParOf" srcId="{B847362D-0FD5-418F-A788-8A72DD5D8EDF}" destId="{4530EDCE-E8DF-4718-B6FC-FC79D9623DA2}" srcOrd="8" destOrd="0" presId="urn:microsoft.com/office/officeart/2008/layout/VerticalCurvedList"/>
    <dgm:cxn modelId="{D0D43E3C-7CDE-4809-9FE7-63CA6B93531C}" type="presParOf" srcId="{4530EDCE-E8DF-4718-B6FC-FC79D9623DA2}" destId="{37A86A17-B26D-4BC1-B45C-D1EBA926D541}" srcOrd="0" destOrd="0" presId="urn:microsoft.com/office/officeart/2008/layout/VerticalCurvedList"/>
    <dgm:cxn modelId="{AD86E2D3-8D7C-47EF-9A30-6475B97A3273}" type="presParOf" srcId="{B847362D-0FD5-418F-A788-8A72DD5D8EDF}" destId="{42558AEF-AE7D-4BEB-BCD1-605C39FEAF7B}" srcOrd="9" destOrd="0" presId="urn:microsoft.com/office/officeart/2008/layout/VerticalCurvedList"/>
    <dgm:cxn modelId="{5550E5B8-064A-4CE8-A97B-36B26BDEA2D0}" type="presParOf" srcId="{B847362D-0FD5-418F-A788-8A72DD5D8EDF}" destId="{EC25CCCA-9385-4256-A150-513ABCD7EF8E}" srcOrd="10" destOrd="0" presId="urn:microsoft.com/office/officeart/2008/layout/VerticalCurvedList"/>
    <dgm:cxn modelId="{5E045533-52D0-432B-AB60-FA561982F8F2}" type="presParOf" srcId="{EC25CCCA-9385-4256-A150-513ABCD7EF8E}" destId="{D2D0B435-4A07-4BB2-AD83-F9B161D98C80}"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4BF166B-C516-40A3-A1BB-5C124E22C489}" type="doc">
      <dgm:prSet loTypeId="urn:microsoft.com/office/officeart/2008/layout/VerticalAccentList" loCatId="list" qsTypeId="urn:microsoft.com/office/officeart/2005/8/quickstyle/simple5" qsCatId="simple" csTypeId="urn:microsoft.com/office/officeart/2005/8/colors/accent1_2" csCatId="accent1" phldr="1"/>
      <dgm:spPr/>
      <dgm:t>
        <a:bodyPr/>
        <a:lstStyle/>
        <a:p>
          <a:endParaRPr lang="en-US"/>
        </a:p>
      </dgm:t>
    </dgm:pt>
    <dgm:pt modelId="{559EE377-3F93-499A-994C-F232B5821F5B}">
      <dgm:prSet phldrT="[Text]"/>
      <dgm:spPr/>
      <dgm:t>
        <a:bodyPr/>
        <a:lstStyle/>
        <a:p>
          <a:pPr>
            <a:buFont typeface="Arial" panose="020B0604020202020204" pitchFamily="34" charset="0"/>
            <a:buChar char="•"/>
          </a:pPr>
          <a:r>
            <a:rPr lang="en-US" b="0" i="0"/>
            <a:t>&lt;html&gt; adalah root</a:t>
          </a:r>
          <a:endParaRPr lang="en-US"/>
        </a:p>
      </dgm:t>
    </dgm:pt>
    <dgm:pt modelId="{F10177BD-9CA8-404E-B0F2-4A88AAFB156A}" type="parTrans" cxnId="{3F709F54-4D57-4BB7-B024-C369566EEE34}">
      <dgm:prSet/>
      <dgm:spPr/>
      <dgm:t>
        <a:bodyPr/>
        <a:lstStyle/>
        <a:p>
          <a:endParaRPr lang="en-US"/>
        </a:p>
      </dgm:t>
    </dgm:pt>
    <dgm:pt modelId="{1885B7BF-D6D3-45B1-B58C-854E7953A775}" type="sibTrans" cxnId="{3F709F54-4D57-4BB7-B024-C369566EEE34}">
      <dgm:prSet/>
      <dgm:spPr/>
      <dgm:t>
        <a:bodyPr/>
        <a:lstStyle/>
        <a:p>
          <a:endParaRPr lang="en-US"/>
        </a:p>
      </dgm:t>
    </dgm:pt>
    <dgm:pt modelId="{63AB92B7-33B1-4EF1-B82B-A88670B8B424}">
      <dgm:prSet/>
      <dgm:spPr/>
      <dgm:t>
        <a:bodyPr/>
        <a:lstStyle/>
        <a:p>
          <a:pPr>
            <a:buFont typeface="Arial" panose="020B0604020202020204" pitchFamily="34" charset="0"/>
            <a:buChar char="•"/>
          </a:pPr>
          <a:r>
            <a:rPr lang="en-US" b="0" i="0"/>
            <a:t>&lt;html&gt; tidak memiliki orang tua</a:t>
          </a:r>
        </a:p>
      </dgm:t>
    </dgm:pt>
    <dgm:pt modelId="{4339D836-2195-43E6-B219-113CAB0701EF}" type="parTrans" cxnId="{DA669E78-613E-4547-BB20-25BB71E26B3F}">
      <dgm:prSet/>
      <dgm:spPr/>
      <dgm:t>
        <a:bodyPr/>
        <a:lstStyle/>
        <a:p>
          <a:endParaRPr lang="en-US"/>
        </a:p>
      </dgm:t>
    </dgm:pt>
    <dgm:pt modelId="{0DA19340-8651-461F-A7AC-E5DD49007A00}" type="sibTrans" cxnId="{DA669E78-613E-4547-BB20-25BB71E26B3F}">
      <dgm:prSet/>
      <dgm:spPr/>
      <dgm:t>
        <a:bodyPr/>
        <a:lstStyle/>
        <a:p>
          <a:endParaRPr lang="en-US"/>
        </a:p>
      </dgm:t>
    </dgm:pt>
    <dgm:pt modelId="{3FAEA041-8CC4-4FD6-9B53-36F0A3E7737B}">
      <dgm:prSet/>
      <dgm:spPr/>
      <dgm:t>
        <a:bodyPr/>
        <a:lstStyle/>
        <a:p>
          <a:pPr>
            <a:buFont typeface="Arial" panose="020B0604020202020204" pitchFamily="34" charset="0"/>
            <a:buChar char="•"/>
          </a:pPr>
          <a:r>
            <a:rPr lang="en-US" b="0" i="0"/>
            <a:t>&lt;html&gt; adalah induk dari &lt;head&gt; dan &lt;body&gt;</a:t>
          </a:r>
        </a:p>
      </dgm:t>
    </dgm:pt>
    <dgm:pt modelId="{CE410325-FEE9-4CA9-8644-4A212BF63EA0}" type="parTrans" cxnId="{DD6416A1-C84B-43A8-BA6C-665E63D77698}">
      <dgm:prSet/>
      <dgm:spPr/>
      <dgm:t>
        <a:bodyPr/>
        <a:lstStyle/>
        <a:p>
          <a:endParaRPr lang="en-US"/>
        </a:p>
      </dgm:t>
    </dgm:pt>
    <dgm:pt modelId="{CFEAC666-735E-457C-BF6C-6AE6E46CBD30}" type="sibTrans" cxnId="{DD6416A1-C84B-43A8-BA6C-665E63D77698}">
      <dgm:prSet/>
      <dgm:spPr/>
      <dgm:t>
        <a:bodyPr/>
        <a:lstStyle/>
        <a:p>
          <a:endParaRPr lang="en-US"/>
        </a:p>
      </dgm:t>
    </dgm:pt>
    <dgm:pt modelId="{22847643-FCCC-41D9-B698-13A0D1EBF09B}">
      <dgm:prSet/>
      <dgm:spPr/>
      <dgm:t>
        <a:bodyPr/>
        <a:lstStyle/>
        <a:p>
          <a:pPr>
            <a:buFont typeface="Arial" panose="020B0604020202020204" pitchFamily="34" charset="0"/>
            <a:buChar char="•"/>
          </a:pPr>
          <a:r>
            <a:rPr lang="en-US" b="0" i="0"/>
            <a:t>&lt;head&gt; adalah anak pertama dari &lt;html&gt;</a:t>
          </a:r>
        </a:p>
      </dgm:t>
    </dgm:pt>
    <dgm:pt modelId="{5E2152C0-AEDB-4678-994E-99F1BD92F7C0}" type="parTrans" cxnId="{5A8CD25E-0008-457B-B2F1-C17E3599B355}">
      <dgm:prSet/>
      <dgm:spPr/>
      <dgm:t>
        <a:bodyPr/>
        <a:lstStyle/>
        <a:p>
          <a:endParaRPr lang="en-US"/>
        </a:p>
      </dgm:t>
    </dgm:pt>
    <dgm:pt modelId="{17527744-BFD1-440E-87E0-3D0B73832A9C}" type="sibTrans" cxnId="{5A8CD25E-0008-457B-B2F1-C17E3599B355}">
      <dgm:prSet/>
      <dgm:spPr/>
      <dgm:t>
        <a:bodyPr/>
        <a:lstStyle/>
        <a:p>
          <a:endParaRPr lang="en-US"/>
        </a:p>
      </dgm:t>
    </dgm:pt>
    <dgm:pt modelId="{46B7195B-DA2F-49A2-A3D9-186407D27FC8}">
      <dgm:prSet/>
      <dgm:spPr/>
      <dgm:t>
        <a:bodyPr/>
        <a:lstStyle/>
        <a:p>
          <a:pPr>
            <a:buFont typeface="Arial" panose="020B0604020202020204" pitchFamily="34" charset="0"/>
            <a:buChar char="•"/>
          </a:pPr>
          <a:r>
            <a:rPr lang="en-US" b="0" i="0"/>
            <a:t>&lt;body&gt; adalah anak terakhir dari &lt;html&gt;</a:t>
          </a:r>
        </a:p>
      </dgm:t>
    </dgm:pt>
    <dgm:pt modelId="{C23B93BF-FC64-4759-A4F7-F24F4C4AC579}" type="parTrans" cxnId="{B9CB5ED9-06BA-4B0D-B89A-02D5D01CF478}">
      <dgm:prSet/>
      <dgm:spPr/>
      <dgm:t>
        <a:bodyPr/>
        <a:lstStyle/>
        <a:p>
          <a:endParaRPr lang="en-US"/>
        </a:p>
      </dgm:t>
    </dgm:pt>
    <dgm:pt modelId="{CC82F2AE-88C0-40C9-9ACD-18B3E6877C9D}" type="sibTrans" cxnId="{B9CB5ED9-06BA-4B0D-B89A-02D5D01CF478}">
      <dgm:prSet/>
      <dgm:spPr/>
      <dgm:t>
        <a:bodyPr/>
        <a:lstStyle/>
        <a:p>
          <a:endParaRPr lang="en-US"/>
        </a:p>
      </dgm:t>
    </dgm:pt>
    <dgm:pt modelId="{FA16ACFD-F785-436B-9C87-2BB7020D162E}" type="pres">
      <dgm:prSet presAssocID="{44BF166B-C516-40A3-A1BB-5C124E22C489}" presName="Name0" presStyleCnt="0">
        <dgm:presLayoutVars>
          <dgm:chMax/>
          <dgm:chPref/>
          <dgm:dir/>
        </dgm:presLayoutVars>
      </dgm:prSet>
      <dgm:spPr/>
    </dgm:pt>
    <dgm:pt modelId="{C1E4BCC5-E596-4B76-89AF-479AECFD8E56}" type="pres">
      <dgm:prSet presAssocID="{559EE377-3F93-499A-994C-F232B5821F5B}" presName="parenttextcomposite" presStyleCnt="0"/>
      <dgm:spPr/>
    </dgm:pt>
    <dgm:pt modelId="{E443EF63-6C9D-41E3-BD80-963441E662A8}" type="pres">
      <dgm:prSet presAssocID="{559EE377-3F93-499A-994C-F232B5821F5B}" presName="parenttext" presStyleLbl="revTx" presStyleIdx="0" presStyleCnt="5">
        <dgm:presLayoutVars>
          <dgm:chMax/>
          <dgm:chPref val="2"/>
          <dgm:bulletEnabled val="1"/>
        </dgm:presLayoutVars>
      </dgm:prSet>
      <dgm:spPr/>
    </dgm:pt>
    <dgm:pt modelId="{810A3D65-6BB6-4E45-A6DD-2EA699360970}" type="pres">
      <dgm:prSet presAssocID="{559EE377-3F93-499A-994C-F232B5821F5B}" presName="parallelogramComposite" presStyleCnt="0"/>
      <dgm:spPr/>
    </dgm:pt>
    <dgm:pt modelId="{8FC2C299-5BEB-484E-994D-20D7E2819CC3}" type="pres">
      <dgm:prSet presAssocID="{559EE377-3F93-499A-994C-F232B5821F5B}" presName="parallelogram1" presStyleLbl="alignNode1" presStyleIdx="0" presStyleCnt="35"/>
      <dgm:spPr/>
    </dgm:pt>
    <dgm:pt modelId="{E63ADDC8-645C-4CBA-9366-AFF99537AC1B}" type="pres">
      <dgm:prSet presAssocID="{559EE377-3F93-499A-994C-F232B5821F5B}" presName="parallelogram2" presStyleLbl="alignNode1" presStyleIdx="1" presStyleCnt="35"/>
      <dgm:spPr/>
    </dgm:pt>
    <dgm:pt modelId="{298DFD21-A57D-468C-9A51-8B56C2D04C45}" type="pres">
      <dgm:prSet presAssocID="{559EE377-3F93-499A-994C-F232B5821F5B}" presName="parallelogram3" presStyleLbl="alignNode1" presStyleIdx="2" presStyleCnt="35"/>
      <dgm:spPr/>
    </dgm:pt>
    <dgm:pt modelId="{9DD7768F-F461-4433-8E26-999957A0F7C5}" type="pres">
      <dgm:prSet presAssocID="{559EE377-3F93-499A-994C-F232B5821F5B}" presName="parallelogram4" presStyleLbl="alignNode1" presStyleIdx="3" presStyleCnt="35"/>
      <dgm:spPr/>
    </dgm:pt>
    <dgm:pt modelId="{3AA658E3-1725-4A3B-BCF0-3A9238FF599C}" type="pres">
      <dgm:prSet presAssocID="{559EE377-3F93-499A-994C-F232B5821F5B}" presName="parallelogram5" presStyleLbl="alignNode1" presStyleIdx="4" presStyleCnt="35"/>
      <dgm:spPr/>
    </dgm:pt>
    <dgm:pt modelId="{D4A6198C-E1BA-47BD-9DCC-3660BDDCD96D}" type="pres">
      <dgm:prSet presAssocID="{559EE377-3F93-499A-994C-F232B5821F5B}" presName="parallelogram6" presStyleLbl="alignNode1" presStyleIdx="5" presStyleCnt="35"/>
      <dgm:spPr/>
    </dgm:pt>
    <dgm:pt modelId="{BF3D4367-2A76-42D3-A357-BE37C2A10236}" type="pres">
      <dgm:prSet presAssocID="{559EE377-3F93-499A-994C-F232B5821F5B}" presName="parallelogram7" presStyleLbl="alignNode1" presStyleIdx="6" presStyleCnt="35"/>
      <dgm:spPr/>
    </dgm:pt>
    <dgm:pt modelId="{C8612B0A-2C58-4B0D-80E5-C72C7532FFA5}" type="pres">
      <dgm:prSet presAssocID="{1885B7BF-D6D3-45B1-B58C-854E7953A775}" presName="sibTrans" presStyleCnt="0"/>
      <dgm:spPr/>
    </dgm:pt>
    <dgm:pt modelId="{5CE860BF-9EF4-4225-AA9A-B504F7305CCF}" type="pres">
      <dgm:prSet presAssocID="{63AB92B7-33B1-4EF1-B82B-A88670B8B424}" presName="parenttextcomposite" presStyleCnt="0"/>
      <dgm:spPr/>
    </dgm:pt>
    <dgm:pt modelId="{CDCA6D66-3966-45F3-87F8-DEE1CF5D1FC4}" type="pres">
      <dgm:prSet presAssocID="{63AB92B7-33B1-4EF1-B82B-A88670B8B424}" presName="parenttext" presStyleLbl="revTx" presStyleIdx="1" presStyleCnt="5">
        <dgm:presLayoutVars>
          <dgm:chMax/>
          <dgm:chPref val="2"/>
          <dgm:bulletEnabled val="1"/>
        </dgm:presLayoutVars>
      </dgm:prSet>
      <dgm:spPr/>
    </dgm:pt>
    <dgm:pt modelId="{A6F8757E-94E2-4F56-9181-D0035FE546D2}" type="pres">
      <dgm:prSet presAssocID="{63AB92B7-33B1-4EF1-B82B-A88670B8B424}" presName="parallelogramComposite" presStyleCnt="0"/>
      <dgm:spPr/>
    </dgm:pt>
    <dgm:pt modelId="{26798D5D-D59E-4F32-BE52-6395086FEDF2}" type="pres">
      <dgm:prSet presAssocID="{63AB92B7-33B1-4EF1-B82B-A88670B8B424}" presName="parallelogram1" presStyleLbl="alignNode1" presStyleIdx="7" presStyleCnt="35"/>
      <dgm:spPr/>
    </dgm:pt>
    <dgm:pt modelId="{F82284A7-6159-4FD2-B836-E82EBFDF2CE5}" type="pres">
      <dgm:prSet presAssocID="{63AB92B7-33B1-4EF1-B82B-A88670B8B424}" presName="parallelogram2" presStyleLbl="alignNode1" presStyleIdx="8" presStyleCnt="35"/>
      <dgm:spPr/>
    </dgm:pt>
    <dgm:pt modelId="{FBABA1B4-545D-4BB7-AD50-1E385BA6AAAC}" type="pres">
      <dgm:prSet presAssocID="{63AB92B7-33B1-4EF1-B82B-A88670B8B424}" presName="parallelogram3" presStyleLbl="alignNode1" presStyleIdx="9" presStyleCnt="35"/>
      <dgm:spPr/>
    </dgm:pt>
    <dgm:pt modelId="{F01151F5-5289-43BD-8935-90756842B8D1}" type="pres">
      <dgm:prSet presAssocID="{63AB92B7-33B1-4EF1-B82B-A88670B8B424}" presName="parallelogram4" presStyleLbl="alignNode1" presStyleIdx="10" presStyleCnt="35"/>
      <dgm:spPr/>
    </dgm:pt>
    <dgm:pt modelId="{6BCCFAE0-0DB8-4E43-9C9E-616DEC62831A}" type="pres">
      <dgm:prSet presAssocID="{63AB92B7-33B1-4EF1-B82B-A88670B8B424}" presName="parallelogram5" presStyleLbl="alignNode1" presStyleIdx="11" presStyleCnt="35"/>
      <dgm:spPr/>
    </dgm:pt>
    <dgm:pt modelId="{335EA893-9DD1-4F34-9DB2-A421A099145E}" type="pres">
      <dgm:prSet presAssocID="{63AB92B7-33B1-4EF1-B82B-A88670B8B424}" presName="parallelogram6" presStyleLbl="alignNode1" presStyleIdx="12" presStyleCnt="35"/>
      <dgm:spPr/>
    </dgm:pt>
    <dgm:pt modelId="{519A3DB2-5C4C-428A-B954-CC4E1F7619A7}" type="pres">
      <dgm:prSet presAssocID="{63AB92B7-33B1-4EF1-B82B-A88670B8B424}" presName="parallelogram7" presStyleLbl="alignNode1" presStyleIdx="13" presStyleCnt="35"/>
      <dgm:spPr/>
    </dgm:pt>
    <dgm:pt modelId="{CCEF4052-C379-4D52-9935-41FEE4E6A7F4}" type="pres">
      <dgm:prSet presAssocID="{0DA19340-8651-461F-A7AC-E5DD49007A00}" presName="sibTrans" presStyleCnt="0"/>
      <dgm:spPr/>
    </dgm:pt>
    <dgm:pt modelId="{B154F5E4-B60B-45A5-B73F-47811ACE34D2}" type="pres">
      <dgm:prSet presAssocID="{3FAEA041-8CC4-4FD6-9B53-36F0A3E7737B}" presName="parenttextcomposite" presStyleCnt="0"/>
      <dgm:spPr/>
    </dgm:pt>
    <dgm:pt modelId="{28D79ECD-FDE5-4EAA-BB4B-5B71F5007666}" type="pres">
      <dgm:prSet presAssocID="{3FAEA041-8CC4-4FD6-9B53-36F0A3E7737B}" presName="parenttext" presStyleLbl="revTx" presStyleIdx="2" presStyleCnt="5">
        <dgm:presLayoutVars>
          <dgm:chMax/>
          <dgm:chPref val="2"/>
          <dgm:bulletEnabled val="1"/>
        </dgm:presLayoutVars>
      </dgm:prSet>
      <dgm:spPr/>
    </dgm:pt>
    <dgm:pt modelId="{D8FE4A21-6FD1-4628-84B6-DF81F2A707F2}" type="pres">
      <dgm:prSet presAssocID="{3FAEA041-8CC4-4FD6-9B53-36F0A3E7737B}" presName="parallelogramComposite" presStyleCnt="0"/>
      <dgm:spPr/>
    </dgm:pt>
    <dgm:pt modelId="{EBBD12B2-78CD-4764-B231-B32997E41F9C}" type="pres">
      <dgm:prSet presAssocID="{3FAEA041-8CC4-4FD6-9B53-36F0A3E7737B}" presName="parallelogram1" presStyleLbl="alignNode1" presStyleIdx="14" presStyleCnt="35"/>
      <dgm:spPr/>
    </dgm:pt>
    <dgm:pt modelId="{D1D7F79B-884E-49D5-A2F7-9ED47C34B704}" type="pres">
      <dgm:prSet presAssocID="{3FAEA041-8CC4-4FD6-9B53-36F0A3E7737B}" presName="parallelogram2" presStyleLbl="alignNode1" presStyleIdx="15" presStyleCnt="35"/>
      <dgm:spPr/>
    </dgm:pt>
    <dgm:pt modelId="{EAB1D63A-95CA-4A91-9CAD-50AA29332C05}" type="pres">
      <dgm:prSet presAssocID="{3FAEA041-8CC4-4FD6-9B53-36F0A3E7737B}" presName="parallelogram3" presStyleLbl="alignNode1" presStyleIdx="16" presStyleCnt="35"/>
      <dgm:spPr/>
    </dgm:pt>
    <dgm:pt modelId="{0DF6DA00-D0BE-4483-87DD-8D98D63B993B}" type="pres">
      <dgm:prSet presAssocID="{3FAEA041-8CC4-4FD6-9B53-36F0A3E7737B}" presName="parallelogram4" presStyleLbl="alignNode1" presStyleIdx="17" presStyleCnt="35"/>
      <dgm:spPr/>
    </dgm:pt>
    <dgm:pt modelId="{DA3D4FAF-C7AB-4E51-BEB5-FC07B6F5A967}" type="pres">
      <dgm:prSet presAssocID="{3FAEA041-8CC4-4FD6-9B53-36F0A3E7737B}" presName="parallelogram5" presStyleLbl="alignNode1" presStyleIdx="18" presStyleCnt="35"/>
      <dgm:spPr/>
    </dgm:pt>
    <dgm:pt modelId="{91C4D006-33A6-456B-AFD5-433FE1F84C7E}" type="pres">
      <dgm:prSet presAssocID="{3FAEA041-8CC4-4FD6-9B53-36F0A3E7737B}" presName="parallelogram6" presStyleLbl="alignNode1" presStyleIdx="19" presStyleCnt="35"/>
      <dgm:spPr/>
    </dgm:pt>
    <dgm:pt modelId="{3531E705-4421-4742-8CF2-7190C909A327}" type="pres">
      <dgm:prSet presAssocID="{3FAEA041-8CC4-4FD6-9B53-36F0A3E7737B}" presName="parallelogram7" presStyleLbl="alignNode1" presStyleIdx="20" presStyleCnt="35"/>
      <dgm:spPr/>
    </dgm:pt>
    <dgm:pt modelId="{27C8DE0D-6B82-452D-A9B7-4A0796A2880A}" type="pres">
      <dgm:prSet presAssocID="{CFEAC666-735E-457C-BF6C-6AE6E46CBD30}" presName="sibTrans" presStyleCnt="0"/>
      <dgm:spPr/>
    </dgm:pt>
    <dgm:pt modelId="{385B0379-2A81-4F95-B095-EAC5709802E9}" type="pres">
      <dgm:prSet presAssocID="{22847643-FCCC-41D9-B698-13A0D1EBF09B}" presName="parenttextcomposite" presStyleCnt="0"/>
      <dgm:spPr/>
    </dgm:pt>
    <dgm:pt modelId="{34CA381C-9ED5-47B3-BEB7-831D27368D36}" type="pres">
      <dgm:prSet presAssocID="{22847643-FCCC-41D9-B698-13A0D1EBF09B}" presName="parenttext" presStyleLbl="revTx" presStyleIdx="3" presStyleCnt="5">
        <dgm:presLayoutVars>
          <dgm:chMax/>
          <dgm:chPref val="2"/>
          <dgm:bulletEnabled val="1"/>
        </dgm:presLayoutVars>
      </dgm:prSet>
      <dgm:spPr/>
    </dgm:pt>
    <dgm:pt modelId="{6A10DC46-E9F5-439B-BFF7-450D3017F2CD}" type="pres">
      <dgm:prSet presAssocID="{22847643-FCCC-41D9-B698-13A0D1EBF09B}" presName="parallelogramComposite" presStyleCnt="0"/>
      <dgm:spPr/>
    </dgm:pt>
    <dgm:pt modelId="{EB24058B-F016-42E5-8472-6F5FCFC5AB66}" type="pres">
      <dgm:prSet presAssocID="{22847643-FCCC-41D9-B698-13A0D1EBF09B}" presName="parallelogram1" presStyleLbl="alignNode1" presStyleIdx="21" presStyleCnt="35"/>
      <dgm:spPr/>
    </dgm:pt>
    <dgm:pt modelId="{06E0E6CC-BF09-4FA4-BE3E-696AEAAF7584}" type="pres">
      <dgm:prSet presAssocID="{22847643-FCCC-41D9-B698-13A0D1EBF09B}" presName="parallelogram2" presStyleLbl="alignNode1" presStyleIdx="22" presStyleCnt="35"/>
      <dgm:spPr/>
    </dgm:pt>
    <dgm:pt modelId="{6D048359-D039-4191-803A-D163724560FC}" type="pres">
      <dgm:prSet presAssocID="{22847643-FCCC-41D9-B698-13A0D1EBF09B}" presName="parallelogram3" presStyleLbl="alignNode1" presStyleIdx="23" presStyleCnt="35"/>
      <dgm:spPr/>
    </dgm:pt>
    <dgm:pt modelId="{DE308725-3905-477F-A567-30E3801C5A99}" type="pres">
      <dgm:prSet presAssocID="{22847643-FCCC-41D9-B698-13A0D1EBF09B}" presName="parallelogram4" presStyleLbl="alignNode1" presStyleIdx="24" presStyleCnt="35"/>
      <dgm:spPr/>
    </dgm:pt>
    <dgm:pt modelId="{0BEF52C7-91AB-454A-8406-3B5759F843D0}" type="pres">
      <dgm:prSet presAssocID="{22847643-FCCC-41D9-B698-13A0D1EBF09B}" presName="parallelogram5" presStyleLbl="alignNode1" presStyleIdx="25" presStyleCnt="35"/>
      <dgm:spPr/>
    </dgm:pt>
    <dgm:pt modelId="{599928DE-6CD2-48DE-9A74-7E95D4BE1013}" type="pres">
      <dgm:prSet presAssocID="{22847643-FCCC-41D9-B698-13A0D1EBF09B}" presName="parallelogram6" presStyleLbl="alignNode1" presStyleIdx="26" presStyleCnt="35"/>
      <dgm:spPr/>
    </dgm:pt>
    <dgm:pt modelId="{0EB7B252-AB72-4CC6-A5BE-586FBE7A3A74}" type="pres">
      <dgm:prSet presAssocID="{22847643-FCCC-41D9-B698-13A0D1EBF09B}" presName="parallelogram7" presStyleLbl="alignNode1" presStyleIdx="27" presStyleCnt="35"/>
      <dgm:spPr/>
    </dgm:pt>
    <dgm:pt modelId="{4F1B4537-E254-4F43-BF28-B83A25E7B8C6}" type="pres">
      <dgm:prSet presAssocID="{17527744-BFD1-440E-87E0-3D0B73832A9C}" presName="sibTrans" presStyleCnt="0"/>
      <dgm:spPr/>
    </dgm:pt>
    <dgm:pt modelId="{49C87E3E-90C4-45EA-B6F0-4D6FA0FAB650}" type="pres">
      <dgm:prSet presAssocID="{46B7195B-DA2F-49A2-A3D9-186407D27FC8}" presName="parenttextcomposite" presStyleCnt="0"/>
      <dgm:spPr/>
    </dgm:pt>
    <dgm:pt modelId="{B5481EE2-1AF8-45B9-99E1-C878EC008014}" type="pres">
      <dgm:prSet presAssocID="{46B7195B-DA2F-49A2-A3D9-186407D27FC8}" presName="parenttext" presStyleLbl="revTx" presStyleIdx="4" presStyleCnt="5">
        <dgm:presLayoutVars>
          <dgm:chMax/>
          <dgm:chPref val="2"/>
          <dgm:bulletEnabled val="1"/>
        </dgm:presLayoutVars>
      </dgm:prSet>
      <dgm:spPr/>
    </dgm:pt>
    <dgm:pt modelId="{9BB4D897-3222-4212-AA3C-2A130F8B1C16}" type="pres">
      <dgm:prSet presAssocID="{46B7195B-DA2F-49A2-A3D9-186407D27FC8}" presName="parallelogramComposite" presStyleCnt="0"/>
      <dgm:spPr/>
    </dgm:pt>
    <dgm:pt modelId="{3EFC6A65-A3DF-44C4-AAEF-0C446A7764E6}" type="pres">
      <dgm:prSet presAssocID="{46B7195B-DA2F-49A2-A3D9-186407D27FC8}" presName="parallelogram1" presStyleLbl="alignNode1" presStyleIdx="28" presStyleCnt="35"/>
      <dgm:spPr/>
    </dgm:pt>
    <dgm:pt modelId="{12B57516-6AFD-4454-AE13-D30F49E62B8F}" type="pres">
      <dgm:prSet presAssocID="{46B7195B-DA2F-49A2-A3D9-186407D27FC8}" presName="parallelogram2" presStyleLbl="alignNode1" presStyleIdx="29" presStyleCnt="35"/>
      <dgm:spPr/>
    </dgm:pt>
    <dgm:pt modelId="{CACAD5B2-848B-4AF0-8C15-8A0F51A979F1}" type="pres">
      <dgm:prSet presAssocID="{46B7195B-DA2F-49A2-A3D9-186407D27FC8}" presName="parallelogram3" presStyleLbl="alignNode1" presStyleIdx="30" presStyleCnt="35"/>
      <dgm:spPr/>
    </dgm:pt>
    <dgm:pt modelId="{1916B347-ED90-42D3-8BA5-444B0C681B1E}" type="pres">
      <dgm:prSet presAssocID="{46B7195B-DA2F-49A2-A3D9-186407D27FC8}" presName="parallelogram4" presStyleLbl="alignNode1" presStyleIdx="31" presStyleCnt="35"/>
      <dgm:spPr/>
    </dgm:pt>
    <dgm:pt modelId="{7B63C176-B302-448F-A095-6FFE592BD945}" type="pres">
      <dgm:prSet presAssocID="{46B7195B-DA2F-49A2-A3D9-186407D27FC8}" presName="parallelogram5" presStyleLbl="alignNode1" presStyleIdx="32" presStyleCnt="35"/>
      <dgm:spPr/>
    </dgm:pt>
    <dgm:pt modelId="{A0515F14-3765-4FC2-A2CF-5A15CA0CFF08}" type="pres">
      <dgm:prSet presAssocID="{46B7195B-DA2F-49A2-A3D9-186407D27FC8}" presName="parallelogram6" presStyleLbl="alignNode1" presStyleIdx="33" presStyleCnt="35"/>
      <dgm:spPr/>
    </dgm:pt>
    <dgm:pt modelId="{4F0D0893-28D1-43F3-A82A-B9F4B40088C3}" type="pres">
      <dgm:prSet presAssocID="{46B7195B-DA2F-49A2-A3D9-186407D27FC8}" presName="parallelogram7" presStyleLbl="alignNode1" presStyleIdx="34" presStyleCnt="35"/>
      <dgm:spPr/>
    </dgm:pt>
  </dgm:ptLst>
  <dgm:cxnLst>
    <dgm:cxn modelId="{A9803710-0D48-4B21-A715-F9EF8A09DB56}" type="presOf" srcId="{559EE377-3F93-499A-994C-F232B5821F5B}" destId="{E443EF63-6C9D-41E3-BD80-963441E662A8}" srcOrd="0" destOrd="0" presId="urn:microsoft.com/office/officeart/2008/layout/VerticalAccentList"/>
    <dgm:cxn modelId="{FD23AD3F-343A-46B3-9942-6C4B817BFC17}" type="presOf" srcId="{22847643-FCCC-41D9-B698-13A0D1EBF09B}" destId="{34CA381C-9ED5-47B3-BEB7-831D27368D36}" srcOrd="0" destOrd="0" presId="urn:microsoft.com/office/officeart/2008/layout/VerticalAccentList"/>
    <dgm:cxn modelId="{5A8CD25E-0008-457B-B2F1-C17E3599B355}" srcId="{44BF166B-C516-40A3-A1BB-5C124E22C489}" destId="{22847643-FCCC-41D9-B698-13A0D1EBF09B}" srcOrd="3" destOrd="0" parTransId="{5E2152C0-AEDB-4678-994E-99F1BD92F7C0}" sibTransId="{17527744-BFD1-440E-87E0-3D0B73832A9C}"/>
    <dgm:cxn modelId="{434CAD70-0AFD-4B88-AB0E-48B6D7304782}" type="presOf" srcId="{3FAEA041-8CC4-4FD6-9B53-36F0A3E7737B}" destId="{28D79ECD-FDE5-4EAA-BB4B-5B71F5007666}" srcOrd="0" destOrd="0" presId="urn:microsoft.com/office/officeart/2008/layout/VerticalAccentList"/>
    <dgm:cxn modelId="{3F709F54-4D57-4BB7-B024-C369566EEE34}" srcId="{44BF166B-C516-40A3-A1BB-5C124E22C489}" destId="{559EE377-3F93-499A-994C-F232B5821F5B}" srcOrd="0" destOrd="0" parTransId="{F10177BD-9CA8-404E-B0F2-4A88AAFB156A}" sibTransId="{1885B7BF-D6D3-45B1-B58C-854E7953A775}"/>
    <dgm:cxn modelId="{DA669E78-613E-4547-BB20-25BB71E26B3F}" srcId="{44BF166B-C516-40A3-A1BB-5C124E22C489}" destId="{63AB92B7-33B1-4EF1-B82B-A88670B8B424}" srcOrd="1" destOrd="0" parTransId="{4339D836-2195-43E6-B219-113CAB0701EF}" sibTransId="{0DA19340-8651-461F-A7AC-E5DD49007A00}"/>
    <dgm:cxn modelId="{DD6416A1-C84B-43A8-BA6C-665E63D77698}" srcId="{44BF166B-C516-40A3-A1BB-5C124E22C489}" destId="{3FAEA041-8CC4-4FD6-9B53-36F0A3E7737B}" srcOrd="2" destOrd="0" parTransId="{CE410325-FEE9-4CA9-8644-4A212BF63EA0}" sibTransId="{CFEAC666-735E-457C-BF6C-6AE6E46CBD30}"/>
    <dgm:cxn modelId="{F32504AC-352D-429A-83C6-71FD7725F936}" type="presOf" srcId="{44BF166B-C516-40A3-A1BB-5C124E22C489}" destId="{FA16ACFD-F785-436B-9C87-2BB7020D162E}" srcOrd="0" destOrd="0" presId="urn:microsoft.com/office/officeart/2008/layout/VerticalAccentList"/>
    <dgm:cxn modelId="{E81335AD-4E20-41A1-BBD1-E059ADEDC97A}" type="presOf" srcId="{46B7195B-DA2F-49A2-A3D9-186407D27FC8}" destId="{B5481EE2-1AF8-45B9-99E1-C878EC008014}" srcOrd="0" destOrd="0" presId="urn:microsoft.com/office/officeart/2008/layout/VerticalAccentList"/>
    <dgm:cxn modelId="{98E6B9D8-DA3C-4D58-A7C9-AA0594CF2C3F}" type="presOf" srcId="{63AB92B7-33B1-4EF1-B82B-A88670B8B424}" destId="{CDCA6D66-3966-45F3-87F8-DEE1CF5D1FC4}" srcOrd="0" destOrd="0" presId="urn:microsoft.com/office/officeart/2008/layout/VerticalAccentList"/>
    <dgm:cxn modelId="{B9CB5ED9-06BA-4B0D-B89A-02D5D01CF478}" srcId="{44BF166B-C516-40A3-A1BB-5C124E22C489}" destId="{46B7195B-DA2F-49A2-A3D9-186407D27FC8}" srcOrd="4" destOrd="0" parTransId="{C23B93BF-FC64-4759-A4F7-F24F4C4AC579}" sibTransId="{CC82F2AE-88C0-40C9-9ACD-18B3E6877C9D}"/>
    <dgm:cxn modelId="{404145CC-958E-471D-B509-1142AFA321B5}" type="presParOf" srcId="{FA16ACFD-F785-436B-9C87-2BB7020D162E}" destId="{C1E4BCC5-E596-4B76-89AF-479AECFD8E56}" srcOrd="0" destOrd="0" presId="urn:microsoft.com/office/officeart/2008/layout/VerticalAccentList"/>
    <dgm:cxn modelId="{AE408478-4B63-4F96-A198-CD71FDFB16DF}" type="presParOf" srcId="{C1E4BCC5-E596-4B76-89AF-479AECFD8E56}" destId="{E443EF63-6C9D-41E3-BD80-963441E662A8}" srcOrd="0" destOrd="0" presId="urn:microsoft.com/office/officeart/2008/layout/VerticalAccentList"/>
    <dgm:cxn modelId="{3C555BBA-A250-45A5-AF60-812F12073930}" type="presParOf" srcId="{FA16ACFD-F785-436B-9C87-2BB7020D162E}" destId="{810A3D65-6BB6-4E45-A6DD-2EA699360970}" srcOrd="1" destOrd="0" presId="urn:microsoft.com/office/officeart/2008/layout/VerticalAccentList"/>
    <dgm:cxn modelId="{56C4DE6F-1ECE-4251-B2F1-4882CFD67637}" type="presParOf" srcId="{810A3D65-6BB6-4E45-A6DD-2EA699360970}" destId="{8FC2C299-5BEB-484E-994D-20D7E2819CC3}" srcOrd="0" destOrd="0" presId="urn:microsoft.com/office/officeart/2008/layout/VerticalAccentList"/>
    <dgm:cxn modelId="{F114743D-8BA4-4636-845A-DAD6CE031FBA}" type="presParOf" srcId="{810A3D65-6BB6-4E45-A6DD-2EA699360970}" destId="{E63ADDC8-645C-4CBA-9366-AFF99537AC1B}" srcOrd="1" destOrd="0" presId="urn:microsoft.com/office/officeart/2008/layout/VerticalAccentList"/>
    <dgm:cxn modelId="{78D986EF-5D9D-488C-9375-4903C029915D}" type="presParOf" srcId="{810A3D65-6BB6-4E45-A6DD-2EA699360970}" destId="{298DFD21-A57D-468C-9A51-8B56C2D04C45}" srcOrd="2" destOrd="0" presId="urn:microsoft.com/office/officeart/2008/layout/VerticalAccentList"/>
    <dgm:cxn modelId="{BCF28C8F-2916-40AF-95BD-AFEA0350AF1B}" type="presParOf" srcId="{810A3D65-6BB6-4E45-A6DD-2EA699360970}" destId="{9DD7768F-F461-4433-8E26-999957A0F7C5}" srcOrd="3" destOrd="0" presId="urn:microsoft.com/office/officeart/2008/layout/VerticalAccentList"/>
    <dgm:cxn modelId="{75F32659-8B6B-4686-AEC0-0DAC5BD39BD5}" type="presParOf" srcId="{810A3D65-6BB6-4E45-A6DD-2EA699360970}" destId="{3AA658E3-1725-4A3B-BCF0-3A9238FF599C}" srcOrd="4" destOrd="0" presId="urn:microsoft.com/office/officeart/2008/layout/VerticalAccentList"/>
    <dgm:cxn modelId="{6C234B10-5B4D-4C42-A86E-44252AC6DAFD}" type="presParOf" srcId="{810A3D65-6BB6-4E45-A6DD-2EA699360970}" destId="{D4A6198C-E1BA-47BD-9DCC-3660BDDCD96D}" srcOrd="5" destOrd="0" presId="urn:microsoft.com/office/officeart/2008/layout/VerticalAccentList"/>
    <dgm:cxn modelId="{C9CD2674-ADB6-49E7-9F02-5D1E37662446}" type="presParOf" srcId="{810A3D65-6BB6-4E45-A6DD-2EA699360970}" destId="{BF3D4367-2A76-42D3-A357-BE37C2A10236}" srcOrd="6" destOrd="0" presId="urn:microsoft.com/office/officeart/2008/layout/VerticalAccentList"/>
    <dgm:cxn modelId="{2F561D10-E91E-4E9F-81DA-4BCF3771C343}" type="presParOf" srcId="{FA16ACFD-F785-436B-9C87-2BB7020D162E}" destId="{C8612B0A-2C58-4B0D-80E5-C72C7532FFA5}" srcOrd="2" destOrd="0" presId="urn:microsoft.com/office/officeart/2008/layout/VerticalAccentList"/>
    <dgm:cxn modelId="{4C673FF2-AC92-463A-9C61-B4CE2BC6AE9D}" type="presParOf" srcId="{FA16ACFD-F785-436B-9C87-2BB7020D162E}" destId="{5CE860BF-9EF4-4225-AA9A-B504F7305CCF}" srcOrd="3" destOrd="0" presId="urn:microsoft.com/office/officeart/2008/layout/VerticalAccentList"/>
    <dgm:cxn modelId="{16B1B881-E278-4E2A-B78B-28CC1DCF185C}" type="presParOf" srcId="{5CE860BF-9EF4-4225-AA9A-B504F7305CCF}" destId="{CDCA6D66-3966-45F3-87F8-DEE1CF5D1FC4}" srcOrd="0" destOrd="0" presId="urn:microsoft.com/office/officeart/2008/layout/VerticalAccentList"/>
    <dgm:cxn modelId="{95E1FA67-4B3B-4799-9E7E-761A77C59CA5}" type="presParOf" srcId="{FA16ACFD-F785-436B-9C87-2BB7020D162E}" destId="{A6F8757E-94E2-4F56-9181-D0035FE546D2}" srcOrd="4" destOrd="0" presId="urn:microsoft.com/office/officeart/2008/layout/VerticalAccentList"/>
    <dgm:cxn modelId="{59172335-CE75-4B86-9DDB-5664A70D9519}" type="presParOf" srcId="{A6F8757E-94E2-4F56-9181-D0035FE546D2}" destId="{26798D5D-D59E-4F32-BE52-6395086FEDF2}" srcOrd="0" destOrd="0" presId="urn:microsoft.com/office/officeart/2008/layout/VerticalAccentList"/>
    <dgm:cxn modelId="{4C6CEF81-8325-4F86-8FDF-5841EB4F70F7}" type="presParOf" srcId="{A6F8757E-94E2-4F56-9181-D0035FE546D2}" destId="{F82284A7-6159-4FD2-B836-E82EBFDF2CE5}" srcOrd="1" destOrd="0" presId="urn:microsoft.com/office/officeart/2008/layout/VerticalAccentList"/>
    <dgm:cxn modelId="{91B319FB-E7A8-4A0F-869A-92F05101C327}" type="presParOf" srcId="{A6F8757E-94E2-4F56-9181-D0035FE546D2}" destId="{FBABA1B4-545D-4BB7-AD50-1E385BA6AAAC}" srcOrd="2" destOrd="0" presId="urn:microsoft.com/office/officeart/2008/layout/VerticalAccentList"/>
    <dgm:cxn modelId="{DA0D12CD-7B8F-4499-9FFD-DAF47FDC284B}" type="presParOf" srcId="{A6F8757E-94E2-4F56-9181-D0035FE546D2}" destId="{F01151F5-5289-43BD-8935-90756842B8D1}" srcOrd="3" destOrd="0" presId="urn:microsoft.com/office/officeart/2008/layout/VerticalAccentList"/>
    <dgm:cxn modelId="{7889BFC8-8BE9-449E-A7E0-290DB021A1CF}" type="presParOf" srcId="{A6F8757E-94E2-4F56-9181-D0035FE546D2}" destId="{6BCCFAE0-0DB8-4E43-9C9E-616DEC62831A}" srcOrd="4" destOrd="0" presId="urn:microsoft.com/office/officeart/2008/layout/VerticalAccentList"/>
    <dgm:cxn modelId="{234CB564-7569-4F43-8E1E-6275C22BC10E}" type="presParOf" srcId="{A6F8757E-94E2-4F56-9181-D0035FE546D2}" destId="{335EA893-9DD1-4F34-9DB2-A421A099145E}" srcOrd="5" destOrd="0" presId="urn:microsoft.com/office/officeart/2008/layout/VerticalAccentList"/>
    <dgm:cxn modelId="{A420E19A-5739-4FE8-92C4-ED6F47B24AFD}" type="presParOf" srcId="{A6F8757E-94E2-4F56-9181-D0035FE546D2}" destId="{519A3DB2-5C4C-428A-B954-CC4E1F7619A7}" srcOrd="6" destOrd="0" presId="urn:microsoft.com/office/officeart/2008/layout/VerticalAccentList"/>
    <dgm:cxn modelId="{801EF581-D239-4F50-8F56-9F5664CD34AA}" type="presParOf" srcId="{FA16ACFD-F785-436B-9C87-2BB7020D162E}" destId="{CCEF4052-C379-4D52-9935-41FEE4E6A7F4}" srcOrd="5" destOrd="0" presId="urn:microsoft.com/office/officeart/2008/layout/VerticalAccentList"/>
    <dgm:cxn modelId="{B7CFB863-2BBA-46CF-9CFF-DE902ACDA979}" type="presParOf" srcId="{FA16ACFD-F785-436B-9C87-2BB7020D162E}" destId="{B154F5E4-B60B-45A5-B73F-47811ACE34D2}" srcOrd="6" destOrd="0" presId="urn:microsoft.com/office/officeart/2008/layout/VerticalAccentList"/>
    <dgm:cxn modelId="{D448FC34-CF51-4AF2-9EF0-DC279D38A586}" type="presParOf" srcId="{B154F5E4-B60B-45A5-B73F-47811ACE34D2}" destId="{28D79ECD-FDE5-4EAA-BB4B-5B71F5007666}" srcOrd="0" destOrd="0" presId="urn:microsoft.com/office/officeart/2008/layout/VerticalAccentList"/>
    <dgm:cxn modelId="{030D9881-3670-4F35-B294-585794248CDC}" type="presParOf" srcId="{FA16ACFD-F785-436B-9C87-2BB7020D162E}" destId="{D8FE4A21-6FD1-4628-84B6-DF81F2A707F2}" srcOrd="7" destOrd="0" presId="urn:microsoft.com/office/officeart/2008/layout/VerticalAccentList"/>
    <dgm:cxn modelId="{222C769F-7B9E-4E7C-9A36-3B8BA7EF645F}" type="presParOf" srcId="{D8FE4A21-6FD1-4628-84B6-DF81F2A707F2}" destId="{EBBD12B2-78CD-4764-B231-B32997E41F9C}" srcOrd="0" destOrd="0" presId="urn:microsoft.com/office/officeart/2008/layout/VerticalAccentList"/>
    <dgm:cxn modelId="{45379423-F899-434E-8F20-45274D26C6C9}" type="presParOf" srcId="{D8FE4A21-6FD1-4628-84B6-DF81F2A707F2}" destId="{D1D7F79B-884E-49D5-A2F7-9ED47C34B704}" srcOrd="1" destOrd="0" presId="urn:microsoft.com/office/officeart/2008/layout/VerticalAccentList"/>
    <dgm:cxn modelId="{80DD9CEB-F95C-4CFD-BCF2-1FF702DD9ED3}" type="presParOf" srcId="{D8FE4A21-6FD1-4628-84B6-DF81F2A707F2}" destId="{EAB1D63A-95CA-4A91-9CAD-50AA29332C05}" srcOrd="2" destOrd="0" presId="urn:microsoft.com/office/officeart/2008/layout/VerticalAccentList"/>
    <dgm:cxn modelId="{E8406D7F-A451-428D-A226-5A5E998D8E6C}" type="presParOf" srcId="{D8FE4A21-6FD1-4628-84B6-DF81F2A707F2}" destId="{0DF6DA00-D0BE-4483-87DD-8D98D63B993B}" srcOrd="3" destOrd="0" presId="urn:microsoft.com/office/officeart/2008/layout/VerticalAccentList"/>
    <dgm:cxn modelId="{22A79605-678A-44B7-9C7B-C29681ADB0DB}" type="presParOf" srcId="{D8FE4A21-6FD1-4628-84B6-DF81F2A707F2}" destId="{DA3D4FAF-C7AB-4E51-BEB5-FC07B6F5A967}" srcOrd="4" destOrd="0" presId="urn:microsoft.com/office/officeart/2008/layout/VerticalAccentList"/>
    <dgm:cxn modelId="{A91C7374-A185-4D7B-BBA5-8AC50E6B7592}" type="presParOf" srcId="{D8FE4A21-6FD1-4628-84B6-DF81F2A707F2}" destId="{91C4D006-33A6-456B-AFD5-433FE1F84C7E}" srcOrd="5" destOrd="0" presId="urn:microsoft.com/office/officeart/2008/layout/VerticalAccentList"/>
    <dgm:cxn modelId="{8A0332D4-7952-46D2-BD67-541D96055D94}" type="presParOf" srcId="{D8FE4A21-6FD1-4628-84B6-DF81F2A707F2}" destId="{3531E705-4421-4742-8CF2-7190C909A327}" srcOrd="6" destOrd="0" presId="urn:microsoft.com/office/officeart/2008/layout/VerticalAccentList"/>
    <dgm:cxn modelId="{37816436-FFDE-4C6B-9ACA-A42B0021F927}" type="presParOf" srcId="{FA16ACFD-F785-436B-9C87-2BB7020D162E}" destId="{27C8DE0D-6B82-452D-A9B7-4A0796A2880A}" srcOrd="8" destOrd="0" presId="urn:microsoft.com/office/officeart/2008/layout/VerticalAccentList"/>
    <dgm:cxn modelId="{5A2619D8-8095-47C6-9E41-D2AE805650EA}" type="presParOf" srcId="{FA16ACFD-F785-436B-9C87-2BB7020D162E}" destId="{385B0379-2A81-4F95-B095-EAC5709802E9}" srcOrd="9" destOrd="0" presId="urn:microsoft.com/office/officeart/2008/layout/VerticalAccentList"/>
    <dgm:cxn modelId="{96BFD64C-FAC1-4907-82D0-BA8DEFAE0D6F}" type="presParOf" srcId="{385B0379-2A81-4F95-B095-EAC5709802E9}" destId="{34CA381C-9ED5-47B3-BEB7-831D27368D36}" srcOrd="0" destOrd="0" presId="urn:microsoft.com/office/officeart/2008/layout/VerticalAccentList"/>
    <dgm:cxn modelId="{0673757C-629F-47EF-A325-D053630948BB}" type="presParOf" srcId="{FA16ACFD-F785-436B-9C87-2BB7020D162E}" destId="{6A10DC46-E9F5-439B-BFF7-450D3017F2CD}" srcOrd="10" destOrd="0" presId="urn:microsoft.com/office/officeart/2008/layout/VerticalAccentList"/>
    <dgm:cxn modelId="{97C430C8-58AC-4945-B022-F668DDEFF0A4}" type="presParOf" srcId="{6A10DC46-E9F5-439B-BFF7-450D3017F2CD}" destId="{EB24058B-F016-42E5-8472-6F5FCFC5AB66}" srcOrd="0" destOrd="0" presId="urn:microsoft.com/office/officeart/2008/layout/VerticalAccentList"/>
    <dgm:cxn modelId="{F58F6DBF-C3BB-4004-A7F9-9145E94737B0}" type="presParOf" srcId="{6A10DC46-E9F5-439B-BFF7-450D3017F2CD}" destId="{06E0E6CC-BF09-4FA4-BE3E-696AEAAF7584}" srcOrd="1" destOrd="0" presId="urn:microsoft.com/office/officeart/2008/layout/VerticalAccentList"/>
    <dgm:cxn modelId="{91A864AE-83A8-47B5-8C09-235E86B280F3}" type="presParOf" srcId="{6A10DC46-E9F5-439B-BFF7-450D3017F2CD}" destId="{6D048359-D039-4191-803A-D163724560FC}" srcOrd="2" destOrd="0" presId="urn:microsoft.com/office/officeart/2008/layout/VerticalAccentList"/>
    <dgm:cxn modelId="{5CE9D288-01FF-42A8-9F39-92C531BBA768}" type="presParOf" srcId="{6A10DC46-E9F5-439B-BFF7-450D3017F2CD}" destId="{DE308725-3905-477F-A567-30E3801C5A99}" srcOrd="3" destOrd="0" presId="urn:microsoft.com/office/officeart/2008/layout/VerticalAccentList"/>
    <dgm:cxn modelId="{8DA55716-B50A-4416-9FA6-AEA724DAEE96}" type="presParOf" srcId="{6A10DC46-E9F5-439B-BFF7-450D3017F2CD}" destId="{0BEF52C7-91AB-454A-8406-3B5759F843D0}" srcOrd="4" destOrd="0" presId="urn:microsoft.com/office/officeart/2008/layout/VerticalAccentList"/>
    <dgm:cxn modelId="{3AF88461-7AFD-477C-A82F-8E68F8A5E1DA}" type="presParOf" srcId="{6A10DC46-E9F5-439B-BFF7-450D3017F2CD}" destId="{599928DE-6CD2-48DE-9A74-7E95D4BE1013}" srcOrd="5" destOrd="0" presId="urn:microsoft.com/office/officeart/2008/layout/VerticalAccentList"/>
    <dgm:cxn modelId="{D814BCF7-5328-4310-96FA-12B7D13001DE}" type="presParOf" srcId="{6A10DC46-E9F5-439B-BFF7-450D3017F2CD}" destId="{0EB7B252-AB72-4CC6-A5BE-586FBE7A3A74}" srcOrd="6" destOrd="0" presId="urn:microsoft.com/office/officeart/2008/layout/VerticalAccentList"/>
    <dgm:cxn modelId="{CBC63A70-C337-4CEC-A207-582A522B1EF0}" type="presParOf" srcId="{FA16ACFD-F785-436B-9C87-2BB7020D162E}" destId="{4F1B4537-E254-4F43-BF28-B83A25E7B8C6}" srcOrd="11" destOrd="0" presId="urn:microsoft.com/office/officeart/2008/layout/VerticalAccentList"/>
    <dgm:cxn modelId="{27ACB085-4ACD-4718-841A-40B323340034}" type="presParOf" srcId="{FA16ACFD-F785-436B-9C87-2BB7020D162E}" destId="{49C87E3E-90C4-45EA-B6F0-4D6FA0FAB650}" srcOrd="12" destOrd="0" presId="urn:microsoft.com/office/officeart/2008/layout/VerticalAccentList"/>
    <dgm:cxn modelId="{C989A3E0-7EA2-4F67-B49E-DCAF0D6DCBEC}" type="presParOf" srcId="{49C87E3E-90C4-45EA-B6F0-4D6FA0FAB650}" destId="{B5481EE2-1AF8-45B9-99E1-C878EC008014}" srcOrd="0" destOrd="0" presId="urn:microsoft.com/office/officeart/2008/layout/VerticalAccentList"/>
    <dgm:cxn modelId="{CC9FA3B8-E258-4370-B73A-AA9BDA6C934A}" type="presParOf" srcId="{FA16ACFD-F785-436B-9C87-2BB7020D162E}" destId="{9BB4D897-3222-4212-AA3C-2A130F8B1C16}" srcOrd="13" destOrd="0" presId="urn:microsoft.com/office/officeart/2008/layout/VerticalAccentList"/>
    <dgm:cxn modelId="{E6A33A98-667E-4120-B9A9-4EDBAB2B45DE}" type="presParOf" srcId="{9BB4D897-3222-4212-AA3C-2A130F8B1C16}" destId="{3EFC6A65-A3DF-44C4-AAEF-0C446A7764E6}" srcOrd="0" destOrd="0" presId="urn:microsoft.com/office/officeart/2008/layout/VerticalAccentList"/>
    <dgm:cxn modelId="{AE1AD429-0687-444C-8BE5-6BF63D46CD6F}" type="presParOf" srcId="{9BB4D897-3222-4212-AA3C-2A130F8B1C16}" destId="{12B57516-6AFD-4454-AE13-D30F49E62B8F}" srcOrd="1" destOrd="0" presId="urn:microsoft.com/office/officeart/2008/layout/VerticalAccentList"/>
    <dgm:cxn modelId="{C7FD3FFA-117F-4B89-9C43-0995B4E0959B}" type="presParOf" srcId="{9BB4D897-3222-4212-AA3C-2A130F8B1C16}" destId="{CACAD5B2-848B-4AF0-8C15-8A0F51A979F1}" srcOrd="2" destOrd="0" presId="urn:microsoft.com/office/officeart/2008/layout/VerticalAccentList"/>
    <dgm:cxn modelId="{1C371E77-91C3-4CBD-B1AC-046DC26A923B}" type="presParOf" srcId="{9BB4D897-3222-4212-AA3C-2A130F8B1C16}" destId="{1916B347-ED90-42D3-8BA5-444B0C681B1E}" srcOrd="3" destOrd="0" presId="urn:microsoft.com/office/officeart/2008/layout/VerticalAccentList"/>
    <dgm:cxn modelId="{4A31D982-5A1A-4A5F-ACE8-FD2CEE0B0CF6}" type="presParOf" srcId="{9BB4D897-3222-4212-AA3C-2A130F8B1C16}" destId="{7B63C176-B302-448F-A095-6FFE592BD945}" srcOrd="4" destOrd="0" presId="urn:microsoft.com/office/officeart/2008/layout/VerticalAccentList"/>
    <dgm:cxn modelId="{92CDC663-29F5-4A08-B20B-0322052208B5}" type="presParOf" srcId="{9BB4D897-3222-4212-AA3C-2A130F8B1C16}" destId="{A0515F14-3765-4FC2-A2CF-5A15CA0CFF08}" srcOrd="5" destOrd="0" presId="urn:microsoft.com/office/officeart/2008/layout/VerticalAccentList"/>
    <dgm:cxn modelId="{BDDCCE96-1DE4-4DA4-9F96-EB315EB5FD33}" type="presParOf" srcId="{9BB4D897-3222-4212-AA3C-2A130F8B1C16}" destId="{4F0D0893-28D1-43F3-A82A-B9F4B40088C3}" srcOrd="6" destOrd="0" presId="urn:microsoft.com/office/officeart/2008/layout/Vertical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5CC081-7368-4C56-A4FD-28A0F55CCF42}">
      <dsp:nvSpPr>
        <dsp:cNvPr id="0" name=""/>
        <dsp:cNvSpPr/>
      </dsp:nvSpPr>
      <dsp:spPr>
        <a:xfrm>
          <a:off x="1283259" y="286"/>
          <a:ext cx="2574962" cy="1544977"/>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Font typeface="Arial" panose="020B0604020202020204" pitchFamily="34" charset="0"/>
            <a:buNone/>
          </a:pPr>
          <a:r>
            <a:rPr lang="en-US" sz="2000" b="0" i="0" kern="1200"/>
            <a:t>DOM JavaScript dapat mengubah semua elemen HTML di halaman</a:t>
          </a:r>
          <a:endParaRPr lang="en-US" sz="2000" kern="1200"/>
        </a:p>
      </dsp:txBody>
      <dsp:txXfrm>
        <a:off x="1283259" y="286"/>
        <a:ext cx="2574962" cy="1544977"/>
      </dsp:txXfrm>
    </dsp:sp>
    <dsp:sp modelId="{107DD47A-B776-429C-ADE3-7309923A4F27}">
      <dsp:nvSpPr>
        <dsp:cNvPr id="0" name=""/>
        <dsp:cNvSpPr/>
      </dsp:nvSpPr>
      <dsp:spPr>
        <a:xfrm>
          <a:off x="4115718" y="286"/>
          <a:ext cx="2574962" cy="1544977"/>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Font typeface="Arial" panose="020B0604020202020204" pitchFamily="34" charset="0"/>
            <a:buNone/>
          </a:pPr>
          <a:r>
            <a:rPr lang="en-US" sz="2000" b="0" i="0" kern="1200"/>
            <a:t>DOM JavaScript dapat mengubah semua atribut HTML di halaman</a:t>
          </a:r>
        </a:p>
      </dsp:txBody>
      <dsp:txXfrm>
        <a:off x="4115718" y="286"/>
        <a:ext cx="2574962" cy="1544977"/>
      </dsp:txXfrm>
    </dsp:sp>
    <dsp:sp modelId="{125137D2-F381-4D68-AFE3-F0663D0D0588}">
      <dsp:nvSpPr>
        <dsp:cNvPr id="0" name=""/>
        <dsp:cNvSpPr/>
      </dsp:nvSpPr>
      <dsp:spPr>
        <a:xfrm>
          <a:off x="6948176" y="286"/>
          <a:ext cx="2574962" cy="1544977"/>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Font typeface="Arial" panose="020B0604020202020204" pitchFamily="34" charset="0"/>
            <a:buNone/>
          </a:pPr>
          <a:r>
            <a:rPr lang="en-US" sz="2000" b="0" i="0" kern="1200"/>
            <a:t>DOM JavaScript dapat mengubah semua gaya CSS di halaman</a:t>
          </a:r>
        </a:p>
      </dsp:txBody>
      <dsp:txXfrm>
        <a:off x="6948176" y="286"/>
        <a:ext cx="2574962" cy="1544977"/>
      </dsp:txXfrm>
    </dsp:sp>
    <dsp:sp modelId="{A91C5736-A05B-40A1-9351-5F180EE1C439}">
      <dsp:nvSpPr>
        <dsp:cNvPr id="0" name=""/>
        <dsp:cNvSpPr/>
      </dsp:nvSpPr>
      <dsp:spPr>
        <a:xfrm>
          <a:off x="1283259" y="1802760"/>
          <a:ext cx="2574962" cy="1544977"/>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Font typeface="Arial" panose="020B0604020202020204" pitchFamily="34" charset="0"/>
            <a:buNone/>
          </a:pPr>
          <a:r>
            <a:rPr lang="en-US" sz="2000" b="0" i="0" kern="1200"/>
            <a:t>DOM JavaScript dapat menghapus elemen dan atribut HTML yang ada</a:t>
          </a:r>
        </a:p>
      </dsp:txBody>
      <dsp:txXfrm>
        <a:off x="1283259" y="1802760"/>
        <a:ext cx="2574962" cy="1544977"/>
      </dsp:txXfrm>
    </dsp:sp>
    <dsp:sp modelId="{9FF89E95-8B7E-41D5-9FBB-9C9F0E2977A5}">
      <dsp:nvSpPr>
        <dsp:cNvPr id="0" name=""/>
        <dsp:cNvSpPr/>
      </dsp:nvSpPr>
      <dsp:spPr>
        <a:xfrm>
          <a:off x="4115718" y="1802760"/>
          <a:ext cx="2574962" cy="1544977"/>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Font typeface="Arial" panose="020B0604020202020204" pitchFamily="34" charset="0"/>
            <a:buNone/>
          </a:pPr>
          <a:r>
            <a:rPr lang="en-US" sz="2000" b="0" i="0" kern="1200"/>
            <a:t>DOM JavaScript dapat menambahkan elemen dan atribut HTML baru</a:t>
          </a:r>
        </a:p>
      </dsp:txBody>
      <dsp:txXfrm>
        <a:off x="4115718" y="1802760"/>
        <a:ext cx="2574962" cy="1544977"/>
      </dsp:txXfrm>
    </dsp:sp>
    <dsp:sp modelId="{E8DF7F17-3729-41D2-A1ED-2DFEFEC0FD06}">
      <dsp:nvSpPr>
        <dsp:cNvPr id="0" name=""/>
        <dsp:cNvSpPr/>
      </dsp:nvSpPr>
      <dsp:spPr>
        <a:xfrm>
          <a:off x="6948176" y="1802760"/>
          <a:ext cx="2574962" cy="1544977"/>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Font typeface="Arial" panose="020B0604020202020204" pitchFamily="34" charset="0"/>
            <a:buNone/>
          </a:pPr>
          <a:r>
            <a:rPr lang="sv-SE" sz="2000" b="0" i="0" kern="1200"/>
            <a:t>DOM JavaScript dapat bereaksi terhadap semua peristiwa HTML yang ada di halaman</a:t>
          </a:r>
        </a:p>
      </dsp:txBody>
      <dsp:txXfrm>
        <a:off x="6948176" y="1802760"/>
        <a:ext cx="2574962" cy="1544977"/>
      </dsp:txXfrm>
    </dsp:sp>
    <dsp:sp modelId="{DFD219F0-D2D5-43CD-8EC7-C0B379E39BE0}">
      <dsp:nvSpPr>
        <dsp:cNvPr id="0" name=""/>
        <dsp:cNvSpPr/>
      </dsp:nvSpPr>
      <dsp:spPr>
        <a:xfrm>
          <a:off x="4115718" y="3605233"/>
          <a:ext cx="2574962" cy="1544977"/>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Font typeface="Arial" panose="020B0604020202020204" pitchFamily="34" charset="0"/>
            <a:buNone/>
          </a:pPr>
          <a:r>
            <a:rPr lang="en-US" sz="2000" b="0" i="0" kern="1200"/>
            <a:t>DOM JavaScript dapat membuat acara HTML baru di halaman</a:t>
          </a:r>
        </a:p>
      </dsp:txBody>
      <dsp:txXfrm>
        <a:off x="4115718" y="3605233"/>
        <a:ext cx="2574962" cy="15449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DBE3BC-FB01-412F-BEAE-498F6FAFE627}">
      <dsp:nvSpPr>
        <dsp:cNvPr id="0" name=""/>
        <dsp:cNvSpPr/>
      </dsp:nvSpPr>
      <dsp:spPr>
        <a:xfrm>
          <a:off x="-5823579" y="-891285"/>
          <a:ext cx="6933069" cy="6933069"/>
        </a:xfrm>
        <a:prstGeom prst="blockArc">
          <a:avLst>
            <a:gd name="adj1" fmla="val 18900000"/>
            <a:gd name="adj2" fmla="val 2700000"/>
            <a:gd name="adj3" fmla="val 312"/>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86BE696-B4B8-426D-B16C-D221F8C1AFD4}">
      <dsp:nvSpPr>
        <dsp:cNvPr id="0" name=""/>
        <dsp:cNvSpPr/>
      </dsp:nvSpPr>
      <dsp:spPr>
        <a:xfrm>
          <a:off x="484937" y="321803"/>
          <a:ext cx="10249115" cy="644018"/>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11190" tIns="88900" rIns="88900" bIns="88900" numCol="1" spcCol="1270" anchor="ctr" anchorCtr="0">
          <a:noAutofit/>
        </a:bodyPr>
        <a:lstStyle/>
        <a:p>
          <a:pPr marL="0" lvl="0" indent="0" algn="l" defTabSz="1555750">
            <a:lnSpc>
              <a:spcPct val="90000"/>
            </a:lnSpc>
            <a:spcBef>
              <a:spcPct val="0"/>
            </a:spcBef>
            <a:spcAft>
              <a:spcPct val="35000"/>
            </a:spcAft>
            <a:buFont typeface="Arial" panose="020B0604020202020204" pitchFamily="34" charset="0"/>
            <a:buNone/>
          </a:pPr>
          <a:r>
            <a:rPr lang="en-US" sz="3500" b="0" i="0" kern="1200"/>
            <a:t>Menemukan Elemen HTML</a:t>
          </a:r>
        </a:p>
      </dsp:txBody>
      <dsp:txXfrm>
        <a:off x="484937" y="321803"/>
        <a:ext cx="10249115" cy="644018"/>
      </dsp:txXfrm>
    </dsp:sp>
    <dsp:sp modelId="{283FABB3-6F21-4188-9A26-11DC85635DB5}">
      <dsp:nvSpPr>
        <dsp:cNvPr id="0" name=""/>
        <dsp:cNvSpPr/>
      </dsp:nvSpPr>
      <dsp:spPr>
        <a:xfrm>
          <a:off x="82425" y="241300"/>
          <a:ext cx="805022" cy="805022"/>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B494E25-2607-4C03-A2B5-6C753C36BE51}">
      <dsp:nvSpPr>
        <dsp:cNvPr id="0" name=""/>
        <dsp:cNvSpPr/>
      </dsp:nvSpPr>
      <dsp:spPr>
        <a:xfrm>
          <a:off x="946421" y="1287521"/>
          <a:ext cx="9787630" cy="644018"/>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11190" tIns="88900" rIns="88900" bIns="88900" numCol="1" spcCol="1270" anchor="ctr" anchorCtr="0">
          <a:noAutofit/>
        </a:bodyPr>
        <a:lstStyle/>
        <a:p>
          <a:pPr marL="0" lvl="0" indent="0" algn="l" defTabSz="1555750">
            <a:lnSpc>
              <a:spcPct val="90000"/>
            </a:lnSpc>
            <a:spcBef>
              <a:spcPct val="0"/>
            </a:spcBef>
            <a:spcAft>
              <a:spcPct val="35000"/>
            </a:spcAft>
            <a:buFont typeface="Arial" panose="020B0604020202020204" pitchFamily="34" charset="0"/>
            <a:buNone/>
          </a:pPr>
          <a:r>
            <a:rPr lang="en-US" sz="3500" b="0" i="0" kern="1200"/>
            <a:t>Mengubah Elemen HTML</a:t>
          </a:r>
        </a:p>
      </dsp:txBody>
      <dsp:txXfrm>
        <a:off x="946421" y="1287521"/>
        <a:ext cx="9787630" cy="644018"/>
      </dsp:txXfrm>
    </dsp:sp>
    <dsp:sp modelId="{A566E5E3-151A-4A8D-87BA-BA7D0BE93565}">
      <dsp:nvSpPr>
        <dsp:cNvPr id="0" name=""/>
        <dsp:cNvSpPr/>
      </dsp:nvSpPr>
      <dsp:spPr>
        <a:xfrm>
          <a:off x="543910" y="1207019"/>
          <a:ext cx="805022" cy="805022"/>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25A19A99-C449-4EB4-9BE7-1E537852F2A6}">
      <dsp:nvSpPr>
        <dsp:cNvPr id="0" name=""/>
        <dsp:cNvSpPr/>
      </dsp:nvSpPr>
      <dsp:spPr>
        <a:xfrm>
          <a:off x="1088060" y="2253239"/>
          <a:ext cx="9645991" cy="644018"/>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11190" tIns="88900" rIns="88900" bIns="88900" numCol="1" spcCol="1270" anchor="ctr" anchorCtr="0">
          <a:noAutofit/>
        </a:bodyPr>
        <a:lstStyle/>
        <a:p>
          <a:pPr marL="0" lvl="0" indent="0" algn="l" defTabSz="1555750">
            <a:lnSpc>
              <a:spcPct val="90000"/>
            </a:lnSpc>
            <a:spcBef>
              <a:spcPct val="0"/>
            </a:spcBef>
            <a:spcAft>
              <a:spcPct val="35000"/>
            </a:spcAft>
            <a:buFont typeface="Arial" panose="020B0604020202020204" pitchFamily="34" charset="0"/>
            <a:buNone/>
          </a:pPr>
          <a:r>
            <a:rPr lang="en-US" sz="3500" b="0" i="0" kern="1200"/>
            <a:t>Menambah atau Menghapus Elemen HTML</a:t>
          </a:r>
        </a:p>
      </dsp:txBody>
      <dsp:txXfrm>
        <a:off x="1088060" y="2253239"/>
        <a:ext cx="9645991" cy="644018"/>
      </dsp:txXfrm>
    </dsp:sp>
    <dsp:sp modelId="{5B7C5029-193C-4558-A5DD-A78C73397B41}">
      <dsp:nvSpPr>
        <dsp:cNvPr id="0" name=""/>
        <dsp:cNvSpPr/>
      </dsp:nvSpPr>
      <dsp:spPr>
        <a:xfrm>
          <a:off x="685549" y="2172737"/>
          <a:ext cx="805022" cy="805022"/>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D777A270-9E43-4D47-A55C-95B158B5D0B3}">
      <dsp:nvSpPr>
        <dsp:cNvPr id="0" name=""/>
        <dsp:cNvSpPr/>
      </dsp:nvSpPr>
      <dsp:spPr>
        <a:xfrm>
          <a:off x="946421" y="3218958"/>
          <a:ext cx="9787630" cy="644018"/>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11190" tIns="88900" rIns="88900" bIns="88900" numCol="1" spcCol="1270" anchor="ctr" anchorCtr="0">
          <a:noAutofit/>
        </a:bodyPr>
        <a:lstStyle/>
        <a:p>
          <a:pPr marL="0" lvl="0" indent="0" algn="l" defTabSz="1555750">
            <a:lnSpc>
              <a:spcPct val="90000"/>
            </a:lnSpc>
            <a:spcBef>
              <a:spcPct val="0"/>
            </a:spcBef>
            <a:spcAft>
              <a:spcPct val="35000"/>
            </a:spcAft>
            <a:buFont typeface="Arial" panose="020B0604020202020204" pitchFamily="34" charset="0"/>
            <a:buNone/>
          </a:pPr>
          <a:r>
            <a:rPr lang="en-US" sz="3500" b="0" i="0" kern="1200"/>
            <a:t>Navigasi Elemen HTML</a:t>
          </a:r>
        </a:p>
      </dsp:txBody>
      <dsp:txXfrm>
        <a:off x="946421" y="3218958"/>
        <a:ext cx="9787630" cy="644018"/>
      </dsp:txXfrm>
    </dsp:sp>
    <dsp:sp modelId="{37A86A17-B26D-4BC1-B45C-D1EBA926D541}">
      <dsp:nvSpPr>
        <dsp:cNvPr id="0" name=""/>
        <dsp:cNvSpPr/>
      </dsp:nvSpPr>
      <dsp:spPr>
        <a:xfrm>
          <a:off x="543910" y="3138455"/>
          <a:ext cx="805022" cy="805022"/>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42558AEF-AE7D-4BEB-BCD1-605C39FEAF7B}">
      <dsp:nvSpPr>
        <dsp:cNvPr id="0" name=""/>
        <dsp:cNvSpPr/>
      </dsp:nvSpPr>
      <dsp:spPr>
        <a:xfrm>
          <a:off x="484937" y="4184676"/>
          <a:ext cx="10249115" cy="644018"/>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11190" tIns="88900" rIns="88900" bIns="88900" numCol="1" spcCol="1270" anchor="ctr" anchorCtr="0">
          <a:noAutofit/>
        </a:bodyPr>
        <a:lstStyle/>
        <a:p>
          <a:pPr marL="0" lvl="0" indent="0" algn="l" defTabSz="1555750">
            <a:lnSpc>
              <a:spcPct val="90000"/>
            </a:lnSpc>
            <a:spcBef>
              <a:spcPct val="0"/>
            </a:spcBef>
            <a:spcAft>
              <a:spcPct val="35000"/>
            </a:spcAft>
            <a:buFont typeface="Arial" panose="020B0604020202020204" pitchFamily="34" charset="0"/>
            <a:buNone/>
          </a:pPr>
          <a:r>
            <a:rPr lang="en-US" sz="3500" b="0" i="0" kern="1200"/>
            <a:t>Mengubah CSS HTML</a:t>
          </a:r>
        </a:p>
      </dsp:txBody>
      <dsp:txXfrm>
        <a:off x="484937" y="4184676"/>
        <a:ext cx="10249115" cy="644018"/>
      </dsp:txXfrm>
    </dsp:sp>
    <dsp:sp modelId="{D2D0B435-4A07-4BB2-AD83-F9B161D98C80}">
      <dsp:nvSpPr>
        <dsp:cNvPr id="0" name=""/>
        <dsp:cNvSpPr/>
      </dsp:nvSpPr>
      <dsp:spPr>
        <a:xfrm>
          <a:off x="82425" y="4104174"/>
          <a:ext cx="805022" cy="805022"/>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43EF63-6C9D-41E3-BD80-963441E662A8}">
      <dsp:nvSpPr>
        <dsp:cNvPr id="0" name=""/>
        <dsp:cNvSpPr/>
      </dsp:nvSpPr>
      <dsp:spPr>
        <a:xfrm>
          <a:off x="323706" y="886271"/>
          <a:ext cx="5826718" cy="529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b" anchorCtr="0">
          <a:noAutofit/>
        </a:bodyPr>
        <a:lstStyle/>
        <a:p>
          <a:pPr marL="0" lvl="0" indent="0" algn="l" defTabSz="977900">
            <a:lnSpc>
              <a:spcPct val="90000"/>
            </a:lnSpc>
            <a:spcBef>
              <a:spcPct val="0"/>
            </a:spcBef>
            <a:spcAft>
              <a:spcPct val="35000"/>
            </a:spcAft>
            <a:buFont typeface="Arial" panose="020B0604020202020204" pitchFamily="34" charset="0"/>
            <a:buNone/>
          </a:pPr>
          <a:r>
            <a:rPr lang="en-US" sz="2200" b="0" i="0" kern="1200"/>
            <a:t>&lt;html&gt; adalah root</a:t>
          </a:r>
          <a:endParaRPr lang="en-US" sz="2200" kern="1200"/>
        </a:p>
      </dsp:txBody>
      <dsp:txXfrm>
        <a:off x="323706" y="886271"/>
        <a:ext cx="5826718" cy="529701"/>
      </dsp:txXfrm>
    </dsp:sp>
    <dsp:sp modelId="{8FC2C299-5BEB-484E-994D-20D7E2819CC3}">
      <dsp:nvSpPr>
        <dsp:cNvPr id="0" name=""/>
        <dsp:cNvSpPr/>
      </dsp:nvSpPr>
      <dsp:spPr>
        <a:xfrm>
          <a:off x="323706" y="1415972"/>
          <a:ext cx="776895" cy="129482"/>
        </a:xfrm>
        <a:prstGeom prst="parallelogram">
          <a:avLst>
            <a:gd name="adj" fmla="val 14084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E63ADDC8-645C-4CBA-9366-AFF99537AC1B}">
      <dsp:nvSpPr>
        <dsp:cNvPr id="0" name=""/>
        <dsp:cNvSpPr/>
      </dsp:nvSpPr>
      <dsp:spPr>
        <a:xfrm>
          <a:off x="1145921" y="1415972"/>
          <a:ext cx="776895" cy="129482"/>
        </a:xfrm>
        <a:prstGeom prst="parallelogram">
          <a:avLst>
            <a:gd name="adj" fmla="val 14084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298DFD21-A57D-468C-9A51-8B56C2D04C45}">
      <dsp:nvSpPr>
        <dsp:cNvPr id="0" name=""/>
        <dsp:cNvSpPr/>
      </dsp:nvSpPr>
      <dsp:spPr>
        <a:xfrm>
          <a:off x="1968136" y="1415972"/>
          <a:ext cx="776895" cy="129482"/>
        </a:xfrm>
        <a:prstGeom prst="parallelogram">
          <a:avLst>
            <a:gd name="adj" fmla="val 14084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9DD7768F-F461-4433-8E26-999957A0F7C5}">
      <dsp:nvSpPr>
        <dsp:cNvPr id="0" name=""/>
        <dsp:cNvSpPr/>
      </dsp:nvSpPr>
      <dsp:spPr>
        <a:xfrm>
          <a:off x="2790350" y="1415972"/>
          <a:ext cx="776895" cy="129482"/>
        </a:xfrm>
        <a:prstGeom prst="parallelogram">
          <a:avLst>
            <a:gd name="adj" fmla="val 14084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3AA658E3-1725-4A3B-BCF0-3A9238FF599C}">
      <dsp:nvSpPr>
        <dsp:cNvPr id="0" name=""/>
        <dsp:cNvSpPr/>
      </dsp:nvSpPr>
      <dsp:spPr>
        <a:xfrm>
          <a:off x="3612565" y="1415972"/>
          <a:ext cx="776895" cy="129482"/>
        </a:xfrm>
        <a:prstGeom prst="parallelogram">
          <a:avLst>
            <a:gd name="adj" fmla="val 14084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D4A6198C-E1BA-47BD-9DCC-3660BDDCD96D}">
      <dsp:nvSpPr>
        <dsp:cNvPr id="0" name=""/>
        <dsp:cNvSpPr/>
      </dsp:nvSpPr>
      <dsp:spPr>
        <a:xfrm>
          <a:off x="4434780" y="1415972"/>
          <a:ext cx="776895" cy="129482"/>
        </a:xfrm>
        <a:prstGeom prst="parallelogram">
          <a:avLst>
            <a:gd name="adj" fmla="val 14084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BF3D4367-2A76-42D3-A357-BE37C2A10236}">
      <dsp:nvSpPr>
        <dsp:cNvPr id="0" name=""/>
        <dsp:cNvSpPr/>
      </dsp:nvSpPr>
      <dsp:spPr>
        <a:xfrm>
          <a:off x="5256995" y="1415972"/>
          <a:ext cx="776895" cy="129482"/>
        </a:xfrm>
        <a:prstGeom prst="parallelogram">
          <a:avLst>
            <a:gd name="adj" fmla="val 14084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CDCA6D66-3966-45F3-87F8-DEE1CF5D1FC4}">
      <dsp:nvSpPr>
        <dsp:cNvPr id="0" name=""/>
        <dsp:cNvSpPr/>
      </dsp:nvSpPr>
      <dsp:spPr>
        <a:xfrm>
          <a:off x="323706" y="1655639"/>
          <a:ext cx="5826718" cy="529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b" anchorCtr="0">
          <a:noAutofit/>
        </a:bodyPr>
        <a:lstStyle/>
        <a:p>
          <a:pPr marL="0" lvl="0" indent="0" algn="l" defTabSz="977900">
            <a:lnSpc>
              <a:spcPct val="90000"/>
            </a:lnSpc>
            <a:spcBef>
              <a:spcPct val="0"/>
            </a:spcBef>
            <a:spcAft>
              <a:spcPct val="35000"/>
            </a:spcAft>
            <a:buFont typeface="Arial" panose="020B0604020202020204" pitchFamily="34" charset="0"/>
            <a:buNone/>
          </a:pPr>
          <a:r>
            <a:rPr lang="en-US" sz="2200" b="0" i="0" kern="1200"/>
            <a:t>&lt;html&gt; tidak memiliki orang tua</a:t>
          </a:r>
        </a:p>
      </dsp:txBody>
      <dsp:txXfrm>
        <a:off x="323706" y="1655639"/>
        <a:ext cx="5826718" cy="529701"/>
      </dsp:txXfrm>
    </dsp:sp>
    <dsp:sp modelId="{26798D5D-D59E-4F32-BE52-6395086FEDF2}">
      <dsp:nvSpPr>
        <dsp:cNvPr id="0" name=""/>
        <dsp:cNvSpPr/>
      </dsp:nvSpPr>
      <dsp:spPr>
        <a:xfrm>
          <a:off x="323706" y="2185341"/>
          <a:ext cx="776895" cy="129482"/>
        </a:xfrm>
        <a:prstGeom prst="parallelogram">
          <a:avLst>
            <a:gd name="adj" fmla="val 14084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F82284A7-6159-4FD2-B836-E82EBFDF2CE5}">
      <dsp:nvSpPr>
        <dsp:cNvPr id="0" name=""/>
        <dsp:cNvSpPr/>
      </dsp:nvSpPr>
      <dsp:spPr>
        <a:xfrm>
          <a:off x="1145921" y="2185341"/>
          <a:ext cx="776895" cy="129482"/>
        </a:xfrm>
        <a:prstGeom prst="parallelogram">
          <a:avLst>
            <a:gd name="adj" fmla="val 14084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FBABA1B4-545D-4BB7-AD50-1E385BA6AAAC}">
      <dsp:nvSpPr>
        <dsp:cNvPr id="0" name=""/>
        <dsp:cNvSpPr/>
      </dsp:nvSpPr>
      <dsp:spPr>
        <a:xfrm>
          <a:off x="1968136" y="2185341"/>
          <a:ext cx="776895" cy="129482"/>
        </a:xfrm>
        <a:prstGeom prst="parallelogram">
          <a:avLst>
            <a:gd name="adj" fmla="val 14084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F01151F5-5289-43BD-8935-90756842B8D1}">
      <dsp:nvSpPr>
        <dsp:cNvPr id="0" name=""/>
        <dsp:cNvSpPr/>
      </dsp:nvSpPr>
      <dsp:spPr>
        <a:xfrm>
          <a:off x="2790350" y="2185341"/>
          <a:ext cx="776895" cy="129482"/>
        </a:xfrm>
        <a:prstGeom prst="parallelogram">
          <a:avLst>
            <a:gd name="adj" fmla="val 14084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6BCCFAE0-0DB8-4E43-9C9E-616DEC62831A}">
      <dsp:nvSpPr>
        <dsp:cNvPr id="0" name=""/>
        <dsp:cNvSpPr/>
      </dsp:nvSpPr>
      <dsp:spPr>
        <a:xfrm>
          <a:off x="3612565" y="2185341"/>
          <a:ext cx="776895" cy="129482"/>
        </a:xfrm>
        <a:prstGeom prst="parallelogram">
          <a:avLst>
            <a:gd name="adj" fmla="val 14084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335EA893-9DD1-4F34-9DB2-A421A099145E}">
      <dsp:nvSpPr>
        <dsp:cNvPr id="0" name=""/>
        <dsp:cNvSpPr/>
      </dsp:nvSpPr>
      <dsp:spPr>
        <a:xfrm>
          <a:off x="4434780" y="2185341"/>
          <a:ext cx="776895" cy="129482"/>
        </a:xfrm>
        <a:prstGeom prst="parallelogram">
          <a:avLst>
            <a:gd name="adj" fmla="val 14084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519A3DB2-5C4C-428A-B954-CC4E1F7619A7}">
      <dsp:nvSpPr>
        <dsp:cNvPr id="0" name=""/>
        <dsp:cNvSpPr/>
      </dsp:nvSpPr>
      <dsp:spPr>
        <a:xfrm>
          <a:off x="5256995" y="2185341"/>
          <a:ext cx="776895" cy="129482"/>
        </a:xfrm>
        <a:prstGeom prst="parallelogram">
          <a:avLst>
            <a:gd name="adj" fmla="val 14084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28D79ECD-FDE5-4EAA-BB4B-5B71F5007666}">
      <dsp:nvSpPr>
        <dsp:cNvPr id="0" name=""/>
        <dsp:cNvSpPr/>
      </dsp:nvSpPr>
      <dsp:spPr>
        <a:xfrm>
          <a:off x="323706" y="2425007"/>
          <a:ext cx="5826718" cy="529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b" anchorCtr="0">
          <a:noAutofit/>
        </a:bodyPr>
        <a:lstStyle/>
        <a:p>
          <a:pPr marL="0" lvl="0" indent="0" algn="l" defTabSz="977900">
            <a:lnSpc>
              <a:spcPct val="90000"/>
            </a:lnSpc>
            <a:spcBef>
              <a:spcPct val="0"/>
            </a:spcBef>
            <a:spcAft>
              <a:spcPct val="35000"/>
            </a:spcAft>
            <a:buFont typeface="Arial" panose="020B0604020202020204" pitchFamily="34" charset="0"/>
            <a:buNone/>
          </a:pPr>
          <a:r>
            <a:rPr lang="en-US" sz="2200" b="0" i="0" kern="1200"/>
            <a:t>&lt;html&gt; adalah induk dari &lt;head&gt; dan &lt;body&gt;</a:t>
          </a:r>
        </a:p>
      </dsp:txBody>
      <dsp:txXfrm>
        <a:off x="323706" y="2425007"/>
        <a:ext cx="5826718" cy="529701"/>
      </dsp:txXfrm>
    </dsp:sp>
    <dsp:sp modelId="{EBBD12B2-78CD-4764-B231-B32997E41F9C}">
      <dsp:nvSpPr>
        <dsp:cNvPr id="0" name=""/>
        <dsp:cNvSpPr/>
      </dsp:nvSpPr>
      <dsp:spPr>
        <a:xfrm>
          <a:off x="323706" y="2954709"/>
          <a:ext cx="776895" cy="129482"/>
        </a:xfrm>
        <a:prstGeom prst="parallelogram">
          <a:avLst>
            <a:gd name="adj" fmla="val 14084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D1D7F79B-884E-49D5-A2F7-9ED47C34B704}">
      <dsp:nvSpPr>
        <dsp:cNvPr id="0" name=""/>
        <dsp:cNvSpPr/>
      </dsp:nvSpPr>
      <dsp:spPr>
        <a:xfrm>
          <a:off x="1145921" y="2954709"/>
          <a:ext cx="776895" cy="129482"/>
        </a:xfrm>
        <a:prstGeom prst="parallelogram">
          <a:avLst>
            <a:gd name="adj" fmla="val 14084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EAB1D63A-95CA-4A91-9CAD-50AA29332C05}">
      <dsp:nvSpPr>
        <dsp:cNvPr id="0" name=""/>
        <dsp:cNvSpPr/>
      </dsp:nvSpPr>
      <dsp:spPr>
        <a:xfrm>
          <a:off x="1968136" y="2954709"/>
          <a:ext cx="776895" cy="129482"/>
        </a:xfrm>
        <a:prstGeom prst="parallelogram">
          <a:avLst>
            <a:gd name="adj" fmla="val 14084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0DF6DA00-D0BE-4483-87DD-8D98D63B993B}">
      <dsp:nvSpPr>
        <dsp:cNvPr id="0" name=""/>
        <dsp:cNvSpPr/>
      </dsp:nvSpPr>
      <dsp:spPr>
        <a:xfrm>
          <a:off x="2790350" y="2954709"/>
          <a:ext cx="776895" cy="129482"/>
        </a:xfrm>
        <a:prstGeom prst="parallelogram">
          <a:avLst>
            <a:gd name="adj" fmla="val 14084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DA3D4FAF-C7AB-4E51-BEB5-FC07B6F5A967}">
      <dsp:nvSpPr>
        <dsp:cNvPr id="0" name=""/>
        <dsp:cNvSpPr/>
      </dsp:nvSpPr>
      <dsp:spPr>
        <a:xfrm>
          <a:off x="3612565" y="2954709"/>
          <a:ext cx="776895" cy="129482"/>
        </a:xfrm>
        <a:prstGeom prst="parallelogram">
          <a:avLst>
            <a:gd name="adj" fmla="val 14084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91C4D006-33A6-456B-AFD5-433FE1F84C7E}">
      <dsp:nvSpPr>
        <dsp:cNvPr id="0" name=""/>
        <dsp:cNvSpPr/>
      </dsp:nvSpPr>
      <dsp:spPr>
        <a:xfrm>
          <a:off x="4434780" y="2954709"/>
          <a:ext cx="776895" cy="129482"/>
        </a:xfrm>
        <a:prstGeom prst="parallelogram">
          <a:avLst>
            <a:gd name="adj" fmla="val 14084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3531E705-4421-4742-8CF2-7190C909A327}">
      <dsp:nvSpPr>
        <dsp:cNvPr id="0" name=""/>
        <dsp:cNvSpPr/>
      </dsp:nvSpPr>
      <dsp:spPr>
        <a:xfrm>
          <a:off x="5256995" y="2954709"/>
          <a:ext cx="776895" cy="129482"/>
        </a:xfrm>
        <a:prstGeom prst="parallelogram">
          <a:avLst>
            <a:gd name="adj" fmla="val 14084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34CA381C-9ED5-47B3-BEB7-831D27368D36}">
      <dsp:nvSpPr>
        <dsp:cNvPr id="0" name=""/>
        <dsp:cNvSpPr/>
      </dsp:nvSpPr>
      <dsp:spPr>
        <a:xfrm>
          <a:off x="323706" y="3194376"/>
          <a:ext cx="5826718" cy="529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b" anchorCtr="0">
          <a:noAutofit/>
        </a:bodyPr>
        <a:lstStyle/>
        <a:p>
          <a:pPr marL="0" lvl="0" indent="0" algn="l" defTabSz="977900">
            <a:lnSpc>
              <a:spcPct val="90000"/>
            </a:lnSpc>
            <a:spcBef>
              <a:spcPct val="0"/>
            </a:spcBef>
            <a:spcAft>
              <a:spcPct val="35000"/>
            </a:spcAft>
            <a:buFont typeface="Arial" panose="020B0604020202020204" pitchFamily="34" charset="0"/>
            <a:buNone/>
          </a:pPr>
          <a:r>
            <a:rPr lang="en-US" sz="2200" b="0" i="0" kern="1200"/>
            <a:t>&lt;head&gt; adalah anak pertama dari &lt;html&gt;</a:t>
          </a:r>
        </a:p>
      </dsp:txBody>
      <dsp:txXfrm>
        <a:off x="323706" y="3194376"/>
        <a:ext cx="5826718" cy="529701"/>
      </dsp:txXfrm>
    </dsp:sp>
    <dsp:sp modelId="{EB24058B-F016-42E5-8472-6F5FCFC5AB66}">
      <dsp:nvSpPr>
        <dsp:cNvPr id="0" name=""/>
        <dsp:cNvSpPr/>
      </dsp:nvSpPr>
      <dsp:spPr>
        <a:xfrm>
          <a:off x="323706" y="3724077"/>
          <a:ext cx="776895" cy="129482"/>
        </a:xfrm>
        <a:prstGeom prst="parallelogram">
          <a:avLst>
            <a:gd name="adj" fmla="val 14084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06E0E6CC-BF09-4FA4-BE3E-696AEAAF7584}">
      <dsp:nvSpPr>
        <dsp:cNvPr id="0" name=""/>
        <dsp:cNvSpPr/>
      </dsp:nvSpPr>
      <dsp:spPr>
        <a:xfrm>
          <a:off x="1145921" y="3724077"/>
          <a:ext cx="776895" cy="129482"/>
        </a:xfrm>
        <a:prstGeom prst="parallelogram">
          <a:avLst>
            <a:gd name="adj" fmla="val 14084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6D048359-D039-4191-803A-D163724560FC}">
      <dsp:nvSpPr>
        <dsp:cNvPr id="0" name=""/>
        <dsp:cNvSpPr/>
      </dsp:nvSpPr>
      <dsp:spPr>
        <a:xfrm>
          <a:off x="1968136" y="3724077"/>
          <a:ext cx="776895" cy="129482"/>
        </a:xfrm>
        <a:prstGeom prst="parallelogram">
          <a:avLst>
            <a:gd name="adj" fmla="val 14084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DE308725-3905-477F-A567-30E3801C5A99}">
      <dsp:nvSpPr>
        <dsp:cNvPr id="0" name=""/>
        <dsp:cNvSpPr/>
      </dsp:nvSpPr>
      <dsp:spPr>
        <a:xfrm>
          <a:off x="2790350" y="3724077"/>
          <a:ext cx="776895" cy="129482"/>
        </a:xfrm>
        <a:prstGeom prst="parallelogram">
          <a:avLst>
            <a:gd name="adj" fmla="val 14084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0BEF52C7-91AB-454A-8406-3B5759F843D0}">
      <dsp:nvSpPr>
        <dsp:cNvPr id="0" name=""/>
        <dsp:cNvSpPr/>
      </dsp:nvSpPr>
      <dsp:spPr>
        <a:xfrm>
          <a:off x="3612565" y="3724077"/>
          <a:ext cx="776895" cy="129482"/>
        </a:xfrm>
        <a:prstGeom prst="parallelogram">
          <a:avLst>
            <a:gd name="adj" fmla="val 14084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599928DE-6CD2-48DE-9A74-7E95D4BE1013}">
      <dsp:nvSpPr>
        <dsp:cNvPr id="0" name=""/>
        <dsp:cNvSpPr/>
      </dsp:nvSpPr>
      <dsp:spPr>
        <a:xfrm>
          <a:off x="4434780" y="3724077"/>
          <a:ext cx="776895" cy="129482"/>
        </a:xfrm>
        <a:prstGeom prst="parallelogram">
          <a:avLst>
            <a:gd name="adj" fmla="val 14084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0EB7B252-AB72-4CC6-A5BE-586FBE7A3A74}">
      <dsp:nvSpPr>
        <dsp:cNvPr id="0" name=""/>
        <dsp:cNvSpPr/>
      </dsp:nvSpPr>
      <dsp:spPr>
        <a:xfrm>
          <a:off x="5256995" y="3724077"/>
          <a:ext cx="776895" cy="129482"/>
        </a:xfrm>
        <a:prstGeom prst="parallelogram">
          <a:avLst>
            <a:gd name="adj" fmla="val 14084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B5481EE2-1AF8-45B9-99E1-C878EC008014}">
      <dsp:nvSpPr>
        <dsp:cNvPr id="0" name=""/>
        <dsp:cNvSpPr/>
      </dsp:nvSpPr>
      <dsp:spPr>
        <a:xfrm>
          <a:off x="323706" y="3963744"/>
          <a:ext cx="5826718" cy="529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b" anchorCtr="0">
          <a:noAutofit/>
        </a:bodyPr>
        <a:lstStyle/>
        <a:p>
          <a:pPr marL="0" lvl="0" indent="0" algn="l" defTabSz="977900">
            <a:lnSpc>
              <a:spcPct val="90000"/>
            </a:lnSpc>
            <a:spcBef>
              <a:spcPct val="0"/>
            </a:spcBef>
            <a:spcAft>
              <a:spcPct val="35000"/>
            </a:spcAft>
            <a:buFont typeface="Arial" panose="020B0604020202020204" pitchFamily="34" charset="0"/>
            <a:buNone/>
          </a:pPr>
          <a:r>
            <a:rPr lang="en-US" sz="2200" b="0" i="0" kern="1200"/>
            <a:t>&lt;body&gt; adalah anak terakhir dari &lt;html&gt;</a:t>
          </a:r>
        </a:p>
      </dsp:txBody>
      <dsp:txXfrm>
        <a:off x="323706" y="3963744"/>
        <a:ext cx="5826718" cy="529701"/>
      </dsp:txXfrm>
    </dsp:sp>
    <dsp:sp modelId="{3EFC6A65-A3DF-44C4-AAEF-0C446A7764E6}">
      <dsp:nvSpPr>
        <dsp:cNvPr id="0" name=""/>
        <dsp:cNvSpPr/>
      </dsp:nvSpPr>
      <dsp:spPr>
        <a:xfrm>
          <a:off x="323706" y="4493446"/>
          <a:ext cx="776895" cy="129482"/>
        </a:xfrm>
        <a:prstGeom prst="parallelogram">
          <a:avLst>
            <a:gd name="adj" fmla="val 14084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12B57516-6AFD-4454-AE13-D30F49E62B8F}">
      <dsp:nvSpPr>
        <dsp:cNvPr id="0" name=""/>
        <dsp:cNvSpPr/>
      </dsp:nvSpPr>
      <dsp:spPr>
        <a:xfrm>
          <a:off x="1145921" y="4493446"/>
          <a:ext cx="776895" cy="129482"/>
        </a:xfrm>
        <a:prstGeom prst="parallelogram">
          <a:avLst>
            <a:gd name="adj" fmla="val 14084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CACAD5B2-848B-4AF0-8C15-8A0F51A979F1}">
      <dsp:nvSpPr>
        <dsp:cNvPr id="0" name=""/>
        <dsp:cNvSpPr/>
      </dsp:nvSpPr>
      <dsp:spPr>
        <a:xfrm>
          <a:off x="1968136" y="4493446"/>
          <a:ext cx="776895" cy="129482"/>
        </a:xfrm>
        <a:prstGeom prst="parallelogram">
          <a:avLst>
            <a:gd name="adj" fmla="val 14084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1916B347-ED90-42D3-8BA5-444B0C681B1E}">
      <dsp:nvSpPr>
        <dsp:cNvPr id="0" name=""/>
        <dsp:cNvSpPr/>
      </dsp:nvSpPr>
      <dsp:spPr>
        <a:xfrm>
          <a:off x="2790350" y="4493446"/>
          <a:ext cx="776895" cy="129482"/>
        </a:xfrm>
        <a:prstGeom prst="parallelogram">
          <a:avLst>
            <a:gd name="adj" fmla="val 14084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7B63C176-B302-448F-A095-6FFE592BD945}">
      <dsp:nvSpPr>
        <dsp:cNvPr id="0" name=""/>
        <dsp:cNvSpPr/>
      </dsp:nvSpPr>
      <dsp:spPr>
        <a:xfrm>
          <a:off x="3612565" y="4493446"/>
          <a:ext cx="776895" cy="129482"/>
        </a:xfrm>
        <a:prstGeom prst="parallelogram">
          <a:avLst>
            <a:gd name="adj" fmla="val 14084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A0515F14-3765-4FC2-A2CF-5A15CA0CFF08}">
      <dsp:nvSpPr>
        <dsp:cNvPr id="0" name=""/>
        <dsp:cNvSpPr/>
      </dsp:nvSpPr>
      <dsp:spPr>
        <a:xfrm>
          <a:off x="4434780" y="4493446"/>
          <a:ext cx="776895" cy="129482"/>
        </a:xfrm>
        <a:prstGeom prst="parallelogram">
          <a:avLst>
            <a:gd name="adj" fmla="val 14084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4F0D0893-28D1-43F3-A82A-B9F4B40088C3}">
      <dsp:nvSpPr>
        <dsp:cNvPr id="0" name=""/>
        <dsp:cNvSpPr/>
      </dsp:nvSpPr>
      <dsp:spPr>
        <a:xfrm>
          <a:off x="5256995" y="4493446"/>
          <a:ext cx="776895" cy="129482"/>
        </a:xfrm>
        <a:prstGeom prst="parallelogram">
          <a:avLst>
            <a:gd name="adj" fmla="val 14084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817200" y="1009440"/>
            <a:ext cx="5943600" cy="37389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817200" y="5096520"/>
            <a:ext cx="5943600" cy="448704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9" name="Google Shape;139;p1:notes"/>
          <p:cNvSpPr txBox="1">
            <a:spLocks noGrp="1"/>
          </p:cNvSpPr>
          <p:nvPr>
            <p:ph type="body" idx="1"/>
          </p:nvPr>
        </p:nvSpPr>
        <p:spPr>
          <a:xfrm>
            <a:off x="817200" y="5096520"/>
            <a:ext cx="5943600" cy="448704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822325" y="1009650"/>
            <a:ext cx="5934075" cy="3738563"/>
          </a:xfrm>
          <a:prstGeom prst="rect">
            <a:avLst/>
          </a:prstGeom>
        </p:spPr>
      </p:sp>
      <p:sp>
        <p:nvSpPr>
          <p:cNvPr id="159" name="PlaceHolder 2"/>
          <p:cNvSpPr>
            <a:spLocks noGrp="1"/>
          </p:cNvSpPr>
          <p:nvPr>
            <p:ph type="body"/>
          </p:nvPr>
        </p:nvSpPr>
        <p:spPr>
          <a:xfrm>
            <a:off x="817200" y="5096520"/>
            <a:ext cx="6034680" cy="4486680"/>
          </a:xfrm>
          <a:prstGeom prst="rect">
            <a:avLst/>
          </a:prstGeom>
        </p:spPr>
        <p:txBody>
          <a:bodyPr lIns="0" tIns="0" rIns="0" bIns="0">
            <a:noAutofit/>
          </a:bodyPr>
          <a:lstStyle/>
          <a:p>
            <a:pPr algn="l"/>
            <a:r>
              <a:rPr lang="en-US" b="0" i="0">
                <a:solidFill>
                  <a:srgbClr val="08102B"/>
                </a:solidFill>
                <a:effectLst/>
                <a:latin typeface="Noto Sans" panose="020B0502040504020204" pitchFamily="34"/>
              </a:rPr>
              <a:t>Untuk contoh Mengubah Elemen HTML Dengan DOM sama seperti yang saya contohkan diatas kan tadi tapi itu yang saya gunakan adalah</a:t>
            </a:r>
            <a:r>
              <a:rPr lang="en-US" b="1" i="0">
                <a:solidFill>
                  <a:srgbClr val="08102B"/>
                </a:solidFill>
                <a:effectLst/>
                <a:latin typeface="Noto Sans" panose="020B0502040504020204" pitchFamily="34"/>
              </a:rPr>
              <a:t> element.innerHTML = “isi konten”</a:t>
            </a:r>
            <a:r>
              <a:rPr lang="en-US" b="0" i="0">
                <a:solidFill>
                  <a:srgbClr val="08102B"/>
                </a:solidFill>
                <a:effectLst/>
                <a:latin typeface="Noto Sans" panose="020B0502040504020204" pitchFamily="34"/>
              </a:rPr>
              <a:t>.</a:t>
            </a:r>
          </a:p>
          <a:p>
            <a:pPr algn="l"/>
            <a:r>
              <a:rPr lang="en-US" b="0" i="0">
                <a:solidFill>
                  <a:srgbClr val="08102B"/>
                </a:solidFill>
                <a:effectLst/>
                <a:latin typeface="Noto Sans" panose="020B0502040504020204" pitchFamily="34"/>
              </a:rPr>
              <a:t>Jika kamu menggunakan </a:t>
            </a:r>
            <a:r>
              <a:rPr lang="en-US" b="1" i="0">
                <a:solidFill>
                  <a:srgbClr val="08102B"/>
                </a:solidFill>
                <a:effectLst/>
                <a:latin typeface="Noto Sans" panose="020B0502040504020204" pitchFamily="34"/>
              </a:rPr>
              <a:t>element.nama_atribut = “nilai atribut”</a:t>
            </a:r>
            <a:r>
              <a:rPr lang="en-US" b="0" i="0">
                <a:solidFill>
                  <a:srgbClr val="08102B"/>
                </a:solidFill>
                <a:effectLst/>
                <a:latin typeface="Noto Sans" panose="020B0502040504020204" pitchFamily="34"/>
              </a:rPr>
              <a:t>, kamu bisa mengantinya atau mengubahnya dengan title, align, src, dan sebagainya.</a:t>
            </a:r>
          </a:p>
          <a:p>
            <a:pPr algn="l"/>
            <a:r>
              <a:rPr lang="en-US" b="0" i="0">
                <a:solidFill>
                  <a:srgbClr val="08102B"/>
                </a:solidFill>
                <a:effectLst/>
                <a:latin typeface="Noto Sans" panose="020B0502040504020204" pitchFamily="34"/>
              </a:rPr>
              <a:t>Jika kamu menggunakan </a:t>
            </a:r>
            <a:r>
              <a:rPr lang="en-US" b="1" i="0">
                <a:solidFill>
                  <a:srgbClr val="08102B"/>
                </a:solidFill>
                <a:effectLst/>
                <a:latin typeface="Noto Sans" panose="020B0502040504020204" pitchFamily="34"/>
              </a:rPr>
              <a:t>element.style.property_css = nilai property</a:t>
            </a:r>
            <a:r>
              <a:rPr lang="en-US" b="0" i="0">
                <a:solidFill>
                  <a:srgbClr val="08102B"/>
                </a:solidFill>
                <a:effectLst/>
                <a:latin typeface="Noto Sans" panose="020B0502040504020204" pitchFamily="34"/>
              </a:rPr>
              <a:t>, kamu bisa mengganti dengan nama property css yang ingin diubah, tetapi tidak menggunakan penghubung ”-” melainkan kata kedua diawali huruf besar, jika nama property lebih dari satu kata, misanya: fontFamily, textAlign, marginLeft, dan sebagainya.</a:t>
            </a:r>
          </a:p>
          <a:p>
            <a:pPr marL="0" indent="-216000">
              <a:lnSpc>
                <a:spcPct val="150000"/>
              </a:lnSpc>
              <a:spcAft>
                <a:spcPts val="0"/>
              </a:spcAft>
            </a:pPr>
            <a:endParaRPr lang="id-ID" sz="1200" b="0" strike="noStrike"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32938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7"/>
        <p:cNvGrpSpPr/>
        <p:nvPr/>
      </p:nvGrpSpPr>
      <p:grpSpPr>
        <a:xfrm>
          <a:off x="0" y="0"/>
          <a:ext cx="0" cy="0"/>
          <a:chOff x="0" y="0"/>
          <a:chExt cx="0" cy="0"/>
        </a:xfrm>
      </p:grpSpPr>
      <p:sp>
        <p:nvSpPr>
          <p:cNvPr id="1468" name="Google Shape;1468;ge1ea60d91c_0_148:notes"/>
          <p:cNvSpPr>
            <a:spLocks noGrp="1" noRot="1" noChangeAspect="1"/>
          </p:cNvSpPr>
          <p:nvPr>
            <p:ph type="sldImg" idx="2"/>
          </p:nvPr>
        </p:nvSpPr>
        <p:spPr>
          <a:xfrm>
            <a:off x="708025" y="685800"/>
            <a:ext cx="54419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9" name="Google Shape;1469;ge1ea60d91c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4"/>
        <p:cNvGrpSpPr/>
        <p:nvPr/>
      </p:nvGrpSpPr>
      <p:grpSpPr>
        <a:xfrm>
          <a:off x="0" y="0"/>
          <a:ext cx="0" cy="0"/>
          <a:chOff x="0" y="0"/>
          <a:chExt cx="0" cy="0"/>
        </a:xfrm>
      </p:grpSpPr>
      <p:sp>
        <p:nvSpPr>
          <p:cNvPr id="1475" name="Google Shape;1475;ge2561909d9_0_225:notes"/>
          <p:cNvSpPr>
            <a:spLocks noGrp="1" noRot="1" noChangeAspect="1"/>
          </p:cNvSpPr>
          <p:nvPr>
            <p:ph type="sldImg" idx="2"/>
          </p:nvPr>
        </p:nvSpPr>
        <p:spPr>
          <a:xfrm>
            <a:off x="708025" y="685800"/>
            <a:ext cx="54419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6" name="Google Shape;1476;ge2561909d9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Jika memasukkan script ke dalam innerHTML, tag script tersebut masuk ke dalam HTMLnya, tetapi tidak dieksekusi</a:t>
            </a:r>
            <a:endParaRPr/>
          </a:p>
          <a:p>
            <a:pPr marL="0" lvl="0" indent="0" algn="l" rtl="0">
              <a:spcBef>
                <a:spcPts val="0"/>
              </a:spcBef>
              <a:spcAft>
                <a:spcPts val="0"/>
              </a:spcAft>
              <a:buNone/>
            </a:pPr>
            <a:endParaRPr/>
          </a:p>
          <a:p>
            <a:pPr marL="0" lvl="0" indent="0" algn="l" rtl="0">
              <a:spcBef>
                <a:spcPts val="0"/>
              </a:spcBef>
              <a:spcAft>
                <a:spcPts val="0"/>
              </a:spcAft>
              <a:buNone/>
            </a:pPr>
            <a:r>
              <a:rPr lang="en"/>
              <a:t>Hati hati dengan operator (+=) untuk mengappend isi HTMLnya, misalnya elemen.innerHTML += &lt;data tambahan&gt;</a:t>
            </a:r>
            <a:endParaRPr/>
          </a:p>
          <a:p>
            <a:pPr marL="0" lvl="0" indent="0" algn="l" rtl="0">
              <a:spcBef>
                <a:spcPts val="0"/>
              </a:spcBef>
              <a:spcAft>
                <a:spcPts val="0"/>
              </a:spcAft>
              <a:buNone/>
            </a:pPr>
            <a:r>
              <a:rPr lang="en"/>
              <a:t>Hal ini tidak menambahkan &lt;data tambahan&gt; di belakang data innerHTML lamanya, tetapi menulis ulang (overwrite). Artinya semua gambar dan resource akan didownload ulang.</a:t>
            </a:r>
            <a:endParaRPr/>
          </a:p>
        </p:txBody>
      </p:sp>
    </p:spTree>
    <p:extLst>
      <p:ext uri="{BB962C8B-B14F-4D97-AF65-F5344CB8AC3E}">
        <p14:creationId xmlns:p14="http://schemas.microsoft.com/office/powerpoint/2010/main" val="22691525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e2561909d9_0_238:notes"/>
          <p:cNvSpPr>
            <a:spLocks noGrp="1" noRot="1" noChangeAspect="1"/>
          </p:cNvSpPr>
          <p:nvPr>
            <p:ph type="sldImg" idx="2"/>
          </p:nvPr>
        </p:nvSpPr>
        <p:spPr>
          <a:xfrm>
            <a:off x="708025" y="685800"/>
            <a:ext cx="54419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e2561909d9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83396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6"/>
        <p:cNvGrpSpPr/>
        <p:nvPr/>
      </p:nvGrpSpPr>
      <p:grpSpPr>
        <a:xfrm>
          <a:off x="0" y="0"/>
          <a:ext cx="0" cy="0"/>
          <a:chOff x="0" y="0"/>
          <a:chExt cx="0" cy="0"/>
        </a:xfrm>
      </p:grpSpPr>
      <p:sp>
        <p:nvSpPr>
          <p:cNvPr id="1487" name="Google Shape;1487;ge2561909d9_0_231:notes"/>
          <p:cNvSpPr>
            <a:spLocks noGrp="1" noRot="1" noChangeAspect="1"/>
          </p:cNvSpPr>
          <p:nvPr>
            <p:ph type="sldImg" idx="2"/>
          </p:nvPr>
        </p:nvSpPr>
        <p:spPr>
          <a:xfrm>
            <a:off x="708025" y="685800"/>
            <a:ext cx="54419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8" name="Google Shape;1488;ge2561909d9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78858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6"/>
        <p:cNvGrpSpPr/>
        <p:nvPr/>
      </p:nvGrpSpPr>
      <p:grpSpPr>
        <a:xfrm>
          <a:off x="0" y="0"/>
          <a:ext cx="0" cy="0"/>
          <a:chOff x="0" y="0"/>
          <a:chExt cx="0" cy="0"/>
        </a:xfrm>
      </p:grpSpPr>
      <p:sp>
        <p:nvSpPr>
          <p:cNvPr id="1487" name="Google Shape;1487;ge2561909d9_0_231:notes"/>
          <p:cNvSpPr>
            <a:spLocks noGrp="1" noRot="1" noChangeAspect="1"/>
          </p:cNvSpPr>
          <p:nvPr>
            <p:ph type="sldImg" idx="2"/>
          </p:nvPr>
        </p:nvSpPr>
        <p:spPr>
          <a:xfrm>
            <a:off x="708025" y="685800"/>
            <a:ext cx="54419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8" name="Google Shape;1488;ge2561909d9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90934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2"/>
        <p:cNvGrpSpPr/>
        <p:nvPr/>
      </p:nvGrpSpPr>
      <p:grpSpPr>
        <a:xfrm>
          <a:off x="0" y="0"/>
          <a:ext cx="0" cy="0"/>
          <a:chOff x="0" y="0"/>
          <a:chExt cx="0" cy="0"/>
        </a:xfrm>
      </p:grpSpPr>
      <p:sp>
        <p:nvSpPr>
          <p:cNvPr id="1493" name="Google Shape;1493;ge1ea60d91c_0_156:notes"/>
          <p:cNvSpPr>
            <a:spLocks noGrp="1" noRot="1" noChangeAspect="1"/>
          </p:cNvSpPr>
          <p:nvPr>
            <p:ph type="sldImg" idx="2"/>
          </p:nvPr>
        </p:nvSpPr>
        <p:spPr>
          <a:xfrm>
            <a:off x="708025" y="685800"/>
            <a:ext cx="54419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4" name="Google Shape;1494;ge1ea60d91c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2"/>
        <p:cNvGrpSpPr/>
        <p:nvPr/>
      </p:nvGrpSpPr>
      <p:grpSpPr>
        <a:xfrm>
          <a:off x="0" y="0"/>
          <a:ext cx="0" cy="0"/>
          <a:chOff x="0" y="0"/>
          <a:chExt cx="0" cy="0"/>
        </a:xfrm>
      </p:grpSpPr>
      <p:sp>
        <p:nvSpPr>
          <p:cNvPr id="1493" name="Google Shape;1493;ge1ea60d91c_0_156:notes"/>
          <p:cNvSpPr>
            <a:spLocks noGrp="1" noRot="1" noChangeAspect="1"/>
          </p:cNvSpPr>
          <p:nvPr>
            <p:ph type="sldImg" idx="2"/>
          </p:nvPr>
        </p:nvSpPr>
        <p:spPr>
          <a:xfrm>
            <a:off x="708025" y="685800"/>
            <a:ext cx="54419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4" name="Google Shape;1494;ge1ea60d91c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7458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6"/>
        <p:cNvGrpSpPr/>
        <p:nvPr/>
      </p:nvGrpSpPr>
      <p:grpSpPr>
        <a:xfrm>
          <a:off x="0" y="0"/>
          <a:ext cx="0" cy="0"/>
          <a:chOff x="0" y="0"/>
          <a:chExt cx="0" cy="0"/>
        </a:xfrm>
      </p:grpSpPr>
      <p:sp>
        <p:nvSpPr>
          <p:cNvPr id="1407" name="Google Shape;1407;ge1ea60d91c_0_213:notes"/>
          <p:cNvSpPr>
            <a:spLocks noGrp="1" noRot="1" noChangeAspect="1"/>
          </p:cNvSpPr>
          <p:nvPr>
            <p:ph type="sldImg" idx="2"/>
          </p:nvPr>
        </p:nvSpPr>
        <p:spPr>
          <a:xfrm>
            <a:off x="708025" y="685800"/>
            <a:ext cx="54419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8" name="Google Shape;1408;ge1ea60d91c_0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Tiap elemen disebut sebagai node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6"/>
        <p:cNvGrpSpPr/>
        <p:nvPr/>
      </p:nvGrpSpPr>
      <p:grpSpPr>
        <a:xfrm>
          <a:off x="0" y="0"/>
          <a:ext cx="0" cy="0"/>
          <a:chOff x="0" y="0"/>
          <a:chExt cx="0" cy="0"/>
        </a:xfrm>
      </p:grpSpPr>
      <p:sp>
        <p:nvSpPr>
          <p:cNvPr id="1407" name="Google Shape;1407;ge1ea60d91c_0_213:notes"/>
          <p:cNvSpPr>
            <a:spLocks noGrp="1" noRot="1" noChangeAspect="1"/>
          </p:cNvSpPr>
          <p:nvPr>
            <p:ph type="sldImg" idx="2"/>
          </p:nvPr>
        </p:nvSpPr>
        <p:spPr>
          <a:xfrm>
            <a:off x="708025" y="685800"/>
            <a:ext cx="54419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8" name="Google Shape;1408;ge1ea60d91c_0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Tiap elemen disebut sebagai node</a:t>
            </a:r>
            <a:endParaRPr/>
          </a:p>
        </p:txBody>
      </p:sp>
    </p:spTree>
    <p:extLst>
      <p:ext uri="{BB962C8B-B14F-4D97-AF65-F5344CB8AC3E}">
        <p14:creationId xmlns:p14="http://schemas.microsoft.com/office/powerpoint/2010/main" val="33220207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2: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6" name="Google Shape;146;p2:notes"/>
          <p:cNvSpPr txBox="1">
            <a:spLocks noGrp="1"/>
          </p:cNvSpPr>
          <p:nvPr>
            <p:ph type="body" idx="1"/>
          </p:nvPr>
        </p:nvSpPr>
        <p:spPr>
          <a:xfrm>
            <a:off x="817200" y="5096520"/>
            <a:ext cx="6035040" cy="4487040"/>
          </a:xfrm>
          <a:prstGeom prst="rect">
            <a:avLst/>
          </a:prstGeom>
          <a:noFill/>
          <a:ln>
            <a:noFill/>
          </a:ln>
        </p:spPr>
        <p:txBody>
          <a:bodyPr spcFirstLastPara="1" wrap="square" lIns="0" tIns="0" rIns="0" bIns="0" anchor="t" anchorCtr="0">
            <a:noAutofit/>
          </a:bodyPr>
          <a:lstStyle/>
          <a:p>
            <a:pPr marL="216000" lvl="0" indent="-216000" algn="l" rtl="0">
              <a:spcBef>
                <a:spcPts val="567"/>
              </a:spcBef>
              <a:spcAft>
                <a:spcPts val="0"/>
              </a:spcAft>
              <a:buClr>
                <a:srgbClr val="000000"/>
              </a:buClr>
              <a:buSzPts val="540"/>
              <a:buFont typeface="Noto Sans Symbols"/>
              <a:buChar char="●"/>
            </a:pPr>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6"/>
        <p:cNvGrpSpPr/>
        <p:nvPr/>
      </p:nvGrpSpPr>
      <p:grpSpPr>
        <a:xfrm>
          <a:off x="0" y="0"/>
          <a:ext cx="0" cy="0"/>
          <a:chOff x="0" y="0"/>
          <a:chExt cx="0" cy="0"/>
        </a:xfrm>
      </p:grpSpPr>
      <p:sp>
        <p:nvSpPr>
          <p:cNvPr id="1407" name="Google Shape;1407;ge1ea60d91c_0_213:notes"/>
          <p:cNvSpPr>
            <a:spLocks noGrp="1" noRot="1" noChangeAspect="1"/>
          </p:cNvSpPr>
          <p:nvPr>
            <p:ph type="sldImg" idx="2"/>
          </p:nvPr>
        </p:nvSpPr>
        <p:spPr>
          <a:xfrm>
            <a:off x="708025" y="685800"/>
            <a:ext cx="54419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8" name="Google Shape;1408;ge1ea60d91c_0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Tiap elemen disebut sebagai node</a:t>
            </a:r>
            <a:endParaRPr/>
          </a:p>
        </p:txBody>
      </p:sp>
    </p:spTree>
    <p:extLst>
      <p:ext uri="{BB962C8B-B14F-4D97-AF65-F5344CB8AC3E}">
        <p14:creationId xmlns:p14="http://schemas.microsoft.com/office/powerpoint/2010/main" val="13906469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3"/>
        <p:cNvGrpSpPr/>
        <p:nvPr/>
      </p:nvGrpSpPr>
      <p:grpSpPr>
        <a:xfrm>
          <a:off x="0" y="0"/>
          <a:ext cx="0" cy="0"/>
          <a:chOff x="0" y="0"/>
          <a:chExt cx="0" cy="0"/>
        </a:xfrm>
      </p:grpSpPr>
      <p:sp>
        <p:nvSpPr>
          <p:cNvPr id="1414" name="Google Shape;1414;ge2561909d9_0_182:notes"/>
          <p:cNvSpPr>
            <a:spLocks noGrp="1" noRot="1" noChangeAspect="1"/>
          </p:cNvSpPr>
          <p:nvPr>
            <p:ph type="sldImg" idx="2"/>
          </p:nvPr>
        </p:nvSpPr>
        <p:spPr>
          <a:xfrm>
            <a:off x="708025" y="685800"/>
            <a:ext cx="54419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5" name="Google Shape;1415;ge2561909d9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Tiap elemen disebut sebagai node</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3"/>
        <p:cNvGrpSpPr/>
        <p:nvPr/>
      </p:nvGrpSpPr>
      <p:grpSpPr>
        <a:xfrm>
          <a:off x="0" y="0"/>
          <a:ext cx="0" cy="0"/>
          <a:chOff x="0" y="0"/>
          <a:chExt cx="0" cy="0"/>
        </a:xfrm>
      </p:grpSpPr>
      <p:sp>
        <p:nvSpPr>
          <p:cNvPr id="1414" name="Google Shape;1414;ge2561909d9_0_182:notes"/>
          <p:cNvSpPr>
            <a:spLocks noGrp="1" noRot="1" noChangeAspect="1"/>
          </p:cNvSpPr>
          <p:nvPr>
            <p:ph type="sldImg" idx="2"/>
          </p:nvPr>
        </p:nvSpPr>
        <p:spPr>
          <a:xfrm>
            <a:off x="708025" y="685800"/>
            <a:ext cx="54419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5" name="Google Shape;1415;ge2561909d9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Tiap elemen disebut sebagai node</a:t>
            </a:r>
            <a:endParaRPr/>
          </a:p>
        </p:txBody>
      </p:sp>
    </p:spTree>
    <p:extLst>
      <p:ext uri="{BB962C8B-B14F-4D97-AF65-F5344CB8AC3E}">
        <p14:creationId xmlns:p14="http://schemas.microsoft.com/office/powerpoint/2010/main" val="19657806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PlaceHolder 1"/>
          <p:cNvSpPr>
            <a:spLocks noGrp="1" noRot="1" noChangeAspect="1"/>
          </p:cNvSpPr>
          <p:nvPr>
            <p:ph type="sldImg"/>
          </p:nvPr>
        </p:nvSpPr>
        <p:spPr>
          <a:xfrm>
            <a:off x="822325" y="1009650"/>
            <a:ext cx="5934075" cy="3738563"/>
          </a:xfrm>
          <a:prstGeom prst="rect">
            <a:avLst/>
          </a:prstGeom>
        </p:spPr>
      </p:sp>
      <p:sp>
        <p:nvSpPr>
          <p:cNvPr id="183" name="PlaceHolder 2"/>
          <p:cNvSpPr>
            <a:spLocks noGrp="1"/>
          </p:cNvSpPr>
          <p:nvPr>
            <p:ph type="body"/>
          </p:nvPr>
        </p:nvSpPr>
        <p:spPr>
          <a:xfrm>
            <a:off x="817200" y="5096520"/>
            <a:ext cx="6034680" cy="4486680"/>
          </a:xfrm>
          <a:prstGeom prst="rect">
            <a:avLst/>
          </a:prstGeom>
        </p:spPr>
        <p:txBody>
          <a:bodyPr lIns="0" tIns="0" rIns="0" bIns="0">
            <a:noAutofit/>
          </a:bodyPr>
          <a:lstStyle/>
          <a:p>
            <a:pPr marL="216000" indent="-216000">
              <a:lnSpc>
                <a:spcPct val="100000"/>
              </a:lnSpc>
            </a:pPr>
            <a:r>
              <a:rPr lang="en-US" sz="1200" b="0" strike="noStrike" spc="-1" dirty="0" err="1">
                <a:latin typeface="Times New Roman" panose="02020603050405020304" pitchFamily="18" charset="0"/>
                <a:cs typeface="Times New Roman" panose="02020603050405020304" pitchFamily="18" charset="0"/>
              </a:rPr>
              <a:t>Referensi</a:t>
            </a:r>
            <a:r>
              <a:rPr lang="en-US" sz="1200" b="0" strike="noStrike" spc="-1" dirty="0">
                <a:latin typeface="Times New Roman" panose="02020603050405020304" pitchFamily="18" charset="0"/>
                <a:cs typeface="Times New Roman" panose="02020603050405020304" pitchFamily="18" charset="0"/>
              </a:rPr>
              <a:t> </a:t>
            </a:r>
            <a:r>
              <a:rPr lang="en-US" sz="1200" b="0" strike="noStrike" spc="-1" dirty="0" err="1">
                <a:latin typeface="Times New Roman" panose="02020603050405020304" pitchFamily="18" charset="0"/>
                <a:cs typeface="Times New Roman" panose="02020603050405020304" pitchFamily="18" charset="0"/>
              </a:rPr>
              <a:t>diakses</a:t>
            </a:r>
            <a:r>
              <a:rPr lang="en-US" sz="1200" b="0" strike="noStrike" spc="-1" dirty="0">
                <a:latin typeface="Times New Roman" panose="02020603050405020304" pitchFamily="18" charset="0"/>
                <a:cs typeface="Times New Roman" panose="02020603050405020304" pitchFamily="18" charset="0"/>
              </a:rPr>
              <a:t> </a:t>
            </a:r>
            <a:r>
              <a:rPr lang="en-US" sz="1200" b="0" strike="noStrike" spc="-1" dirty="0" err="1">
                <a:latin typeface="Times New Roman" panose="02020603050405020304" pitchFamily="18" charset="0"/>
                <a:cs typeface="Times New Roman" panose="02020603050405020304" pitchFamily="18" charset="0"/>
              </a:rPr>
              <a:t>terakhir</a:t>
            </a:r>
            <a:r>
              <a:rPr lang="en-US" sz="1200" b="0" strike="noStrike" spc="-1" dirty="0">
                <a:latin typeface="Times New Roman" panose="02020603050405020304" pitchFamily="18" charset="0"/>
                <a:cs typeface="Times New Roman" panose="02020603050405020304" pitchFamily="18" charset="0"/>
              </a:rPr>
              <a:t> </a:t>
            </a:r>
            <a:r>
              <a:rPr lang="en-US" sz="1200" b="0" strike="noStrike" spc="-1" dirty="0" err="1">
                <a:latin typeface="Times New Roman" panose="02020603050405020304" pitchFamily="18" charset="0"/>
                <a:cs typeface="Times New Roman" panose="02020603050405020304" pitchFamily="18" charset="0"/>
              </a:rPr>
              <a:t>melalui</a:t>
            </a:r>
            <a:r>
              <a:rPr lang="en-US" sz="1200" b="0" strike="noStrike" spc="-1" dirty="0">
                <a:latin typeface="Times New Roman" panose="02020603050405020304" pitchFamily="18" charset="0"/>
                <a:cs typeface="Times New Roman" panose="02020603050405020304" pitchFamily="18" charset="0"/>
              </a:rPr>
              <a:t> </a:t>
            </a:r>
            <a:r>
              <a:rPr lang="en-US" sz="1200" b="0" strike="noStrike" spc="-1" dirty="0" err="1">
                <a:latin typeface="Times New Roman" panose="02020603050405020304" pitchFamily="18" charset="0"/>
                <a:cs typeface="Times New Roman" panose="02020603050405020304" pitchFamily="18" charset="0"/>
              </a:rPr>
              <a:t>websitenya</a:t>
            </a:r>
            <a:r>
              <a:rPr lang="en-US" sz="1200" b="0" strike="noStrike" spc="-1" dirty="0">
                <a:latin typeface="Times New Roman" panose="02020603050405020304" pitchFamily="18" charset="0"/>
                <a:cs typeface="Times New Roman" panose="02020603050405020304" pitchFamily="18" charset="0"/>
              </a:rPr>
              <a:t> pada </a:t>
            </a:r>
            <a:r>
              <a:rPr lang="en-US" sz="1200" b="0" strike="noStrike" spc="-1" dirty="0" err="1">
                <a:latin typeface="Times New Roman" panose="02020603050405020304" pitchFamily="18" charset="0"/>
                <a:cs typeface="Times New Roman" panose="02020603050405020304" pitchFamily="18" charset="0"/>
              </a:rPr>
              <a:t>bulan</a:t>
            </a:r>
            <a:r>
              <a:rPr lang="en-US" sz="1200" b="0" strike="noStrike" spc="-1" dirty="0">
                <a:latin typeface="Times New Roman" panose="02020603050405020304" pitchFamily="18" charset="0"/>
                <a:cs typeface="Times New Roman" panose="02020603050405020304" pitchFamily="18" charset="0"/>
              </a:rPr>
              <a:t> </a:t>
            </a:r>
            <a:r>
              <a:rPr lang="en-US" sz="1200" b="0" strike="noStrike" spc="-1" err="1">
                <a:latin typeface="Times New Roman" panose="02020603050405020304" pitchFamily="18" charset="0"/>
                <a:cs typeface="Times New Roman" panose="02020603050405020304" pitchFamily="18" charset="0"/>
              </a:rPr>
              <a:t>Maret</a:t>
            </a:r>
            <a:r>
              <a:rPr lang="en-US" sz="1200" b="0" strike="noStrike" spc="-1">
                <a:latin typeface="Times New Roman" panose="02020603050405020304" pitchFamily="18" charset="0"/>
                <a:cs typeface="Times New Roman" panose="02020603050405020304" pitchFamily="18" charset="0"/>
              </a:rPr>
              <a:t> 2022.</a:t>
            </a:r>
            <a:endParaRPr lang="id-ID" sz="1200" b="0" strike="noStrike"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75819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822325" y="1009650"/>
            <a:ext cx="5934075" cy="3738563"/>
          </a:xfrm>
          <a:prstGeom prst="rect">
            <a:avLst/>
          </a:prstGeom>
        </p:spPr>
      </p:sp>
      <p:sp>
        <p:nvSpPr>
          <p:cNvPr id="159" name="PlaceHolder 2"/>
          <p:cNvSpPr>
            <a:spLocks noGrp="1"/>
          </p:cNvSpPr>
          <p:nvPr>
            <p:ph type="body"/>
          </p:nvPr>
        </p:nvSpPr>
        <p:spPr>
          <a:xfrm>
            <a:off x="817200" y="5096520"/>
            <a:ext cx="6034680" cy="4486680"/>
          </a:xfrm>
          <a:prstGeom prst="rect">
            <a:avLst/>
          </a:prstGeom>
        </p:spPr>
        <p:txBody>
          <a:bodyPr lIns="0" tIns="0" rIns="0" bIns="0">
            <a:noAutofit/>
          </a:bodyPr>
          <a:lstStyle/>
          <a:p>
            <a:pPr marL="0" indent="-216000">
              <a:lnSpc>
                <a:spcPct val="150000"/>
              </a:lnSpc>
              <a:spcAft>
                <a:spcPts val="0"/>
              </a:spcAft>
            </a:pPr>
            <a:endParaRPr lang="id-ID" sz="1200" b="0" strike="noStrike"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76211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0"/>
        <p:cNvGrpSpPr/>
        <p:nvPr/>
      </p:nvGrpSpPr>
      <p:grpSpPr>
        <a:xfrm>
          <a:off x="0" y="0"/>
          <a:ext cx="0" cy="0"/>
          <a:chOff x="0" y="0"/>
          <a:chExt cx="0" cy="0"/>
        </a:xfrm>
      </p:grpSpPr>
      <p:sp>
        <p:nvSpPr>
          <p:cNvPr id="1391" name="Google Shape;1391;ge0581468ef_0_225:notes"/>
          <p:cNvSpPr>
            <a:spLocks noGrp="1" noRot="1" noChangeAspect="1"/>
          </p:cNvSpPr>
          <p:nvPr>
            <p:ph type="sldImg" idx="2"/>
          </p:nvPr>
        </p:nvSpPr>
        <p:spPr>
          <a:xfrm>
            <a:off x="708025" y="685800"/>
            <a:ext cx="54419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2" name="Google Shape;1392;ge0581468ef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822325" y="1009650"/>
            <a:ext cx="5934075" cy="3738563"/>
          </a:xfrm>
          <a:prstGeom prst="rect">
            <a:avLst/>
          </a:prstGeom>
        </p:spPr>
      </p:sp>
      <p:sp>
        <p:nvSpPr>
          <p:cNvPr id="159" name="PlaceHolder 2"/>
          <p:cNvSpPr>
            <a:spLocks noGrp="1"/>
          </p:cNvSpPr>
          <p:nvPr>
            <p:ph type="body"/>
          </p:nvPr>
        </p:nvSpPr>
        <p:spPr>
          <a:xfrm>
            <a:off x="817200" y="5096520"/>
            <a:ext cx="6034680" cy="4486680"/>
          </a:xfrm>
          <a:prstGeom prst="rect">
            <a:avLst/>
          </a:prstGeom>
        </p:spPr>
        <p:txBody>
          <a:bodyPr lIns="0" tIns="0" rIns="0" bIns="0">
            <a:noAutofit/>
          </a:bodyPr>
          <a:lstStyle/>
          <a:p>
            <a:pPr marL="0" indent="-216000">
              <a:lnSpc>
                <a:spcPct val="150000"/>
              </a:lnSpc>
              <a:spcAft>
                <a:spcPts val="0"/>
              </a:spcAft>
            </a:pPr>
            <a:endParaRPr lang="id-ID" sz="1200" b="0" strike="noStrike"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40032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822325" y="1009650"/>
            <a:ext cx="5934075" cy="3738563"/>
          </a:xfrm>
          <a:prstGeom prst="rect">
            <a:avLst/>
          </a:prstGeom>
        </p:spPr>
      </p:sp>
      <p:sp>
        <p:nvSpPr>
          <p:cNvPr id="159" name="PlaceHolder 2"/>
          <p:cNvSpPr>
            <a:spLocks noGrp="1"/>
          </p:cNvSpPr>
          <p:nvPr>
            <p:ph type="body"/>
          </p:nvPr>
        </p:nvSpPr>
        <p:spPr>
          <a:xfrm>
            <a:off x="817200" y="5096520"/>
            <a:ext cx="6034680" cy="4486680"/>
          </a:xfrm>
          <a:prstGeom prst="rect">
            <a:avLst/>
          </a:prstGeom>
        </p:spPr>
        <p:txBody>
          <a:bodyPr lIns="0" tIns="0" rIns="0" bIns="0">
            <a:noAutofit/>
          </a:bodyPr>
          <a:lstStyle/>
          <a:p>
            <a:pPr marL="0" indent="-216000">
              <a:lnSpc>
                <a:spcPct val="150000"/>
              </a:lnSpc>
              <a:spcAft>
                <a:spcPts val="0"/>
              </a:spcAft>
            </a:pPr>
            <a:endParaRPr lang="id-ID" sz="1200" b="0" strike="noStrike"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68581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822325" y="1009650"/>
            <a:ext cx="5934075" cy="3738563"/>
          </a:xfrm>
          <a:prstGeom prst="rect">
            <a:avLst/>
          </a:prstGeom>
        </p:spPr>
      </p:sp>
      <p:sp>
        <p:nvSpPr>
          <p:cNvPr id="159" name="PlaceHolder 2"/>
          <p:cNvSpPr>
            <a:spLocks noGrp="1"/>
          </p:cNvSpPr>
          <p:nvPr>
            <p:ph type="body"/>
          </p:nvPr>
        </p:nvSpPr>
        <p:spPr>
          <a:xfrm>
            <a:off x="817200" y="5096520"/>
            <a:ext cx="6034680" cy="4486680"/>
          </a:xfrm>
          <a:prstGeom prst="rect">
            <a:avLst/>
          </a:prstGeom>
        </p:spPr>
        <p:txBody>
          <a:bodyPr lIns="0" tIns="0" rIns="0" bIns="0">
            <a:noAutofit/>
          </a:bodyPr>
          <a:lstStyle/>
          <a:p>
            <a:pPr marL="0" indent="-216000">
              <a:lnSpc>
                <a:spcPct val="150000"/>
              </a:lnSpc>
              <a:spcAft>
                <a:spcPts val="0"/>
              </a:spcAft>
            </a:pPr>
            <a:endParaRPr lang="id-ID" sz="1200" b="0" strike="noStrike"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20917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3"/>
        <p:cNvGrpSpPr/>
        <p:nvPr/>
      </p:nvGrpSpPr>
      <p:grpSpPr>
        <a:xfrm>
          <a:off x="0" y="0"/>
          <a:ext cx="0" cy="0"/>
          <a:chOff x="0" y="0"/>
          <a:chExt cx="0" cy="0"/>
        </a:xfrm>
      </p:grpSpPr>
      <p:sp>
        <p:nvSpPr>
          <p:cNvPr id="1454" name="Google Shape;1454;ge1ea60d91c_0_140:notes"/>
          <p:cNvSpPr>
            <a:spLocks noGrp="1" noRot="1" noChangeAspect="1"/>
          </p:cNvSpPr>
          <p:nvPr>
            <p:ph type="sldImg" idx="2"/>
          </p:nvPr>
        </p:nvSpPr>
        <p:spPr>
          <a:xfrm>
            <a:off x="708025" y="685800"/>
            <a:ext cx="54419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5" name="Google Shape;1455;ge1ea60d91c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Live collection : https://javascript.info/searching-elements-dom</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822325" y="1009650"/>
            <a:ext cx="5934075" cy="3738563"/>
          </a:xfrm>
          <a:prstGeom prst="rect">
            <a:avLst/>
          </a:prstGeom>
        </p:spPr>
      </p:sp>
      <p:sp>
        <p:nvSpPr>
          <p:cNvPr id="159" name="PlaceHolder 2"/>
          <p:cNvSpPr>
            <a:spLocks noGrp="1"/>
          </p:cNvSpPr>
          <p:nvPr>
            <p:ph type="body"/>
          </p:nvPr>
        </p:nvSpPr>
        <p:spPr>
          <a:xfrm>
            <a:off x="817200" y="5096520"/>
            <a:ext cx="6034680" cy="4486680"/>
          </a:xfrm>
          <a:prstGeom prst="rect">
            <a:avLst/>
          </a:prstGeom>
        </p:spPr>
        <p:txBody>
          <a:bodyPr lIns="0" tIns="0" rIns="0" bIns="0">
            <a:noAutofit/>
          </a:bodyPr>
          <a:lstStyle/>
          <a:p>
            <a:pPr marL="0" indent="-216000">
              <a:lnSpc>
                <a:spcPct val="150000"/>
              </a:lnSpc>
              <a:spcAft>
                <a:spcPts val="0"/>
              </a:spcAft>
            </a:pPr>
            <a:endParaRPr lang="id-ID" sz="1200" b="0" strike="noStrike"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9766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x" preserve="1">
  <p:cSld name="Title Slide">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378000" y="1371600"/>
            <a:ext cx="11234880" cy="5420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7955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reserve="1">
  <p:cSld name="Title, Content over Content">
    <p:spTree>
      <p:nvGrpSpPr>
        <p:cNvPr id="1" name="Shape 50"/>
        <p:cNvGrpSpPr/>
        <p:nvPr/>
      </p:nvGrpSpPr>
      <p:grpSpPr>
        <a:xfrm>
          <a:off x="0" y="0"/>
          <a:ext cx="0" cy="0"/>
          <a:chOff x="0" y="0"/>
          <a:chExt cx="0" cy="0"/>
        </a:xfrm>
      </p:grpSpPr>
      <p:sp>
        <p:nvSpPr>
          <p:cNvPr id="51" name="Google Shape;51;p11"/>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1"/>
          <p:cNvSpPr txBox="1">
            <a:spLocks noGrp="1"/>
          </p:cNvSpPr>
          <p:nvPr>
            <p:ph type="body" idx="1"/>
          </p:nvPr>
        </p:nvSpPr>
        <p:spPr>
          <a:xfrm>
            <a:off x="378000" y="1371600"/>
            <a:ext cx="112348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3" name="Google Shape;53;p11"/>
          <p:cNvSpPr txBox="1">
            <a:spLocks noGrp="1"/>
          </p:cNvSpPr>
          <p:nvPr>
            <p:ph type="body" idx="2"/>
          </p:nvPr>
        </p:nvSpPr>
        <p:spPr>
          <a:xfrm>
            <a:off x="378000" y="4202640"/>
            <a:ext cx="112348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4" name="Google Shape;54;p11"/>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31119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reserve="1">
  <p:cSld name="Title, 4 Content">
    <p:spTree>
      <p:nvGrpSpPr>
        <p:cNvPr id="1" name="Shape 55"/>
        <p:cNvGrpSpPr/>
        <p:nvPr/>
      </p:nvGrpSpPr>
      <p:grpSpPr>
        <a:xfrm>
          <a:off x="0" y="0"/>
          <a:ext cx="0" cy="0"/>
          <a:chOff x="0" y="0"/>
          <a:chExt cx="0" cy="0"/>
        </a:xfrm>
      </p:grpSpPr>
      <p:sp>
        <p:nvSpPr>
          <p:cNvPr id="56" name="Google Shape;56;p12"/>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2"/>
          <p:cNvSpPr txBox="1">
            <a:spLocks noGrp="1"/>
          </p:cNvSpPr>
          <p:nvPr>
            <p:ph type="body" idx="1"/>
          </p:nvPr>
        </p:nvSpPr>
        <p:spPr>
          <a:xfrm>
            <a:off x="37800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8" name="Google Shape;58;p12"/>
          <p:cNvSpPr txBox="1">
            <a:spLocks noGrp="1"/>
          </p:cNvSpPr>
          <p:nvPr>
            <p:ph type="body" idx="2"/>
          </p:nvPr>
        </p:nvSpPr>
        <p:spPr>
          <a:xfrm>
            <a:off x="613512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9" name="Google Shape;59;p12"/>
          <p:cNvSpPr txBox="1">
            <a:spLocks noGrp="1"/>
          </p:cNvSpPr>
          <p:nvPr>
            <p:ph type="body" idx="3"/>
          </p:nvPr>
        </p:nvSpPr>
        <p:spPr>
          <a:xfrm>
            <a:off x="378000" y="420264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0" name="Google Shape;60;p12"/>
          <p:cNvSpPr txBox="1">
            <a:spLocks noGrp="1"/>
          </p:cNvSpPr>
          <p:nvPr>
            <p:ph type="body" idx="4"/>
          </p:nvPr>
        </p:nvSpPr>
        <p:spPr>
          <a:xfrm>
            <a:off x="6135120" y="420264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1" name="Google Shape;61;p12"/>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355804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reserve="1">
  <p:cSld name="Title, 6 Content">
    <p:spTree>
      <p:nvGrpSpPr>
        <p:cNvPr id="1" name="Shape 62"/>
        <p:cNvGrpSpPr/>
        <p:nvPr/>
      </p:nvGrpSpPr>
      <p:grpSpPr>
        <a:xfrm>
          <a:off x="0" y="0"/>
          <a:ext cx="0" cy="0"/>
          <a:chOff x="0" y="0"/>
          <a:chExt cx="0" cy="0"/>
        </a:xfrm>
      </p:grpSpPr>
      <p:sp>
        <p:nvSpPr>
          <p:cNvPr id="63" name="Google Shape;63;p13"/>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3"/>
          <p:cNvSpPr txBox="1">
            <a:spLocks noGrp="1"/>
          </p:cNvSpPr>
          <p:nvPr>
            <p:ph type="body" idx="1"/>
          </p:nvPr>
        </p:nvSpPr>
        <p:spPr>
          <a:xfrm>
            <a:off x="378000" y="137160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5" name="Google Shape;65;p13"/>
          <p:cNvSpPr txBox="1">
            <a:spLocks noGrp="1"/>
          </p:cNvSpPr>
          <p:nvPr>
            <p:ph type="body" idx="2"/>
          </p:nvPr>
        </p:nvSpPr>
        <p:spPr>
          <a:xfrm>
            <a:off x="4176360" y="137160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6" name="Google Shape;66;p13"/>
          <p:cNvSpPr txBox="1">
            <a:spLocks noGrp="1"/>
          </p:cNvSpPr>
          <p:nvPr>
            <p:ph type="body" idx="3"/>
          </p:nvPr>
        </p:nvSpPr>
        <p:spPr>
          <a:xfrm>
            <a:off x="7975080" y="137160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7" name="Google Shape;67;p13"/>
          <p:cNvSpPr txBox="1">
            <a:spLocks noGrp="1"/>
          </p:cNvSpPr>
          <p:nvPr>
            <p:ph type="body" idx="4"/>
          </p:nvPr>
        </p:nvSpPr>
        <p:spPr>
          <a:xfrm>
            <a:off x="378000" y="420264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8" name="Google Shape;68;p13"/>
          <p:cNvSpPr txBox="1">
            <a:spLocks noGrp="1"/>
          </p:cNvSpPr>
          <p:nvPr>
            <p:ph type="body" idx="5"/>
          </p:nvPr>
        </p:nvSpPr>
        <p:spPr>
          <a:xfrm>
            <a:off x="4176360" y="420264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9" name="Google Shape;69;p13"/>
          <p:cNvSpPr txBox="1">
            <a:spLocks noGrp="1"/>
          </p:cNvSpPr>
          <p:nvPr>
            <p:ph type="body" idx="6"/>
          </p:nvPr>
        </p:nvSpPr>
        <p:spPr>
          <a:xfrm>
            <a:off x="7975080" y="420264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0" name="Google Shape;70;p13"/>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5703159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Content" type="obj" preserve="1">
  <p:cSld name="Title, Content">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body" idx="1"/>
          </p:nvPr>
        </p:nvSpPr>
        <p:spPr>
          <a:xfrm>
            <a:off x="378000" y="1371600"/>
            <a:ext cx="11234880" cy="5420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0" name="Google Shape;80;p15"/>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1612418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81"/>
        <p:cNvGrpSpPr/>
        <p:nvPr/>
      </p:nvGrpSpPr>
      <p:grpSpPr>
        <a:xfrm>
          <a:off x="0" y="0"/>
          <a:ext cx="0" cy="0"/>
          <a:chOff x="0" y="0"/>
          <a:chExt cx="0" cy="0"/>
        </a:xfrm>
      </p:grpSpPr>
      <p:sp>
        <p:nvSpPr>
          <p:cNvPr id="82" name="Google Shape;82;p16"/>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5139255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type="tx" preserve="1">
  <p:cSld name="Title Slide">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7"/>
          <p:cNvSpPr txBox="1">
            <a:spLocks noGrp="1"/>
          </p:cNvSpPr>
          <p:nvPr>
            <p:ph type="subTitle" idx="1"/>
          </p:nvPr>
        </p:nvSpPr>
        <p:spPr>
          <a:xfrm>
            <a:off x="378000" y="1371600"/>
            <a:ext cx="11234880" cy="5420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7"/>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9792903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2 Content" type="twoObj" preserve="1">
  <p:cSld name="Title, 2 Content">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8"/>
          <p:cNvSpPr txBox="1">
            <a:spLocks noGrp="1"/>
          </p:cNvSpPr>
          <p:nvPr>
            <p:ph type="body" idx="1"/>
          </p:nvPr>
        </p:nvSpPr>
        <p:spPr>
          <a:xfrm>
            <a:off x="378000" y="1371600"/>
            <a:ext cx="5482440" cy="5420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0" name="Google Shape;90;p18"/>
          <p:cNvSpPr txBox="1">
            <a:spLocks noGrp="1"/>
          </p:cNvSpPr>
          <p:nvPr>
            <p:ph type="body" idx="2"/>
          </p:nvPr>
        </p:nvSpPr>
        <p:spPr>
          <a:xfrm>
            <a:off x="6135120" y="1371600"/>
            <a:ext cx="5482440" cy="5420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1" name="Google Shape;91;p18"/>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80698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reserve="1">
  <p:cSld name="Title Only">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9"/>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0014259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entered Text" type="objOnly" preserve="1">
  <p:cSld name="Centered Text">
    <p:spTree>
      <p:nvGrpSpPr>
        <p:cNvPr id="1" name="Shape 95"/>
        <p:cNvGrpSpPr/>
        <p:nvPr/>
      </p:nvGrpSpPr>
      <p:grpSpPr>
        <a:xfrm>
          <a:off x="0" y="0"/>
          <a:ext cx="0" cy="0"/>
          <a:chOff x="0" y="0"/>
          <a:chExt cx="0" cy="0"/>
        </a:xfrm>
      </p:grpSpPr>
      <p:sp>
        <p:nvSpPr>
          <p:cNvPr id="96" name="Google Shape;96;p20"/>
          <p:cNvSpPr txBox="1">
            <a:spLocks noGrp="1"/>
          </p:cNvSpPr>
          <p:nvPr>
            <p:ph type="subTitle" idx="1"/>
          </p:nvPr>
        </p:nvSpPr>
        <p:spPr>
          <a:xfrm>
            <a:off x="599040" y="193320"/>
            <a:ext cx="10798560" cy="5851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0"/>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6993023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and Content" type="twoObjAndObj" preserve="1">
  <p:cSld name="Title, 2 Content and Content">
    <p:spTree>
      <p:nvGrpSpPr>
        <p:cNvPr id="1" name="Shape 98"/>
        <p:cNvGrpSpPr/>
        <p:nvPr/>
      </p:nvGrpSpPr>
      <p:grpSpPr>
        <a:xfrm>
          <a:off x="0" y="0"/>
          <a:ext cx="0" cy="0"/>
          <a:chOff x="0" y="0"/>
          <a:chExt cx="0" cy="0"/>
        </a:xfrm>
      </p:grpSpPr>
      <p:sp>
        <p:nvSpPr>
          <p:cNvPr id="99" name="Google Shape;99;p21"/>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21"/>
          <p:cNvSpPr txBox="1">
            <a:spLocks noGrp="1"/>
          </p:cNvSpPr>
          <p:nvPr>
            <p:ph type="body" idx="1"/>
          </p:nvPr>
        </p:nvSpPr>
        <p:spPr>
          <a:xfrm>
            <a:off x="37800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1" name="Google Shape;101;p21"/>
          <p:cNvSpPr txBox="1">
            <a:spLocks noGrp="1"/>
          </p:cNvSpPr>
          <p:nvPr>
            <p:ph type="body" idx="2"/>
          </p:nvPr>
        </p:nvSpPr>
        <p:spPr>
          <a:xfrm>
            <a:off x="6135120" y="1371600"/>
            <a:ext cx="5482440" cy="5420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2" name="Google Shape;102;p21"/>
          <p:cNvSpPr txBox="1">
            <a:spLocks noGrp="1"/>
          </p:cNvSpPr>
          <p:nvPr>
            <p:ph type="body" idx="3"/>
          </p:nvPr>
        </p:nvSpPr>
        <p:spPr>
          <a:xfrm>
            <a:off x="378000" y="420264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3" name="Google Shape;103;p21"/>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529286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15"/>
        <p:cNvGrpSpPr/>
        <p:nvPr/>
      </p:nvGrpSpPr>
      <p:grpSpPr>
        <a:xfrm>
          <a:off x="0" y="0"/>
          <a:ext cx="0" cy="0"/>
          <a:chOff x="0" y="0"/>
          <a:chExt cx="0" cy="0"/>
        </a:xfrm>
      </p:grpSpPr>
      <p:sp>
        <p:nvSpPr>
          <p:cNvPr id="16" name="Google Shape;16;p3"/>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6199656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and 2 Content" type="objAndTwoObj" preserve="1">
  <p:cSld name="Title Content and 2 Content">
    <p:spTree>
      <p:nvGrpSpPr>
        <p:cNvPr id="1" name="Shape 104"/>
        <p:cNvGrpSpPr/>
        <p:nvPr/>
      </p:nvGrpSpPr>
      <p:grpSpPr>
        <a:xfrm>
          <a:off x="0" y="0"/>
          <a:ext cx="0" cy="0"/>
          <a:chOff x="0" y="0"/>
          <a:chExt cx="0" cy="0"/>
        </a:xfrm>
      </p:grpSpPr>
      <p:sp>
        <p:nvSpPr>
          <p:cNvPr id="105" name="Google Shape;105;p22"/>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2"/>
          <p:cNvSpPr txBox="1">
            <a:spLocks noGrp="1"/>
          </p:cNvSpPr>
          <p:nvPr>
            <p:ph type="body" idx="1"/>
          </p:nvPr>
        </p:nvSpPr>
        <p:spPr>
          <a:xfrm>
            <a:off x="378000" y="1371600"/>
            <a:ext cx="5482440" cy="5420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7" name="Google Shape;107;p22"/>
          <p:cNvSpPr txBox="1">
            <a:spLocks noGrp="1"/>
          </p:cNvSpPr>
          <p:nvPr>
            <p:ph type="body" idx="2"/>
          </p:nvPr>
        </p:nvSpPr>
        <p:spPr>
          <a:xfrm>
            <a:off x="613512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8" name="Google Shape;108;p22"/>
          <p:cNvSpPr txBox="1">
            <a:spLocks noGrp="1"/>
          </p:cNvSpPr>
          <p:nvPr>
            <p:ph type="body" idx="3"/>
          </p:nvPr>
        </p:nvSpPr>
        <p:spPr>
          <a:xfrm>
            <a:off x="6135120" y="420264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9" name="Google Shape;109;p22"/>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556198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2 Content over Content" type="twoObjOverTx" preserve="1">
  <p:cSld name="Title, 2 Content over Content">
    <p:spTree>
      <p:nvGrpSpPr>
        <p:cNvPr id="1" name="Shape 110"/>
        <p:cNvGrpSpPr/>
        <p:nvPr/>
      </p:nvGrpSpPr>
      <p:grpSpPr>
        <a:xfrm>
          <a:off x="0" y="0"/>
          <a:ext cx="0" cy="0"/>
          <a:chOff x="0" y="0"/>
          <a:chExt cx="0" cy="0"/>
        </a:xfrm>
      </p:grpSpPr>
      <p:sp>
        <p:nvSpPr>
          <p:cNvPr id="111" name="Google Shape;111;p23"/>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3"/>
          <p:cNvSpPr txBox="1">
            <a:spLocks noGrp="1"/>
          </p:cNvSpPr>
          <p:nvPr>
            <p:ph type="body" idx="1"/>
          </p:nvPr>
        </p:nvSpPr>
        <p:spPr>
          <a:xfrm>
            <a:off x="37800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3" name="Google Shape;113;p23"/>
          <p:cNvSpPr txBox="1">
            <a:spLocks noGrp="1"/>
          </p:cNvSpPr>
          <p:nvPr>
            <p:ph type="body" idx="2"/>
          </p:nvPr>
        </p:nvSpPr>
        <p:spPr>
          <a:xfrm>
            <a:off x="613512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4" name="Google Shape;114;p23"/>
          <p:cNvSpPr txBox="1">
            <a:spLocks noGrp="1"/>
          </p:cNvSpPr>
          <p:nvPr>
            <p:ph type="body" idx="3"/>
          </p:nvPr>
        </p:nvSpPr>
        <p:spPr>
          <a:xfrm>
            <a:off x="378000" y="4202640"/>
            <a:ext cx="112348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5" name="Google Shape;115;p23"/>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5721141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Content over Content" type="objOverTx" preserve="1">
  <p:cSld name="Title, Content over Content">
    <p:spTree>
      <p:nvGrpSpPr>
        <p:cNvPr id="1" name="Shape 116"/>
        <p:cNvGrpSpPr/>
        <p:nvPr/>
      </p:nvGrpSpPr>
      <p:grpSpPr>
        <a:xfrm>
          <a:off x="0" y="0"/>
          <a:ext cx="0" cy="0"/>
          <a:chOff x="0" y="0"/>
          <a:chExt cx="0" cy="0"/>
        </a:xfrm>
      </p:grpSpPr>
      <p:sp>
        <p:nvSpPr>
          <p:cNvPr id="117" name="Google Shape;117;p24"/>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4"/>
          <p:cNvSpPr txBox="1">
            <a:spLocks noGrp="1"/>
          </p:cNvSpPr>
          <p:nvPr>
            <p:ph type="body" idx="1"/>
          </p:nvPr>
        </p:nvSpPr>
        <p:spPr>
          <a:xfrm>
            <a:off x="378000" y="1371600"/>
            <a:ext cx="112348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9" name="Google Shape;119;p24"/>
          <p:cNvSpPr txBox="1">
            <a:spLocks noGrp="1"/>
          </p:cNvSpPr>
          <p:nvPr>
            <p:ph type="body" idx="2"/>
          </p:nvPr>
        </p:nvSpPr>
        <p:spPr>
          <a:xfrm>
            <a:off x="378000" y="4202640"/>
            <a:ext cx="112348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0" name="Google Shape;120;p24"/>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3494675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4 Content" type="fourObj" preserve="1">
  <p:cSld name="Title, 4 Content">
    <p:spTree>
      <p:nvGrpSpPr>
        <p:cNvPr id="1" name="Shape 121"/>
        <p:cNvGrpSpPr/>
        <p:nvPr/>
      </p:nvGrpSpPr>
      <p:grpSpPr>
        <a:xfrm>
          <a:off x="0" y="0"/>
          <a:ext cx="0" cy="0"/>
          <a:chOff x="0" y="0"/>
          <a:chExt cx="0" cy="0"/>
        </a:xfrm>
      </p:grpSpPr>
      <p:sp>
        <p:nvSpPr>
          <p:cNvPr id="122" name="Google Shape;122;p25"/>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25"/>
          <p:cNvSpPr txBox="1">
            <a:spLocks noGrp="1"/>
          </p:cNvSpPr>
          <p:nvPr>
            <p:ph type="body" idx="1"/>
          </p:nvPr>
        </p:nvSpPr>
        <p:spPr>
          <a:xfrm>
            <a:off x="37800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4" name="Google Shape;124;p25"/>
          <p:cNvSpPr txBox="1">
            <a:spLocks noGrp="1"/>
          </p:cNvSpPr>
          <p:nvPr>
            <p:ph type="body" idx="2"/>
          </p:nvPr>
        </p:nvSpPr>
        <p:spPr>
          <a:xfrm>
            <a:off x="613512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5" name="Google Shape;125;p25"/>
          <p:cNvSpPr txBox="1">
            <a:spLocks noGrp="1"/>
          </p:cNvSpPr>
          <p:nvPr>
            <p:ph type="body" idx="3"/>
          </p:nvPr>
        </p:nvSpPr>
        <p:spPr>
          <a:xfrm>
            <a:off x="378000" y="420264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6" name="Google Shape;126;p25"/>
          <p:cNvSpPr txBox="1">
            <a:spLocks noGrp="1"/>
          </p:cNvSpPr>
          <p:nvPr>
            <p:ph type="body" idx="4"/>
          </p:nvPr>
        </p:nvSpPr>
        <p:spPr>
          <a:xfrm>
            <a:off x="6135120" y="420264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7" name="Google Shape;127;p25"/>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40160536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6 Content" preserve="1">
  <p:cSld name="Title, 6 Content">
    <p:spTree>
      <p:nvGrpSpPr>
        <p:cNvPr id="1" name="Shape 128"/>
        <p:cNvGrpSpPr/>
        <p:nvPr/>
      </p:nvGrpSpPr>
      <p:grpSpPr>
        <a:xfrm>
          <a:off x="0" y="0"/>
          <a:ext cx="0" cy="0"/>
          <a:chOff x="0" y="0"/>
          <a:chExt cx="0" cy="0"/>
        </a:xfrm>
      </p:grpSpPr>
      <p:sp>
        <p:nvSpPr>
          <p:cNvPr id="129" name="Google Shape;129;p26"/>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26"/>
          <p:cNvSpPr txBox="1">
            <a:spLocks noGrp="1"/>
          </p:cNvSpPr>
          <p:nvPr>
            <p:ph type="body" idx="1"/>
          </p:nvPr>
        </p:nvSpPr>
        <p:spPr>
          <a:xfrm>
            <a:off x="378000" y="137160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1" name="Google Shape;131;p26"/>
          <p:cNvSpPr txBox="1">
            <a:spLocks noGrp="1"/>
          </p:cNvSpPr>
          <p:nvPr>
            <p:ph type="body" idx="2"/>
          </p:nvPr>
        </p:nvSpPr>
        <p:spPr>
          <a:xfrm>
            <a:off x="4176360" y="137160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2" name="Google Shape;132;p26"/>
          <p:cNvSpPr txBox="1">
            <a:spLocks noGrp="1"/>
          </p:cNvSpPr>
          <p:nvPr>
            <p:ph type="body" idx="3"/>
          </p:nvPr>
        </p:nvSpPr>
        <p:spPr>
          <a:xfrm>
            <a:off x="7975080" y="137160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3" name="Google Shape;133;p26"/>
          <p:cNvSpPr txBox="1">
            <a:spLocks noGrp="1"/>
          </p:cNvSpPr>
          <p:nvPr>
            <p:ph type="body" idx="4"/>
          </p:nvPr>
        </p:nvSpPr>
        <p:spPr>
          <a:xfrm>
            <a:off x="378000" y="420264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4" name="Google Shape;134;p26"/>
          <p:cNvSpPr txBox="1">
            <a:spLocks noGrp="1"/>
          </p:cNvSpPr>
          <p:nvPr>
            <p:ph type="body" idx="5"/>
          </p:nvPr>
        </p:nvSpPr>
        <p:spPr>
          <a:xfrm>
            <a:off x="4176360" y="420264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5" name="Google Shape;135;p26"/>
          <p:cNvSpPr txBox="1">
            <a:spLocks noGrp="1"/>
          </p:cNvSpPr>
          <p:nvPr>
            <p:ph type="body" idx="6"/>
          </p:nvPr>
        </p:nvSpPr>
        <p:spPr>
          <a:xfrm>
            <a:off x="7975080" y="420264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6" name="Google Shape;136;p26"/>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964082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reserve="1">
  <p:cSld name="Title, Content">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4"/>
          <p:cNvSpPr txBox="1">
            <a:spLocks noGrp="1"/>
          </p:cNvSpPr>
          <p:nvPr>
            <p:ph type="body" idx="1"/>
          </p:nvPr>
        </p:nvSpPr>
        <p:spPr>
          <a:xfrm>
            <a:off x="378000" y="1371600"/>
            <a:ext cx="11234880" cy="5420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0" name="Google Shape;20;p4"/>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122179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reserve="1">
  <p:cSld name="Title, 2 Content">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5"/>
          <p:cNvSpPr txBox="1">
            <a:spLocks noGrp="1"/>
          </p:cNvSpPr>
          <p:nvPr>
            <p:ph type="body" idx="1"/>
          </p:nvPr>
        </p:nvSpPr>
        <p:spPr>
          <a:xfrm>
            <a:off x="378000" y="1371600"/>
            <a:ext cx="5482440" cy="5420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4" name="Google Shape;24;p5"/>
          <p:cNvSpPr txBox="1">
            <a:spLocks noGrp="1"/>
          </p:cNvSpPr>
          <p:nvPr>
            <p:ph type="body" idx="2"/>
          </p:nvPr>
        </p:nvSpPr>
        <p:spPr>
          <a:xfrm>
            <a:off x="6135120" y="1371600"/>
            <a:ext cx="5482440" cy="5420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5" name="Google Shape;25;p5"/>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50824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reserve="1">
  <p:cSld name="Title 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6"/>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907219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reserve="1">
  <p:cSld name="Centered Text">
    <p:spTree>
      <p:nvGrpSpPr>
        <p:cNvPr id="1" name="Shape 29"/>
        <p:cNvGrpSpPr/>
        <p:nvPr/>
      </p:nvGrpSpPr>
      <p:grpSpPr>
        <a:xfrm>
          <a:off x="0" y="0"/>
          <a:ext cx="0" cy="0"/>
          <a:chOff x="0" y="0"/>
          <a:chExt cx="0" cy="0"/>
        </a:xfrm>
      </p:grpSpPr>
      <p:sp>
        <p:nvSpPr>
          <p:cNvPr id="30" name="Google Shape;30;p7"/>
          <p:cNvSpPr txBox="1">
            <a:spLocks noGrp="1"/>
          </p:cNvSpPr>
          <p:nvPr>
            <p:ph type="subTitle" idx="1"/>
          </p:nvPr>
        </p:nvSpPr>
        <p:spPr>
          <a:xfrm>
            <a:off x="599040" y="193320"/>
            <a:ext cx="10798560" cy="5851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7"/>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38275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reserve="1">
  <p:cSld name="Title, 2 Content and Conte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body" idx="1"/>
          </p:nvPr>
        </p:nvSpPr>
        <p:spPr>
          <a:xfrm>
            <a:off x="37800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8"/>
          <p:cNvSpPr txBox="1">
            <a:spLocks noGrp="1"/>
          </p:cNvSpPr>
          <p:nvPr>
            <p:ph type="body" idx="2"/>
          </p:nvPr>
        </p:nvSpPr>
        <p:spPr>
          <a:xfrm>
            <a:off x="6135120" y="1371600"/>
            <a:ext cx="5482440" cy="5420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6" name="Google Shape;36;p8"/>
          <p:cNvSpPr txBox="1">
            <a:spLocks noGrp="1"/>
          </p:cNvSpPr>
          <p:nvPr>
            <p:ph type="body" idx="3"/>
          </p:nvPr>
        </p:nvSpPr>
        <p:spPr>
          <a:xfrm>
            <a:off x="378000" y="420264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7" name="Google Shape;37;p8"/>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694284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reserve="1">
  <p:cSld name="Title Content and 2 Content">
    <p:spTree>
      <p:nvGrpSpPr>
        <p:cNvPr id="1" name="Shape 38"/>
        <p:cNvGrpSpPr/>
        <p:nvPr/>
      </p:nvGrpSpPr>
      <p:grpSpPr>
        <a:xfrm>
          <a:off x="0" y="0"/>
          <a:ext cx="0" cy="0"/>
          <a:chOff x="0" y="0"/>
          <a:chExt cx="0" cy="0"/>
        </a:xfrm>
      </p:grpSpPr>
      <p:sp>
        <p:nvSpPr>
          <p:cNvPr id="39" name="Google Shape;39;p9"/>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9"/>
          <p:cNvSpPr txBox="1">
            <a:spLocks noGrp="1"/>
          </p:cNvSpPr>
          <p:nvPr>
            <p:ph type="body" idx="1"/>
          </p:nvPr>
        </p:nvSpPr>
        <p:spPr>
          <a:xfrm>
            <a:off x="378000" y="1371600"/>
            <a:ext cx="5482440" cy="5420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1" name="Google Shape;41;p9"/>
          <p:cNvSpPr txBox="1">
            <a:spLocks noGrp="1"/>
          </p:cNvSpPr>
          <p:nvPr>
            <p:ph type="body" idx="2"/>
          </p:nvPr>
        </p:nvSpPr>
        <p:spPr>
          <a:xfrm>
            <a:off x="613512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2" name="Google Shape;42;p9"/>
          <p:cNvSpPr txBox="1">
            <a:spLocks noGrp="1"/>
          </p:cNvSpPr>
          <p:nvPr>
            <p:ph type="body" idx="3"/>
          </p:nvPr>
        </p:nvSpPr>
        <p:spPr>
          <a:xfrm>
            <a:off x="6135120" y="420264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3" name="Google Shape;43;p9"/>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504643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reserve="1">
  <p:cSld name="Title, 2 Content over Content">
    <p:spTree>
      <p:nvGrpSpPr>
        <p:cNvPr id="1" name="Shape 44"/>
        <p:cNvGrpSpPr/>
        <p:nvPr/>
      </p:nvGrpSpPr>
      <p:grpSpPr>
        <a:xfrm>
          <a:off x="0" y="0"/>
          <a:ext cx="0" cy="0"/>
          <a:chOff x="0" y="0"/>
          <a:chExt cx="0" cy="0"/>
        </a:xfrm>
      </p:grpSpPr>
      <p:sp>
        <p:nvSpPr>
          <p:cNvPr id="45" name="Google Shape;45;p10"/>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0"/>
          <p:cNvSpPr txBox="1">
            <a:spLocks noGrp="1"/>
          </p:cNvSpPr>
          <p:nvPr>
            <p:ph type="body" idx="1"/>
          </p:nvPr>
        </p:nvSpPr>
        <p:spPr>
          <a:xfrm>
            <a:off x="37800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7" name="Google Shape;47;p10"/>
          <p:cNvSpPr txBox="1">
            <a:spLocks noGrp="1"/>
          </p:cNvSpPr>
          <p:nvPr>
            <p:ph type="body" idx="2"/>
          </p:nvPr>
        </p:nvSpPr>
        <p:spPr>
          <a:xfrm>
            <a:off x="613512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8" name="Google Shape;48;p10"/>
          <p:cNvSpPr txBox="1">
            <a:spLocks noGrp="1"/>
          </p:cNvSpPr>
          <p:nvPr>
            <p:ph type="body" idx="3"/>
          </p:nvPr>
        </p:nvSpPr>
        <p:spPr>
          <a:xfrm>
            <a:off x="378000" y="4202640"/>
            <a:ext cx="112348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9" name="Google Shape;49;p10"/>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639112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a:blip r:embed="rId14">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dt" idx="10"/>
          </p:nvPr>
        </p:nvSpPr>
        <p:spPr>
          <a:xfrm>
            <a:off x="563040" y="7223760"/>
            <a:ext cx="2795400" cy="18504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 name="Google Shape;7;p1"/>
          <p:cNvSpPr txBox="1">
            <a:spLocks noGrp="1"/>
          </p:cNvSpPr>
          <p:nvPr>
            <p:ph type="sldNum" idx="12"/>
          </p:nvPr>
        </p:nvSpPr>
        <p:spPr>
          <a:xfrm>
            <a:off x="8566200" y="7223760"/>
            <a:ext cx="2795400" cy="185040"/>
          </a:xfrm>
          <a:prstGeom prst="rect">
            <a:avLst/>
          </a:prstGeom>
          <a:noFill/>
          <a:ln>
            <a:noFill/>
          </a:ln>
        </p:spPr>
        <p:txBody>
          <a:bodyPr spcFirstLastPara="1" wrap="square" lIns="0" tIns="0" rIns="0" bIns="0" anchor="t" anchorCtr="0">
            <a:noAutofit/>
          </a:bodyPr>
          <a:lstStyle>
            <a:lvl1pPr marL="0" marR="0" lvl="0" indent="0" algn="r" rtl="0">
              <a:spcBef>
                <a:spcPts val="0"/>
              </a:spcBef>
              <a:buNone/>
              <a:defRPr sz="1200" b="0" i="0" u="none" strike="noStrike" cap="none">
                <a:solidFill>
                  <a:srgbClr val="DBF5F9"/>
                </a:solidFill>
                <a:latin typeface="Source Sans Pro"/>
                <a:ea typeface="Source Sans Pro"/>
                <a:cs typeface="Source Sans Pro"/>
                <a:sym typeface="Source Sans Pro"/>
              </a:defRPr>
            </a:lvl1pPr>
            <a:lvl2pPr marL="0" marR="0" lvl="1" indent="0" algn="r" rtl="0">
              <a:spcBef>
                <a:spcPts val="0"/>
              </a:spcBef>
              <a:buNone/>
              <a:defRPr sz="1200" b="0" i="0" u="none" strike="noStrike" cap="none">
                <a:solidFill>
                  <a:srgbClr val="DBF5F9"/>
                </a:solidFill>
                <a:latin typeface="Source Sans Pro"/>
                <a:ea typeface="Source Sans Pro"/>
                <a:cs typeface="Source Sans Pro"/>
                <a:sym typeface="Source Sans Pro"/>
              </a:defRPr>
            </a:lvl2pPr>
            <a:lvl3pPr marL="0" marR="0" lvl="2" indent="0" algn="r" rtl="0">
              <a:spcBef>
                <a:spcPts val="0"/>
              </a:spcBef>
              <a:buNone/>
              <a:defRPr sz="1200" b="0" i="0" u="none" strike="noStrike" cap="none">
                <a:solidFill>
                  <a:srgbClr val="DBF5F9"/>
                </a:solidFill>
                <a:latin typeface="Source Sans Pro"/>
                <a:ea typeface="Source Sans Pro"/>
                <a:cs typeface="Source Sans Pro"/>
                <a:sym typeface="Source Sans Pro"/>
              </a:defRPr>
            </a:lvl3pPr>
            <a:lvl4pPr marL="0" marR="0" lvl="3" indent="0" algn="r" rtl="0">
              <a:spcBef>
                <a:spcPts val="0"/>
              </a:spcBef>
              <a:buNone/>
              <a:defRPr sz="1200" b="0" i="0" u="none" strike="noStrike" cap="none">
                <a:solidFill>
                  <a:srgbClr val="DBF5F9"/>
                </a:solidFill>
                <a:latin typeface="Source Sans Pro"/>
                <a:ea typeface="Source Sans Pro"/>
                <a:cs typeface="Source Sans Pro"/>
                <a:sym typeface="Source Sans Pro"/>
              </a:defRPr>
            </a:lvl4pPr>
            <a:lvl5pPr marL="0" marR="0" lvl="4" indent="0" algn="r" rtl="0">
              <a:spcBef>
                <a:spcPts val="0"/>
              </a:spcBef>
              <a:buNone/>
              <a:defRPr sz="1200" b="0" i="0" u="none" strike="noStrike" cap="none">
                <a:solidFill>
                  <a:srgbClr val="DBF5F9"/>
                </a:solidFill>
                <a:latin typeface="Source Sans Pro"/>
                <a:ea typeface="Source Sans Pro"/>
                <a:cs typeface="Source Sans Pro"/>
                <a:sym typeface="Source Sans Pro"/>
              </a:defRPr>
            </a:lvl5pPr>
            <a:lvl6pPr marL="0" marR="0" lvl="5" indent="0" algn="r" rtl="0">
              <a:spcBef>
                <a:spcPts val="0"/>
              </a:spcBef>
              <a:buNone/>
              <a:defRPr sz="1200" b="0" i="0" u="none" strike="noStrike" cap="none">
                <a:solidFill>
                  <a:srgbClr val="DBF5F9"/>
                </a:solidFill>
                <a:latin typeface="Source Sans Pro"/>
                <a:ea typeface="Source Sans Pro"/>
                <a:cs typeface="Source Sans Pro"/>
                <a:sym typeface="Source Sans Pro"/>
              </a:defRPr>
            </a:lvl6pPr>
            <a:lvl7pPr marL="0" marR="0" lvl="6" indent="0" algn="r" rtl="0">
              <a:spcBef>
                <a:spcPts val="0"/>
              </a:spcBef>
              <a:buNone/>
              <a:defRPr sz="1200" b="0" i="0" u="none" strike="noStrike" cap="none">
                <a:solidFill>
                  <a:srgbClr val="DBF5F9"/>
                </a:solidFill>
                <a:latin typeface="Source Sans Pro"/>
                <a:ea typeface="Source Sans Pro"/>
                <a:cs typeface="Source Sans Pro"/>
                <a:sym typeface="Source Sans Pro"/>
              </a:defRPr>
            </a:lvl7pPr>
            <a:lvl8pPr marL="0" marR="0" lvl="7" indent="0" algn="r" rtl="0">
              <a:spcBef>
                <a:spcPts val="0"/>
              </a:spcBef>
              <a:buNone/>
              <a:defRPr sz="1200" b="0" i="0" u="none" strike="noStrike" cap="none">
                <a:solidFill>
                  <a:srgbClr val="DBF5F9"/>
                </a:solidFill>
                <a:latin typeface="Source Sans Pro"/>
                <a:ea typeface="Source Sans Pro"/>
                <a:cs typeface="Source Sans Pro"/>
                <a:sym typeface="Source Sans Pro"/>
              </a:defRPr>
            </a:lvl8pPr>
            <a:lvl9pPr marL="0" marR="0" lvl="8" indent="0" algn="r" rtl="0">
              <a:spcBef>
                <a:spcPts val="0"/>
              </a:spcBef>
              <a:buNone/>
              <a:defRPr sz="1200" b="0" i="0" u="none" strike="noStrike" cap="none">
                <a:solidFill>
                  <a:srgbClr val="DBF5F9"/>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
        <p:nvSpPr>
          <p:cNvPr id="8" name="Google Shape;8;p1"/>
          <p:cNvSpPr txBox="1">
            <a:spLocks noGrp="1"/>
          </p:cNvSpPr>
          <p:nvPr>
            <p:ph type="title"/>
          </p:nvPr>
        </p:nvSpPr>
        <p:spPr>
          <a:xfrm>
            <a:off x="548640" y="301320"/>
            <a:ext cx="10798560" cy="4453560"/>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9" name="Google Shape;9;p1"/>
          <p:cNvSpPr txBox="1">
            <a:spLocks noGrp="1"/>
          </p:cNvSpPr>
          <p:nvPr>
            <p:ph type="body" idx="1"/>
          </p:nvPr>
        </p:nvSpPr>
        <p:spPr>
          <a:xfrm>
            <a:off x="552960" y="5216400"/>
            <a:ext cx="10789920" cy="155016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pic>
        <p:nvPicPr>
          <p:cNvPr id="10" name="Google Shape;10;p1"/>
          <p:cNvPicPr preferRelativeResize="0"/>
          <p:nvPr/>
        </p:nvPicPr>
        <p:blipFill rotWithShape="1">
          <a:blip r:embed="rId15">
            <a:alphaModFix/>
          </a:blip>
          <a:srcRect/>
          <a:stretch/>
        </p:blipFill>
        <p:spPr>
          <a:xfrm>
            <a:off x="4502880" y="6898320"/>
            <a:ext cx="2646720" cy="672480"/>
          </a:xfrm>
          <a:prstGeom prst="rect">
            <a:avLst/>
          </a:prstGeom>
          <a:noFill/>
          <a:ln>
            <a:noFill/>
          </a:ln>
        </p:spPr>
      </p:pic>
    </p:spTree>
    <p:extLst>
      <p:ext uri="{BB962C8B-B14F-4D97-AF65-F5344CB8AC3E}">
        <p14:creationId xmlns:p14="http://schemas.microsoft.com/office/powerpoint/2010/main" val="779172761"/>
      </p:ext>
    </p:extLst>
  </p:cSld>
  <p:clrMap bg1="lt1" tx1="dk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a:blip r:embed="rId14">
            <a:alphaModFix/>
          </a:blip>
          <a:stretch>
            <a:fillRect/>
          </a:stretch>
        </a:blipFill>
        <a:effectLst/>
      </p:bgPr>
    </p:bg>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599040" y="13320"/>
            <a:ext cx="10798560" cy="1262160"/>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3" name="Google Shape;73;p14"/>
          <p:cNvSpPr txBox="1">
            <a:spLocks noGrp="1"/>
          </p:cNvSpPr>
          <p:nvPr>
            <p:ph type="body" idx="1"/>
          </p:nvPr>
        </p:nvSpPr>
        <p:spPr>
          <a:xfrm>
            <a:off x="457200" y="1668240"/>
            <a:ext cx="11155680" cy="497088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4" name="Google Shape;74;p14"/>
          <p:cNvSpPr txBox="1">
            <a:spLocks noGrp="1"/>
          </p:cNvSpPr>
          <p:nvPr>
            <p:ph type="dt" idx="10"/>
          </p:nvPr>
        </p:nvSpPr>
        <p:spPr>
          <a:xfrm>
            <a:off x="599040" y="7132320"/>
            <a:ext cx="2795400" cy="27648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5" name="Google Shape;75;p14"/>
          <p:cNvSpPr txBox="1">
            <a:spLocks noGrp="1"/>
          </p:cNvSpPr>
          <p:nvPr>
            <p:ph type="sldNum" idx="12"/>
          </p:nvPr>
        </p:nvSpPr>
        <p:spPr>
          <a:xfrm>
            <a:off x="8602200" y="7132320"/>
            <a:ext cx="2795400" cy="276480"/>
          </a:xfrm>
          <a:prstGeom prst="rect">
            <a:avLst/>
          </a:prstGeom>
          <a:noFill/>
          <a:ln>
            <a:noFill/>
          </a:ln>
        </p:spPr>
        <p:txBody>
          <a:bodyPr spcFirstLastPara="1" wrap="square" lIns="0" tIns="0" rIns="0" bIns="0" anchor="t" anchorCtr="0">
            <a:noAutofit/>
          </a:bodyPr>
          <a:lstStyle>
            <a:lvl1pPr marL="0" marR="0" lvl="0" indent="0" algn="r" rtl="0">
              <a:spcBef>
                <a:spcPts val="0"/>
              </a:spcBef>
              <a:buNone/>
              <a:defRPr sz="1200" b="0" strike="noStrike">
                <a:solidFill>
                  <a:srgbClr val="484848"/>
                </a:solidFill>
                <a:latin typeface="Source Sans Pro"/>
                <a:ea typeface="Source Sans Pro"/>
                <a:cs typeface="Source Sans Pro"/>
                <a:sym typeface="Source Sans Pro"/>
              </a:defRPr>
            </a:lvl1pPr>
            <a:lvl2pPr marL="0" marR="0" lvl="1" indent="0" algn="r" rtl="0">
              <a:spcBef>
                <a:spcPts val="0"/>
              </a:spcBef>
              <a:buNone/>
              <a:defRPr sz="1200" b="0" strike="noStrike">
                <a:solidFill>
                  <a:srgbClr val="484848"/>
                </a:solidFill>
                <a:latin typeface="Source Sans Pro"/>
                <a:ea typeface="Source Sans Pro"/>
                <a:cs typeface="Source Sans Pro"/>
                <a:sym typeface="Source Sans Pro"/>
              </a:defRPr>
            </a:lvl2pPr>
            <a:lvl3pPr marL="0" marR="0" lvl="2" indent="0" algn="r" rtl="0">
              <a:spcBef>
                <a:spcPts val="0"/>
              </a:spcBef>
              <a:buNone/>
              <a:defRPr sz="1200" b="0" strike="noStrike">
                <a:solidFill>
                  <a:srgbClr val="484848"/>
                </a:solidFill>
                <a:latin typeface="Source Sans Pro"/>
                <a:ea typeface="Source Sans Pro"/>
                <a:cs typeface="Source Sans Pro"/>
                <a:sym typeface="Source Sans Pro"/>
              </a:defRPr>
            </a:lvl3pPr>
            <a:lvl4pPr marL="0" marR="0" lvl="3" indent="0" algn="r" rtl="0">
              <a:spcBef>
                <a:spcPts val="0"/>
              </a:spcBef>
              <a:buNone/>
              <a:defRPr sz="1200" b="0" strike="noStrike">
                <a:solidFill>
                  <a:srgbClr val="484848"/>
                </a:solidFill>
                <a:latin typeface="Source Sans Pro"/>
                <a:ea typeface="Source Sans Pro"/>
                <a:cs typeface="Source Sans Pro"/>
                <a:sym typeface="Source Sans Pro"/>
              </a:defRPr>
            </a:lvl4pPr>
            <a:lvl5pPr marL="0" marR="0" lvl="4" indent="0" algn="r" rtl="0">
              <a:spcBef>
                <a:spcPts val="0"/>
              </a:spcBef>
              <a:buNone/>
              <a:defRPr sz="1200" b="0" strike="noStrike">
                <a:solidFill>
                  <a:srgbClr val="484848"/>
                </a:solidFill>
                <a:latin typeface="Source Sans Pro"/>
                <a:ea typeface="Source Sans Pro"/>
                <a:cs typeface="Source Sans Pro"/>
                <a:sym typeface="Source Sans Pro"/>
              </a:defRPr>
            </a:lvl5pPr>
            <a:lvl6pPr marL="0" marR="0" lvl="5" indent="0" algn="r" rtl="0">
              <a:spcBef>
                <a:spcPts val="0"/>
              </a:spcBef>
              <a:buNone/>
              <a:defRPr sz="1200" b="0" strike="noStrike">
                <a:solidFill>
                  <a:srgbClr val="484848"/>
                </a:solidFill>
                <a:latin typeface="Source Sans Pro"/>
                <a:ea typeface="Source Sans Pro"/>
                <a:cs typeface="Source Sans Pro"/>
                <a:sym typeface="Source Sans Pro"/>
              </a:defRPr>
            </a:lvl6pPr>
            <a:lvl7pPr marL="0" marR="0" lvl="6" indent="0" algn="r" rtl="0">
              <a:spcBef>
                <a:spcPts val="0"/>
              </a:spcBef>
              <a:buNone/>
              <a:defRPr sz="1200" b="0" strike="noStrike">
                <a:solidFill>
                  <a:srgbClr val="484848"/>
                </a:solidFill>
                <a:latin typeface="Source Sans Pro"/>
                <a:ea typeface="Source Sans Pro"/>
                <a:cs typeface="Source Sans Pro"/>
                <a:sym typeface="Source Sans Pro"/>
              </a:defRPr>
            </a:lvl7pPr>
            <a:lvl8pPr marL="0" marR="0" lvl="7" indent="0" algn="r" rtl="0">
              <a:spcBef>
                <a:spcPts val="0"/>
              </a:spcBef>
              <a:buNone/>
              <a:defRPr sz="1200" b="0" strike="noStrike">
                <a:solidFill>
                  <a:srgbClr val="484848"/>
                </a:solidFill>
                <a:latin typeface="Source Sans Pro"/>
                <a:ea typeface="Source Sans Pro"/>
                <a:cs typeface="Source Sans Pro"/>
                <a:sym typeface="Source Sans Pro"/>
              </a:defRPr>
            </a:lvl8pPr>
            <a:lvl9pPr marL="0" marR="0" lvl="8" indent="0" algn="r" rtl="0">
              <a:spcBef>
                <a:spcPts val="0"/>
              </a:spcBef>
              <a:buNone/>
              <a:defRPr sz="1200" b="0" strike="noStrike">
                <a:solidFill>
                  <a:srgbClr val="484848"/>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pic>
        <p:nvPicPr>
          <p:cNvPr id="76" name="Google Shape;76;p14"/>
          <p:cNvPicPr preferRelativeResize="0"/>
          <p:nvPr/>
        </p:nvPicPr>
        <p:blipFill rotWithShape="1">
          <a:blip r:embed="rId15">
            <a:alphaModFix/>
          </a:blip>
          <a:srcRect/>
          <a:stretch/>
        </p:blipFill>
        <p:spPr>
          <a:xfrm>
            <a:off x="4627440" y="6862680"/>
            <a:ext cx="2752920" cy="722880"/>
          </a:xfrm>
          <a:prstGeom prst="rect">
            <a:avLst/>
          </a:prstGeom>
          <a:noFill/>
          <a:ln>
            <a:noFill/>
          </a:ln>
        </p:spPr>
      </p:pic>
    </p:spTree>
    <p:extLst>
      <p:ext uri="{BB962C8B-B14F-4D97-AF65-F5344CB8AC3E}">
        <p14:creationId xmlns:p14="http://schemas.microsoft.com/office/powerpoint/2010/main" val="1847841209"/>
      </p:ext>
    </p:extLst>
  </p:cSld>
  <p:clrMap bg1="lt1" tx1="dk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8.xml"/><Relationship Id="rId1" Type="http://schemas.openxmlformats.org/officeDocument/2006/relationships/slideLayout" Target="../slideLayouts/slideLayout1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4.xml"/><Relationship Id="rId5" Type="http://schemas.openxmlformats.org/officeDocument/2006/relationships/image" Target="../media/image15.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1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7"/>
          <p:cNvSpPr txBox="1"/>
          <p:nvPr/>
        </p:nvSpPr>
        <p:spPr>
          <a:xfrm>
            <a:off x="1463051" y="-211292"/>
            <a:ext cx="10948800" cy="44535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5600" b="1">
                <a:solidFill>
                  <a:srgbClr val="1B75BC"/>
                </a:solidFill>
              </a:rPr>
              <a:t>DOM</a:t>
            </a:r>
            <a:endParaRPr sz="5600" b="1" dirty="0">
              <a:solidFill>
                <a:srgbClr val="1B75BC"/>
              </a:solidFill>
            </a:endParaRPr>
          </a:p>
        </p:txBody>
      </p:sp>
      <p:sp>
        <p:nvSpPr>
          <p:cNvPr id="143" name="Google Shape;143;p27"/>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396;p201">
            <a:extLst>
              <a:ext uri="{FF2B5EF4-FFF2-40B4-BE49-F238E27FC236}">
                <a16:creationId xmlns:a16="http://schemas.microsoft.com/office/drawing/2014/main" id="{D1430875-3D8D-44E3-9AC7-577D8FE9F8A6}"/>
              </a:ext>
            </a:extLst>
          </p:cNvPr>
          <p:cNvSpPr txBox="1">
            <a:spLocks/>
          </p:cNvSpPr>
          <p:nvPr/>
        </p:nvSpPr>
        <p:spPr>
          <a:xfrm>
            <a:off x="408997" y="407834"/>
            <a:ext cx="11180329" cy="751470"/>
          </a:xfrm>
          <a:prstGeom prst="rect">
            <a:avLst/>
          </a:prstGeom>
        </p:spPr>
        <p:txBody>
          <a:bodyPr spcFirstLastPara="1" wrap="square" lIns="0" tIns="0" rIns="0" bIns="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solidFill>
                  <a:schemeClr val="bg1"/>
                </a:solidFill>
              </a:rPr>
              <a:t>Mengubah Elemen HTML Dengan DOM</a:t>
            </a:r>
          </a:p>
        </p:txBody>
      </p:sp>
      <p:pic>
        <p:nvPicPr>
          <p:cNvPr id="3" name="Picture 2">
            <a:extLst>
              <a:ext uri="{FF2B5EF4-FFF2-40B4-BE49-F238E27FC236}">
                <a16:creationId xmlns:a16="http://schemas.microsoft.com/office/drawing/2014/main" id="{069CE2CC-9967-4BFC-AB96-4DC5D9CC6877}"/>
              </a:ext>
            </a:extLst>
          </p:cNvPr>
          <p:cNvPicPr>
            <a:picLocks noChangeAspect="1"/>
          </p:cNvPicPr>
          <p:nvPr/>
        </p:nvPicPr>
        <p:blipFill>
          <a:blip r:embed="rId3"/>
          <a:stretch>
            <a:fillRect/>
          </a:stretch>
        </p:blipFill>
        <p:spPr>
          <a:xfrm>
            <a:off x="822812" y="2463735"/>
            <a:ext cx="10622332" cy="3675807"/>
          </a:xfrm>
          <a:prstGeom prst="rect">
            <a:avLst/>
          </a:prstGeom>
        </p:spPr>
      </p:pic>
    </p:spTree>
    <p:extLst>
      <p:ext uri="{BB962C8B-B14F-4D97-AF65-F5344CB8AC3E}">
        <p14:creationId xmlns:p14="http://schemas.microsoft.com/office/powerpoint/2010/main" val="2104259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0"/>
        <p:cNvGrpSpPr/>
        <p:nvPr/>
      </p:nvGrpSpPr>
      <p:grpSpPr>
        <a:xfrm>
          <a:off x="0" y="0"/>
          <a:ext cx="0" cy="0"/>
          <a:chOff x="0" y="0"/>
          <a:chExt cx="0" cy="0"/>
        </a:xfrm>
      </p:grpSpPr>
      <p:sp>
        <p:nvSpPr>
          <p:cNvPr id="1471" name="Google Shape;1471;p211"/>
          <p:cNvSpPr txBox="1">
            <a:spLocks noGrp="1"/>
          </p:cNvSpPr>
          <p:nvPr>
            <p:ph type="body" idx="4294967295"/>
          </p:nvPr>
        </p:nvSpPr>
        <p:spPr>
          <a:xfrm>
            <a:off x="0" y="1917700"/>
            <a:ext cx="11093450" cy="4483100"/>
          </a:xfrm>
          <a:prstGeom prst="rect">
            <a:avLst/>
          </a:prstGeom>
        </p:spPr>
        <p:txBody>
          <a:bodyPr spcFirstLastPara="1" wrap="square" lIns="0" tIns="0" rIns="0" bIns="0" anchor="t" anchorCtr="0">
            <a:normAutofit/>
          </a:bodyPr>
          <a:lstStyle/>
          <a:p>
            <a:pPr indent="-466618">
              <a:buSzPts val="2000"/>
              <a:buChar char="●"/>
            </a:pPr>
            <a:r>
              <a:rPr lang="en" sz="2624"/>
              <a:t>element.innerHTML =  &lt;new html content&gt;</a:t>
            </a:r>
            <a:endParaRPr sz="2624"/>
          </a:p>
          <a:p>
            <a:pPr indent="-466618">
              <a:buSzPts val="2000"/>
              <a:buChar char="●"/>
            </a:pPr>
            <a:r>
              <a:rPr lang="en" sz="2624"/>
              <a:t>element.&lt;attribute&gt; = &lt;new value&gt;</a:t>
            </a:r>
            <a:endParaRPr sz="2624"/>
          </a:p>
          <a:p>
            <a:pPr indent="-466618">
              <a:buSzPts val="2000"/>
              <a:buChar char="●"/>
            </a:pPr>
            <a:r>
              <a:rPr lang="en" sz="2624"/>
              <a:t>element.style.&lt;property&gt; = &lt;new style&gt;</a:t>
            </a:r>
            <a:endParaRPr sz="2624"/>
          </a:p>
          <a:p>
            <a:pPr indent="-466618">
              <a:buSzPts val="2000"/>
              <a:buChar char="●"/>
            </a:pPr>
            <a:r>
              <a:rPr lang="en" sz="2624"/>
              <a:t>element.setAttribute(&lt;attribute&gt;, &lt;value&gt;)</a:t>
            </a:r>
            <a:endParaRPr sz="2624"/>
          </a:p>
        </p:txBody>
      </p:sp>
      <p:sp>
        <p:nvSpPr>
          <p:cNvPr id="1472" name="Google Shape;1472;p211"/>
          <p:cNvSpPr txBox="1">
            <a:spLocks noGrp="1"/>
          </p:cNvSpPr>
          <p:nvPr>
            <p:ph type="title" idx="4294967295"/>
          </p:nvPr>
        </p:nvSpPr>
        <p:spPr>
          <a:xfrm>
            <a:off x="0" y="407988"/>
            <a:ext cx="11179175" cy="750887"/>
          </a:xfrm>
          <a:prstGeom prst="rect">
            <a:avLst/>
          </a:prstGeom>
        </p:spPr>
        <p:txBody>
          <a:bodyPr spcFirstLastPara="1" wrap="square" lIns="0" tIns="0" rIns="0" bIns="0" anchor="ctr" anchorCtr="0">
            <a:normAutofit/>
          </a:bodyPr>
          <a:lstStyle/>
          <a:p>
            <a:r>
              <a:rPr lang="en" b="1">
                <a:solidFill>
                  <a:schemeClr val="bg1"/>
                </a:solidFill>
              </a:rPr>
              <a:t>Mengubah Elemen HTML</a:t>
            </a:r>
            <a:endParaRPr b="1">
              <a:solidFill>
                <a:schemeClr val="bg1"/>
              </a:solidFill>
            </a:endParaRPr>
          </a:p>
        </p:txBody>
      </p:sp>
      <p:pic>
        <p:nvPicPr>
          <p:cNvPr id="1473" name="Google Shape;1473;p211"/>
          <p:cNvPicPr preferRelativeResize="0"/>
          <p:nvPr/>
        </p:nvPicPr>
        <p:blipFill>
          <a:blip r:embed="rId3">
            <a:alphaModFix/>
          </a:blip>
          <a:stretch>
            <a:fillRect/>
          </a:stretch>
        </p:blipFill>
        <p:spPr>
          <a:xfrm>
            <a:off x="560387" y="4036396"/>
            <a:ext cx="6699065" cy="222468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77"/>
        <p:cNvGrpSpPr/>
        <p:nvPr/>
      </p:nvGrpSpPr>
      <p:grpSpPr>
        <a:xfrm>
          <a:off x="0" y="0"/>
          <a:ext cx="0" cy="0"/>
          <a:chOff x="0" y="0"/>
          <a:chExt cx="0" cy="0"/>
        </a:xfrm>
      </p:grpSpPr>
      <p:sp>
        <p:nvSpPr>
          <p:cNvPr id="1478" name="Google Shape;1478;p212"/>
          <p:cNvSpPr txBox="1">
            <a:spLocks noGrp="1"/>
          </p:cNvSpPr>
          <p:nvPr>
            <p:ph type="body" idx="4294967295"/>
          </p:nvPr>
        </p:nvSpPr>
        <p:spPr>
          <a:xfrm>
            <a:off x="0" y="1917700"/>
            <a:ext cx="11093450" cy="4483100"/>
          </a:xfrm>
          <a:prstGeom prst="rect">
            <a:avLst/>
          </a:prstGeom>
        </p:spPr>
        <p:txBody>
          <a:bodyPr spcFirstLastPara="1" wrap="square" lIns="0" tIns="0" rIns="0" bIns="0" anchor="t" anchorCtr="0">
            <a:normAutofit/>
          </a:bodyPr>
          <a:lstStyle/>
          <a:p>
            <a:pPr marL="0" indent="0"/>
            <a:r>
              <a:rPr lang="en" sz="2624"/>
              <a:t>Properti innerHTML mengizinkan kita mengakses isi HTMLnya dalam bentuk string. Kita juga bisa memodifikasinya.</a:t>
            </a:r>
            <a:endParaRPr sz="2624"/>
          </a:p>
          <a:p>
            <a:pPr marL="0" indent="0"/>
            <a:endParaRPr sz="2624"/>
          </a:p>
          <a:p>
            <a:pPr marL="0" indent="0"/>
            <a:r>
              <a:rPr lang="en" sz="2624"/>
              <a:t>Ini adalah cara paling powerful untuk mengubah konten halaman.</a:t>
            </a:r>
            <a:endParaRPr sz="2624"/>
          </a:p>
          <a:p>
            <a:pPr marL="0" indent="0"/>
            <a:endParaRPr sz="2624"/>
          </a:p>
          <a:p>
            <a:pPr marL="0" indent="0"/>
            <a:r>
              <a:rPr lang="en" sz="2624"/>
              <a:t>Contoh :</a:t>
            </a:r>
            <a:endParaRPr sz="2624"/>
          </a:p>
          <a:p>
            <a:pPr marL="0" indent="599938"/>
            <a:r>
              <a:rPr lang="en" sz="2624"/>
              <a:t>document.body.innerHTML = 'The new BODY!';</a:t>
            </a:r>
            <a:endParaRPr sz="2624"/>
          </a:p>
          <a:p>
            <a:pPr marL="0" indent="0"/>
            <a:endParaRPr sz="2624"/>
          </a:p>
          <a:p>
            <a:pPr marL="0" indent="0">
              <a:buClr>
                <a:schemeClr val="dk1"/>
              </a:buClr>
              <a:buSzPts val="1100"/>
            </a:pPr>
            <a:r>
              <a:rPr lang="en" sz="2624"/>
              <a:t>Akan mengubah teks di dalam document.body ke teks baru tersebut.</a:t>
            </a:r>
            <a:endParaRPr sz="2624"/>
          </a:p>
          <a:p>
            <a:pPr marL="0" indent="0"/>
            <a:endParaRPr sz="2624"/>
          </a:p>
        </p:txBody>
      </p:sp>
      <p:sp>
        <p:nvSpPr>
          <p:cNvPr id="1479" name="Google Shape;1479;p212"/>
          <p:cNvSpPr txBox="1">
            <a:spLocks noGrp="1"/>
          </p:cNvSpPr>
          <p:nvPr>
            <p:ph type="title" idx="4294967295"/>
          </p:nvPr>
        </p:nvSpPr>
        <p:spPr>
          <a:xfrm>
            <a:off x="0" y="407988"/>
            <a:ext cx="11179175" cy="750887"/>
          </a:xfrm>
          <a:prstGeom prst="rect">
            <a:avLst/>
          </a:prstGeom>
        </p:spPr>
        <p:txBody>
          <a:bodyPr spcFirstLastPara="1" wrap="square" lIns="0" tIns="0" rIns="0" bIns="0" anchor="ctr" anchorCtr="0">
            <a:normAutofit/>
          </a:bodyPr>
          <a:lstStyle/>
          <a:p>
            <a:r>
              <a:rPr lang="en" b="1">
                <a:solidFill>
                  <a:schemeClr val="bg1"/>
                </a:solidFill>
              </a:rPr>
              <a:t>InnerHTML</a:t>
            </a:r>
            <a:endParaRPr b="1">
              <a:solidFill>
                <a:schemeClr val="bg1"/>
              </a:solidFill>
            </a:endParaRPr>
          </a:p>
        </p:txBody>
      </p:sp>
    </p:spTree>
    <p:extLst>
      <p:ext uri="{BB962C8B-B14F-4D97-AF65-F5344CB8AC3E}">
        <p14:creationId xmlns:p14="http://schemas.microsoft.com/office/powerpoint/2010/main" val="1405954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84" name="Google Shape;1484;p213"/>
          <p:cNvSpPr txBox="1">
            <a:spLocks noGrp="1"/>
          </p:cNvSpPr>
          <p:nvPr>
            <p:ph type="body" idx="4294967295"/>
          </p:nvPr>
        </p:nvSpPr>
        <p:spPr>
          <a:xfrm>
            <a:off x="0" y="1917700"/>
            <a:ext cx="11093450" cy="4483100"/>
          </a:xfrm>
          <a:prstGeom prst="rect">
            <a:avLst/>
          </a:prstGeom>
        </p:spPr>
        <p:txBody>
          <a:bodyPr spcFirstLastPara="1" wrap="square" lIns="0" tIns="0" rIns="0" bIns="0" anchor="t" anchorCtr="0">
            <a:normAutofit fontScale="85000" lnSpcReduction="10000"/>
          </a:bodyPr>
          <a:lstStyle/>
          <a:p>
            <a:pPr marL="0" indent="0" algn="just"/>
            <a:r>
              <a:rPr lang="en" sz="3200">
                <a:latin typeface="Times New Roman" panose="02020603050405020304" pitchFamily="18" charset="0"/>
                <a:cs typeface="Times New Roman" panose="02020603050405020304" pitchFamily="18" charset="0"/>
              </a:rPr>
              <a:t>Properti innerHTML menginput teks ke halaman sebagai objek HTML (masih memungkinkan ada tag di dalamnya). Lebih aman jika menggunakan properti textContent karena teksnya diperlakukan sebagai teks murni (pure).</a:t>
            </a:r>
            <a:endParaRPr sz="3200">
              <a:latin typeface="Times New Roman" panose="02020603050405020304" pitchFamily="18" charset="0"/>
              <a:cs typeface="Times New Roman" panose="02020603050405020304" pitchFamily="18" charset="0"/>
            </a:endParaRPr>
          </a:p>
          <a:p>
            <a:pPr marL="0" indent="0" algn="just"/>
            <a:endParaRPr sz="3200">
              <a:latin typeface="Times New Roman" panose="02020603050405020304" pitchFamily="18" charset="0"/>
              <a:cs typeface="Times New Roman" panose="02020603050405020304" pitchFamily="18" charset="0"/>
            </a:endParaRPr>
          </a:p>
          <a:p>
            <a:pPr marL="0" indent="0" algn="just"/>
            <a:r>
              <a:rPr lang="en" sz="3200">
                <a:latin typeface="Times New Roman" panose="02020603050405020304" pitchFamily="18" charset="0"/>
                <a:cs typeface="Times New Roman" panose="02020603050405020304" pitchFamily="18" charset="0"/>
              </a:rPr>
              <a:t>Misalkan ada menu input seperti ini </a:t>
            </a:r>
          </a:p>
          <a:p>
            <a:pPr marL="0" indent="0" algn="just"/>
            <a:endParaRPr sz="3200">
              <a:latin typeface="Times New Roman" panose="02020603050405020304" pitchFamily="18" charset="0"/>
              <a:cs typeface="Times New Roman" panose="02020603050405020304" pitchFamily="18" charset="0"/>
            </a:endParaRPr>
          </a:p>
          <a:p>
            <a:r>
              <a:rPr lang="en-US" sz="3000" b="0">
                <a:solidFill>
                  <a:srgbClr val="7A3E9D"/>
                </a:solidFill>
                <a:effectLst/>
                <a:latin typeface="Consolas" panose="020B0609020204030204" pitchFamily="49" charset="0"/>
              </a:rPr>
              <a:t>let</a:t>
            </a:r>
            <a:r>
              <a:rPr lang="en-US" sz="3000" b="0">
                <a:solidFill>
                  <a:srgbClr val="333333"/>
                </a:solidFill>
                <a:effectLst/>
                <a:latin typeface="Consolas" panose="020B0609020204030204" pitchFamily="49" charset="0"/>
              </a:rPr>
              <a:t> </a:t>
            </a:r>
            <a:r>
              <a:rPr lang="en-US" sz="3000" b="0">
                <a:solidFill>
                  <a:srgbClr val="7A3E9D"/>
                </a:solidFill>
                <a:effectLst/>
                <a:latin typeface="Consolas" panose="020B0609020204030204" pitchFamily="49" charset="0"/>
              </a:rPr>
              <a:t>name</a:t>
            </a:r>
            <a:r>
              <a:rPr lang="en-US" sz="3000" b="0">
                <a:solidFill>
                  <a:srgbClr val="333333"/>
                </a:solidFill>
                <a:effectLst/>
                <a:latin typeface="Consolas" panose="020B0609020204030204" pitchFamily="49" charset="0"/>
              </a:rPr>
              <a:t> </a:t>
            </a:r>
            <a:r>
              <a:rPr lang="en-US" sz="3000" b="0">
                <a:solidFill>
                  <a:srgbClr val="777777"/>
                </a:solidFill>
                <a:effectLst/>
                <a:latin typeface="Consolas" panose="020B0609020204030204" pitchFamily="49" charset="0"/>
              </a:rPr>
              <a:t>=</a:t>
            </a:r>
            <a:r>
              <a:rPr lang="en-US" sz="3000" b="0">
                <a:solidFill>
                  <a:srgbClr val="333333"/>
                </a:solidFill>
                <a:effectLst/>
                <a:latin typeface="Consolas" panose="020B0609020204030204" pitchFamily="49" charset="0"/>
              </a:rPr>
              <a:t> </a:t>
            </a:r>
            <a:r>
              <a:rPr lang="en-US" sz="3000" b="1">
                <a:solidFill>
                  <a:srgbClr val="AA3731"/>
                </a:solidFill>
                <a:effectLst/>
                <a:latin typeface="Consolas" panose="020B0609020204030204" pitchFamily="49" charset="0"/>
              </a:rPr>
              <a:t>prompt</a:t>
            </a:r>
            <a:r>
              <a:rPr lang="en-US" sz="3000" b="0">
                <a:solidFill>
                  <a:srgbClr val="333333"/>
                </a:solidFill>
                <a:effectLst/>
                <a:latin typeface="Consolas" panose="020B0609020204030204" pitchFamily="49" charset="0"/>
              </a:rPr>
              <a:t>(</a:t>
            </a:r>
            <a:r>
              <a:rPr lang="en-US" sz="3000" b="0">
                <a:solidFill>
                  <a:srgbClr val="777777"/>
                </a:solidFill>
                <a:effectLst/>
                <a:latin typeface="Consolas" panose="020B0609020204030204" pitchFamily="49" charset="0"/>
              </a:rPr>
              <a:t>"</a:t>
            </a:r>
            <a:r>
              <a:rPr lang="en-US" sz="3000" b="0">
                <a:solidFill>
                  <a:srgbClr val="448C27"/>
                </a:solidFill>
                <a:effectLst/>
                <a:latin typeface="Consolas" panose="020B0609020204030204" pitchFamily="49" charset="0"/>
              </a:rPr>
              <a:t>What's your name?</a:t>
            </a:r>
            <a:r>
              <a:rPr lang="en-US" sz="3000" b="0">
                <a:solidFill>
                  <a:srgbClr val="777777"/>
                </a:solidFill>
                <a:effectLst/>
                <a:latin typeface="Consolas" panose="020B0609020204030204" pitchFamily="49" charset="0"/>
              </a:rPr>
              <a:t>",</a:t>
            </a:r>
            <a:r>
              <a:rPr lang="en-US" sz="3000" b="0">
                <a:solidFill>
                  <a:srgbClr val="333333"/>
                </a:solidFill>
                <a:effectLst/>
                <a:latin typeface="Consolas" panose="020B0609020204030204" pitchFamily="49" charset="0"/>
              </a:rPr>
              <a:t> </a:t>
            </a:r>
            <a:r>
              <a:rPr lang="en-US" sz="3000" b="0">
                <a:solidFill>
                  <a:srgbClr val="777777"/>
                </a:solidFill>
                <a:effectLst/>
                <a:latin typeface="Consolas" panose="020B0609020204030204" pitchFamily="49" charset="0"/>
              </a:rPr>
              <a:t>""</a:t>
            </a:r>
            <a:r>
              <a:rPr lang="en-US" sz="3000" b="0">
                <a:solidFill>
                  <a:srgbClr val="333333"/>
                </a:solidFill>
                <a:effectLst/>
                <a:latin typeface="Consolas" panose="020B0609020204030204" pitchFamily="49" charset="0"/>
              </a:rPr>
              <a:t>)</a:t>
            </a:r>
            <a:r>
              <a:rPr lang="en-US" sz="3000" b="0">
                <a:solidFill>
                  <a:srgbClr val="777777"/>
                </a:solidFill>
                <a:effectLst/>
                <a:latin typeface="Consolas" panose="020B0609020204030204" pitchFamily="49" charset="0"/>
              </a:rPr>
              <a:t>;</a:t>
            </a:r>
            <a:endParaRPr lang="en-US" sz="3000" b="0">
              <a:solidFill>
                <a:srgbClr val="333333"/>
              </a:solidFill>
              <a:effectLst/>
              <a:latin typeface="Consolas" panose="020B0609020204030204" pitchFamily="49" charset="0"/>
            </a:endParaRPr>
          </a:p>
          <a:p>
            <a:r>
              <a:rPr lang="en-US" sz="3000" b="0">
                <a:solidFill>
                  <a:srgbClr val="7A3E9D"/>
                </a:solidFill>
                <a:effectLst/>
                <a:latin typeface="Consolas" panose="020B0609020204030204" pitchFamily="49" charset="0"/>
              </a:rPr>
              <a:t>elem</a:t>
            </a:r>
            <a:r>
              <a:rPr lang="en-US" sz="3000" b="0">
                <a:solidFill>
                  <a:srgbClr val="777777"/>
                </a:solidFill>
                <a:effectLst/>
                <a:latin typeface="Consolas" panose="020B0609020204030204" pitchFamily="49" charset="0"/>
              </a:rPr>
              <a:t>.</a:t>
            </a:r>
            <a:r>
              <a:rPr lang="en-US" sz="3000" b="0">
                <a:solidFill>
                  <a:srgbClr val="7A3E9D"/>
                </a:solidFill>
                <a:effectLst/>
                <a:latin typeface="Consolas" panose="020B0609020204030204" pitchFamily="49" charset="0"/>
              </a:rPr>
              <a:t>innerHTML</a:t>
            </a:r>
            <a:r>
              <a:rPr lang="en-US" sz="3000" b="0">
                <a:solidFill>
                  <a:srgbClr val="333333"/>
                </a:solidFill>
                <a:effectLst/>
                <a:latin typeface="Consolas" panose="020B0609020204030204" pitchFamily="49" charset="0"/>
              </a:rPr>
              <a:t> </a:t>
            </a:r>
            <a:r>
              <a:rPr lang="en-US" sz="3000" b="0">
                <a:solidFill>
                  <a:srgbClr val="777777"/>
                </a:solidFill>
                <a:effectLst/>
                <a:latin typeface="Consolas" panose="020B0609020204030204" pitchFamily="49" charset="0"/>
              </a:rPr>
              <a:t>=</a:t>
            </a:r>
            <a:r>
              <a:rPr lang="en-US" sz="3000" b="0">
                <a:solidFill>
                  <a:srgbClr val="333333"/>
                </a:solidFill>
                <a:effectLst/>
                <a:latin typeface="Consolas" panose="020B0609020204030204" pitchFamily="49" charset="0"/>
              </a:rPr>
              <a:t> </a:t>
            </a:r>
            <a:r>
              <a:rPr lang="en-US" sz="3000" b="0">
                <a:solidFill>
                  <a:srgbClr val="7A3E9D"/>
                </a:solidFill>
                <a:effectLst/>
                <a:latin typeface="Consolas" panose="020B0609020204030204" pitchFamily="49" charset="0"/>
              </a:rPr>
              <a:t>name</a:t>
            </a:r>
            <a:r>
              <a:rPr lang="en-US" sz="3000" b="0">
                <a:solidFill>
                  <a:srgbClr val="777777"/>
                </a:solidFill>
                <a:effectLst/>
                <a:latin typeface="Consolas" panose="020B0609020204030204" pitchFamily="49" charset="0"/>
              </a:rPr>
              <a:t>;</a:t>
            </a:r>
            <a:endParaRPr lang="en-US" sz="3000" b="0">
              <a:solidFill>
                <a:srgbClr val="333333"/>
              </a:solidFill>
              <a:effectLst/>
              <a:latin typeface="Consolas" panose="020B0609020204030204" pitchFamily="49" charset="0"/>
            </a:endParaRPr>
          </a:p>
          <a:p>
            <a:pPr marL="0" indent="0" algn="just"/>
            <a:endParaRPr sz="3200">
              <a:latin typeface="Times New Roman" panose="02020603050405020304" pitchFamily="18" charset="0"/>
              <a:cs typeface="Times New Roman" panose="02020603050405020304" pitchFamily="18" charset="0"/>
            </a:endParaRPr>
          </a:p>
          <a:p>
            <a:pPr marL="0" indent="0" algn="just"/>
            <a:r>
              <a:rPr lang="en" sz="3200">
                <a:latin typeface="Times New Roman" panose="02020603050405020304" pitchFamily="18" charset="0"/>
                <a:cs typeface="Times New Roman" panose="02020603050405020304" pitchFamily="18" charset="0"/>
              </a:rPr>
              <a:t>Jika user memasukkan tag html, maka tag itu akan terakomodir di halaman kita (di objek elem). Tetapi jika menggunakan elem.textContent = name; tagnya akan dianggap sebagai bagian dari string.</a:t>
            </a:r>
            <a:endParaRPr sz="3200">
              <a:latin typeface="Times New Roman" panose="02020603050405020304" pitchFamily="18" charset="0"/>
              <a:cs typeface="Times New Roman" panose="02020603050405020304" pitchFamily="18" charset="0"/>
            </a:endParaRPr>
          </a:p>
        </p:txBody>
      </p:sp>
      <p:sp>
        <p:nvSpPr>
          <p:cNvPr id="1485" name="Google Shape;1485;p213"/>
          <p:cNvSpPr txBox="1">
            <a:spLocks noGrp="1"/>
          </p:cNvSpPr>
          <p:nvPr>
            <p:ph type="title" idx="4294967295"/>
          </p:nvPr>
        </p:nvSpPr>
        <p:spPr>
          <a:xfrm>
            <a:off x="0" y="407988"/>
            <a:ext cx="11179175" cy="750887"/>
          </a:xfrm>
          <a:prstGeom prst="rect">
            <a:avLst/>
          </a:prstGeom>
        </p:spPr>
        <p:txBody>
          <a:bodyPr spcFirstLastPara="1" wrap="square" lIns="0" tIns="0" rIns="0" bIns="0" anchor="ctr" anchorCtr="0">
            <a:normAutofit/>
          </a:bodyPr>
          <a:lstStyle/>
          <a:p>
            <a:r>
              <a:rPr lang="en" b="1">
                <a:solidFill>
                  <a:schemeClr val="bg1"/>
                </a:solidFill>
              </a:rPr>
              <a:t>textContent</a:t>
            </a:r>
            <a:endParaRPr b="1">
              <a:solidFill>
                <a:schemeClr val="bg1"/>
              </a:solidFill>
            </a:endParaRPr>
          </a:p>
        </p:txBody>
      </p:sp>
    </p:spTree>
    <p:extLst>
      <p:ext uri="{BB962C8B-B14F-4D97-AF65-F5344CB8AC3E}">
        <p14:creationId xmlns:p14="http://schemas.microsoft.com/office/powerpoint/2010/main" val="3550399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89"/>
        <p:cNvGrpSpPr/>
        <p:nvPr/>
      </p:nvGrpSpPr>
      <p:grpSpPr>
        <a:xfrm>
          <a:off x="0" y="0"/>
          <a:ext cx="0" cy="0"/>
          <a:chOff x="0" y="0"/>
          <a:chExt cx="0" cy="0"/>
        </a:xfrm>
      </p:grpSpPr>
      <p:sp>
        <p:nvSpPr>
          <p:cNvPr id="1490" name="Google Shape;1490;p214"/>
          <p:cNvSpPr txBox="1">
            <a:spLocks noGrp="1"/>
          </p:cNvSpPr>
          <p:nvPr>
            <p:ph type="body" idx="4294967295"/>
          </p:nvPr>
        </p:nvSpPr>
        <p:spPr>
          <a:xfrm>
            <a:off x="0" y="1917700"/>
            <a:ext cx="11093450" cy="4483100"/>
          </a:xfrm>
          <a:prstGeom prst="rect">
            <a:avLst/>
          </a:prstGeom>
        </p:spPr>
        <p:txBody>
          <a:bodyPr spcFirstLastPara="1" wrap="square" lIns="0" tIns="0" rIns="0" bIns="0" anchor="t" anchorCtr="0">
            <a:normAutofit lnSpcReduction="10000"/>
          </a:bodyPr>
          <a:lstStyle/>
          <a:p>
            <a:pPr marL="0" indent="0"/>
            <a:r>
              <a:rPr lang="en" sz="3200">
                <a:latin typeface="Times New Roman" panose="02020603050405020304" pitchFamily="18" charset="0"/>
                <a:cs typeface="Times New Roman" panose="02020603050405020304" pitchFamily="18" charset="0"/>
              </a:rPr>
              <a:t>Properti outerHTML tidak mengubah elemennya, tetapi mengganti elemen tersebut di DOM (elemen lamanya tetap ada)</a:t>
            </a:r>
            <a:endParaRPr lang="en-US" sz="3200">
              <a:latin typeface="Times New Roman" panose="02020603050405020304" pitchFamily="18" charset="0"/>
              <a:cs typeface="Times New Roman" panose="02020603050405020304" pitchFamily="18" charset="0"/>
            </a:endParaRPr>
          </a:p>
          <a:p>
            <a:pPr marL="0" indent="0"/>
            <a:endParaRPr lang="en-US" sz="2624"/>
          </a:p>
          <a:p>
            <a:r>
              <a:rPr lang="en-US" sz="2400" b="0">
                <a:solidFill>
                  <a:srgbClr val="91B3E0"/>
                </a:solidFill>
                <a:effectLst/>
                <a:latin typeface="Consolas" panose="020B0609020204030204" pitchFamily="49" charset="0"/>
              </a:rPr>
              <a:t>&lt;</a:t>
            </a:r>
            <a:r>
              <a:rPr lang="en-US" sz="2400" b="0">
                <a:solidFill>
                  <a:srgbClr val="4B69C6"/>
                </a:solidFill>
                <a:effectLst/>
                <a:latin typeface="Consolas" panose="020B0609020204030204" pitchFamily="49" charset="0"/>
              </a:rPr>
              <a:t>div</a:t>
            </a:r>
            <a:r>
              <a:rPr lang="en-US" sz="2400" b="0">
                <a:solidFill>
                  <a:srgbClr val="91B3E0"/>
                </a:solidFill>
                <a:effectLst/>
                <a:latin typeface="Consolas" panose="020B0609020204030204" pitchFamily="49" charset="0"/>
              </a:rPr>
              <a:t>&gt;</a:t>
            </a:r>
            <a:r>
              <a:rPr lang="en-US" sz="2400" b="0">
                <a:solidFill>
                  <a:srgbClr val="333333"/>
                </a:solidFill>
                <a:effectLst/>
                <a:latin typeface="Consolas" panose="020B0609020204030204" pitchFamily="49" charset="0"/>
              </a:rPr>
              <a:t>Hello, world!</a:t>
            </a:r>
            <a:r>
              <a:rPr lang="en-US" sz="2400" b="0">
                <a:solidFill>
                  <a:srgbClr val="91B3E0"/>
                </a:solidFill>
                <a:effectLst/>
                <a:latin typeface="Consolas" panose="020B0609020204030204" pitchFamily="49" charset="0"/>
              </a:rPr>
              <a:t>&lt;/</a:t>
            </a:r>
            <a:r>
              <a:rPr lang="en-US" sz="2400" b="0">
                <a:solidFill>
                  <a:srgbClr val="4B69C6"/>
                </a:solidFill>
                <a:effectLst/>
                <a:latin typeface="Consolas" panose="020B0609020204030204" pitchFamily="49" charset="0"/>
              </a:rPr>
              <a:t>div</a:t>
            </a:r>
            <a:r>
              <a:rPr lang="en-US" sz="2400" b="0">
                <a:solidFill>
                  <a:srgbClr val="91B3E0"/>
                </a:solidFill>
                <a:effectLst/>
                <a:latin typeface="Consolas" panose="020B0609020204030204" pitchFamily="49" charset="0"/>
              </a:rPr>
              <a:t>&gt;</a:t>
            </a:r>
            <a:endParaRPr lang="en-US" sz="2400" b="0">
              <a:solidFill>
                <a:srgbClr val="333333"/>
              </a:solidFill>
              <a:effectLst/>
              <a:latin typeface="Consolas" panose="020B0609020204030204" pitchFamily="49" charset="0"/>
            </a:endParaRPr>
          </a:p>
          <a:p>
            <a:r>
              <a:rPr lang="en-US" sz="2400" b="0">
                <a:solidFill>
                  <a:srgbClr val="91B3E0"/>
                </a:solidFill>
                <a:effectLst/>
                <a:latin typeface="Consolas" panose="020B0609020204030204" pitchFamily="49" charset="0"/>
              </a:rPr>
              <a:t>&lt;</a:t>
            </a:r>
            <a:r>
              <a:rPr lang="en-US" sz="2400" b="0">
                <a:solidFill>
                  <a:srgbClr val="4B69C6"/>
                </a:solidFill>
                <a:effectLst/>
                <a:latin typeface="Consolas" panose="020B0609020204030204" pitchFamily="49" charset="0"/>
              </a:rPr>
              <a:t>script</a:t>
            </a:r>
            <a:r>
              <a:rPr lang="en-US" sz="2400" b="0">
                <a:solidFill>
                  <a:srgbClr val="91B3E0"/>
                </a:solidFill>
                <a:effectLst/>
                <a:latin typeface="Consolas" panose="020B0609020204030204" pitchFamily="49" charset="0"/>
              </a:rPr>
              <a:t>&gt;</a:t>
            </a:r>
            <a:endParaRPr lang="en-US" sz="2400" b="0">
              <a:solidFill>
                <a:srgbClr val="333333"/>
              </a:solidFill>
              <a:effectLst/>
              <a:latin typeface="Consolas" panose="020B0609020204030204" pitchFamily="49" charset="0"/>
            </a:endParaRPr>
          </a:p>
          <a:p>
            <a:r>
              <a:rPr lang="en-US" sz="2400" b="0">
                <a:solidFill>
                  <a:srgbClr val="7A3E9D"/>
                </a:solidFill>
                <a:effectLst/>
                <a:latin typeface="Consolas" panose="020B0609020204030204" pitchFamily="49" charset="0"/>
              </a:rPr>
              <a:t>	let</a:t>
            </a:r>
            <a:r>
              <a:rPr lang="en-US" sz="2400" b="0">
                <a:solidFill>
                  <a:srgbClr val="333333"/>
                </a:solidFill>
                <a:effectLst/>
                <a:latin typeface="Consolas" panose="020B0609020204030204" pitchFamily="49" charset="0"/>
              </a:rPr>
              <a:t> </a:t>
            </a:r>
            <a:r>
              <a:rPr lang="en-US" sz="2400" b="0">
                <a:solidFill>
                  <a:srgbClr val="7A3E9D"/>
                </a:solidFill>
                <a:effectLst/>
                <a:latin typeface="Consolas" panose="020B0609020204030204" pitchFamily="49" charset="0"/>
              </a:rPr>
              <a:t>div</a:t>
            </a:r>
            <a:r>
              <a:rPr lang="en-US" sz="2400" b="0">
                <a:solidFill>
                  <a:srgbClr val="333333"/>
                </a:solidFill>
                <a:effectLst/>
                <a:latin typeface="Consolas" panose="020B0609020204030204" pitchFamily="49" charset="0"/>
              </a:rPr>
              <a:t> </a:t>
            </a:r>
            <a:r>
              <a:rPr lang="en-US" sz="2400" b="0">
                <a:solidFill>
                  <a:srgbClr val="777777"/>
                </a:solidFill>
                <a:effectLst/>
                <a:latin typeface="Consolas" panose="020B0609020204030204" pitchFamily="49" charset="0"/>
              </a:rPr>
              <a:t>=</a:t>
            </a:r>
            <a:r>
              <a:rPr lang="en-US" sz="2400" b="0">
                <a:solidFill>
                  <a:srgbClr val="333333"/>
                </a:solidFill>
                <a:effectLst/>
                <a:latin typeface="Consolas" panose="020B0609020204030204" pitchFamily="49" charset="0"/>
              </a:rPr>
              <a:t> </a:t>
            </a:r>
            <a:r>
              <a:rPr lang="en-US" sz="2400" b="0">
                <a:solidFill>
                  <a:srgbClr val="7A3E9D"/>
                </a:solidFill>
                <a:effectLst/>
                <a:latin typeface="Consolas" panose="020B0609020204030204" pitchFamily="49" charset="0"/>
              </a:rPr>
              <a:t>document</a:t>
            </a:r>
            <a:r>
              <a:rPr lang="en-US" sz="2400" b="0">
                <a:solidFill>
                  <a:srgbClr val="777777"/>
                </a:solidFill>
                <a:effectLst/>
                <a:latin typeface="Consolas" panose="020B0609020204030204" pitchFamily="49" charset="0"/>
              </a:rPr>
              <a:t>.</a:t>
            </a:r>
            <a:r>
              <a:rPr lang="en-US" sz="2400" b="1">
                <a:solidFill>
                  <a:srgbClr val="AA3731"/>
                </a:solidFill>
                <a:effectLst/>
                <a:latin typeface="Consolas" panose="020B0609020204030204" pitchFamily="49" charset="0"/>
              </a:rPr>
              <a:t>querySelector</a:t>
            </a:r>
            <a:r>
              <a:rPr lang="en-US" sz="2400" b="0">
                <a:solidFill>
                  <a:srgbClr val="333333"/>
                </a:solidFill>
                <a:effectLst/>
                <a:latin typeface="Consolas" panose="020B0609020204030204" pitchFamily="49" charset="0"/>
              </a:rPr>
              <a:t>(</a:t>
            </a:r>
            <a:r>
              <a:rPr lang="en-US" sz="2400" b="0">
                <a:solidFill>
                  <a:srgbClr val="777777"/>
                </a:solidFill>
                <a:effectLst/>
                <a:latin typeface="Consolas" panose="020B0609020204030204" pitchFamily="49" charset="0"/>
              </a:rPr>
              <a:t>'</a:t>
            </a:r>
            <a:r>
              <a:rPr lang="en-US" sz="2400" b="0">
                <a:solidFill>
                  <a:srgbClr val="448C27"/>
                </a:solidFill>
                <a:effectLst/>
                <a:latin typeface="Consolas" panose="020B0609020204030204" pitchFamily="49" charset="0"/>
              </a:rPr>
              <a:t>div</a:t>
            </a:r>
            <a:r>
              <a:rPr lang="en-US" sz="2400" b="0">
                <a:solidFill>
                  <a:srgbClr val="777777"/>
                </a:solidFill>
                <a:effectLst/>
                <a:latin typeface="Consolas" panose="020B0609020204030204" pitchFamily="49" charset="0"/>
              </a:rPr>
              <a:t>’</a:t>
            </a:r>
            <a:r>
              <a:rPr lang="en-US" sz="2400" b="0">
                <a:solidFill>
                  <a:srgbClr val="333333"/>
                </a:solidFill>
                <a:effectLst/>
                <a:latin typeface="Consolas" panose="020B0609020204030204" pitchFamily="49" charset="0"/>
              </a:rPr>
              <a:t>)</a:t>
            </a:r>
            <a:r>
              <a:rPr lang="en-US" sz="2400" b="0">
                <a:solidFill>
                  <a:srgbClr val="777777"/>
                </a:solidFill>
                <a:effectLst/>
                <a:latin typeface="Consolas" panose="020B0609020204030204" pitchFamily="49" charset="0"/>
              </a:rPr>
              <a:t>;</a:t>
            </a:r>
            <a:endParaRPr lang="en-US" sz="2400">
              <a:solidFill>
                <a:srgbClr val="333333"/>
              </a:solidFill>
              <a:latin typeface="Consolas" panose="020B0609020204030204" pitchFamily="49" charset="0"/>
            </a:endParaRPr>
          </a:p>
          <a:p>
            <a:r>
              <a:rPr lang="en-US" sz="2400" b="0" i="1">
                <a:solidFill>
                  <a:srgbClr val="333333"/>
                </a:solidFill>
                <a:effectLst/>
                <a:latin typeface="Consolas" panose="020B0609020204030204" pitchFamily="49" charset="0"/>
              </a:rPr>
              <a:t>  </a:t>
            </a:r>
            <a:r>
              <a:rPr lang="en-US" sz="2000" b="0" i="1">
                <a:solidFill>
                  <a:srgbClr val="AAAAAA"/>
                </a:solidFill>
                <a:effectLst/>
                <a:latin typeface="Consolas" panose="020B0609020204030204" pitchFamily="49" charset="0"/>
              </a:rPr>
              <a:t>// ganti div.outerHTML dengan &lt;p&gt;...&lt;/p&gt;</a:t>
            </a:r>
            <a:endParaRPr lang="en-US" sz="2000" b="0">
              <a:solidFill>
                <a:srgbClr val="333333"/>
              </a:solidFill>
              <a:effectLst/>
              <a:latin typeface="Consolas" panose="020B0609020204030204" pitchFamily="49" charset="0"/>
            </a:endParaRPr>
          </a:p>
          <a:p>
            <a:r>
              <a:rPr lang="en-US" sz="2400" b="0">
                <a:solidFill>
                  <a:srgbClr val="7A3E9D"/>
                </a:solidFill>
                <a:effectLst/>
                <a:latin typeface="Consolas" panose="020B0609020204030204" pitchFamily="49" charset="0"/>
              </a:rPr>
              <a:t>	div</a:t>
            </a:r>
            <a:r>
              <a:rPr lang="en-US" sz="2400" b="0">
                <a:solidFill>
                  <a:srgbClr val="777777"/>
                </a:solidFill>
                <a:effectLst/>
                <a:latin typeface="Consolas" panose="020B0609020204030204" pitchFamily="49" charset="0"/>
              </a:rPr>
              <a:t>.</a:t>
            </a:r>
            <a:r>
              <a:rPr lang="en-US" sz="2400" b="0">
                <a:solidFill>
                  <a:srgbClr val="7A3E9D"/>
                </a:solidFill>
                <a:effectLst/>
                <a:latin typeface="Consolas" panose="020B0609020204030204" pitchFamily="49" charset="0"/>
              </a:rPr>
              <a:t>outerHTML</a:t>
            </a:r>
            <a:r>
              <a:rPr lang="en-US" sz="2400" b="0">
                <a:solidFill>
                  <a:srgbClr val="333333"/>
                </a:solidFill>
                <a:effectLst/>
                <a:latin typeface="Consolas" panose="020B0609020204030204" pitchFamily="49" charset="0"/>
              </a:rPr>
              <a:t> </a:t>
            </a:r>
            <a:r>
              <a:rPr lang="en-US" sz="2400" b="0">
                <a:solidFill>
                  <a:srgbClr val="777777"/>
                </a:solidFill>
                <a:effectLst/>
                <a:latin typeface="Consolas" panose="020B0609020204030204" pitchFamily="49" charset="0"/>
              </a:rPr>
              <a:t>=</a:t>
            </a:r>
            <a:r>
              <a:rPr lang="en-US" sz="2400" b="0">
                <a:solidFill>
                  <a:srgbClr val="333333"/>
                </a:solidFill>
                <a:effectLst/>
                <a:latin typeface="Consolas" panose="020B0609020204030204" pitchFamily="49" charset="0"/>
              </a:rPr>
              <a:t> </a:t>
            </a:r>
            <a:r>
              <a:rPr lang="en-US" sz="2400" b="0">
                <a:solidFill>
                  <a:srgbClr val="777777"/>
                </a:solidFill>
                <a:effectLst/>
                <a:latin typeface="Consolas" panose="020B0609020204030204" pitchFamily="49" charset="0"/>
              </a:rPr>
              <a:t>'</a:t>
            </a:r>
            <a:r>
              <a:rPr lang="en-US" sz="2400" b="0">
                <a:solidFill>
                  <a:srgbClr val="448C27"/>
                </a:solidFill>
                <a:effectLst/>
                <a:latin typeface="Consolas" panose="020B0609020204030204" pitchFamily="49" charset="0"/>
              </a:rPr>
              <a:t>&lt;p&gt;A new element&lt;/p&gt;</a:t>
            </a:r>
            <a:r>
              <a:rPr lang="en-US" sz="2400" b="0">
                <a:solidFill>
                  <a:srgbClr val="777777"/>
                </a:solidFill>
                <a:effectLst/>
                <a:latin typeface="Consolas" panose="020B0609020204030204" pitchFamily="49" charset="0"/>
              </a:rPr>
              <a:t>';</a:t>
            </a:r>
            <a:r>
              <a:rPr lang="en-US" sz="2400" b="0">
                <a:solidFill>
                  <a:srgbClr val="333333"/>
                </a:solidFill>
                <a:effectLst/>
                <a:latin typeface="Consolas" panose="020B0609020204030204" pitchFamily="49" charset="0"/>
              </a:rPr>
              <a:t> </a:t>
            </a:r>
            <a:r>
              <a:rPr lang="en-US" sz="2400" b="0" i="1">
                <a:solidFill>
                  <a:srgbClr val="AAAAAA"/>
                </a:solidFill>
                <a:effectLst/>
                <a:latin typeface="Consolas" panose="020B0609020204030204" pitchFamily="49" charset="0"/>
              </a:rPr>
              <a:t>// (*)</a:t>
            </a:r>
            <a:endParaRPr lang="en-US" sz="2400">
              <a:solidFill>
                <a:srgbClr val="333333"/>
              </a:solidFill>
              <a:latin typeface="Consolas" panose="020B0609020204030204" pitchFamily="49" charset="0"/>
            </a:endParaRPr>
          </a:p>
          <a:p>
            <a:r>
              <a:rPr lang="en-US" sz="2400" b="0" i="1">
                <a:solidFill>
                  <a:srgbClr val="333333"/>
                </a:solidFill>
                <a:effectLst/>
                <a:latin typeface="Consolas" panose="020B0609020204030204" pitchFamily="49" charset="0"/>
              </a:rPr>
              <a:t>  </a:t>
            </a:r>
            <a:r>
              <a:rPr lang="en-US" sz="2000" b="0" i="1">
                <a:solidFill>
                  <a:srgbClr val="AAAAAA"/>
                </a:solidFill>
                <a:effectLst/>
                <a:latin typeface="Consolas" panose="020B0609020204030204" pitchFamily="49" charset="0"/>
              </a:rPr>
              <a:t>// ternyata div yang lama tetap bisa diakses</a:t>
            </a:r>
            <a:endParaRPr lang="en-US" sz="2000" b="0">
              <a:solidFill>
                <a:srgbClr val="333333"/>
              </a:solidFill>
              <a:effectLst/>
              <a:latin typeface="Consolas" panose="020B0609020204030204" pitchFamily="49" charset="0"/>
            </a:endParaRPr>
          </a:p>
          <a:p>
            <a:r>
              <a:rPr lang="en-US" sz="2400" b="1">
                <a:solidFill>
                  <a:srgbClr val="AA3731"/>
                </a:solidFill>
                <a:effectLst/>
                <a:latin typeface="Consolas" panose="020B0609020204030204" pitchFamily="49" charset="0"/>
              </a:rPr>
              <a:t>  alert</a:t>
            </a:r>
            <a:r>
              <a:rPr lang="en-US" sz="2400" b="0">
                <a:solidFill>
                  <a:srgbClr val="333333"/>
                </a:solidFill>
                <a:effectLst/>
                <a:latin typeface="Consolas" panose="020B0609020204030204" pitchFamily="49" charset="0"/>
              </a:rPr>
              <a:t>(</a:t>
            </a:r>
            <a:r>
              <a:rPr lang="en-US" sz="2400" b="0">
                <a:solidFill>
                  <a:srgbClr val="7A3E9D"/>
                </a:solidFill>
                <a:effectLst/>
                <a:latin typeface="Consolas" panose="020B0609020204030204" pitchFamily="49" charset="0"/>
              </a:rPr>
              <a:t>div</a:t>
            </a:r>
            <a:r>
              <a:rPr lang="en-US" sz="2400" b="0">
                <a:solidFill>
                  <a:srgbClr val="777777"/>
                </a:solidFill>
                <a:effectLst/>
                <a:latin typeface="Consolas" panose="020B0609020204030204" pitchFamily="49" charset="0"/>
              </a:rPr>
              <a:t>.</a:t>
            </a:r>
            <a:r>
              <a:rPr lang="en-US" sz="2400" b="0">
                <a:solidFill>
                  <a:srgbClr val="7A3E9D"/>
                </a:solidFill>
                <a:effectLst/>
                <a:latin typeface="Consolas" panose="020B0609020204030204" pitchFamily="49" charset="0"/>
              </a:rPr>
              <a:t>outerHTML</a:t>
            </a:r>
            <a:r>
              <a:rPr lang="en-US" sz="2400" b="0">
                <a:solidFill>
                  <a:srgbClr val="333333"/>
                </a:solidFill>
                <a:effectLst/>
                <a:latin typeface="Consolas" panose="020B0609020204030204" pitchFamily="49" charset="0"/>
              </a:rPr>
              <a:t>)</a:t>
            </a:r>
            <a:r>
              <a:rPr lang="en-US" sz="2400" b="0">
                <a:solidFill>
                  <a:srgbClr val="777777"/>
                </a:solidFill>
                <a:effectLst/>
                <a:latin typeface="Consolas" panose="020B0609020204030204" pitchFamily="49" charset="0"/>
              </a:rPr>
              <a:t>;</a:t>
            </a:r>
            <a:r>
              <a:rPr lang="en-US" sz="2400" b="0">
                <a:solidFill>
                  <a:srgbClr val="333333"/>
                </a:solidFill>
                <a:effectLst/>
                <a:latin typeface="Consolas" panose="020B0609020204030204" pitchFamily="49" charset="0"/>
              </a:rPr>
              <a:t> </a:t>
            </a:r>
            <a:r>
              <a:rPr lang="en-US" sz="2400" b="0" i="1">
                <a:solidFill>
                  <a:srgbClr val="AAAAAA"/>
                </a:solidFill>
                <a:effectLst/>
                <a:latin typeface="Consolas" panose="020B0609020204030204" pitchFamily="49" charset="0"/>
              </a:rPr>
              <a:t>// &lt;div&gt;Hello, world!&lt;/div&gt; (**)</a:t>
            </a:r>
            <a:endParaRPr lang="en-US" sz="2400" b="0">
              <a:solidFill>
                <a:srgbClr val="333333"/>
              </a:solidFill>
              <a:effectLst/>
              <a:latin typeface="Consolas" panose="020B0609020204030204" pitchFamily="49" charset="0"/>
            </a:endParaRPr>
          </a:p>
          <a:p>
            <a:r>
              <a:rPr lang="en-US" sz="2400" b="0">
                <a:solidFill>
                  <a:srgbClr val="91B3E0"/>
                </a:solidFill>
                <a:effectLst/>
                <a:latin typeface="Consolas" panose="020B0609020204030204" pitchFamily="49" charset="0"/>
              </a:rPr>
              <a:t>&lt;/</a:t>
            </a:r>
            <a:r>
              <a:rPr lang="en-US" sz="2400" b="0">
                <a:solidFill>
                  <a:srgbClr val="4B69C6"/>
                </a:solidFill>
                <a:effectLst/>
                <a:latin typeface="Consolas" panose="020B0609020204030204" pitchFamily="49" charset="0"/>
              </a:rPr>
              <a:t>script</a:t>
            </a:r>
            <a:r>
              <a:rPr lang="en-US" sz="2400" b="0">
                <a:solidFill>
                  <a:srgbClr val="91B3E0"/>
                </a:solidFill>
                <a:effectLst/>
                <a:latin typeface="Consolas" panose="020B0609020204030204" pitchFamily="49" charset="0"/>
              </a:rPr>
              <a:t>&gt;</a:t>
            </a:r>
            <a:endParaRPr lang="en-US" sz="2400" b="0">
              <a:solidFill>
                <a:srgbClr val="333333"/>
              </a:solidFill>
              <a:effectLst/>
              <a:latin typeface="Consolas" panose="020B0609020204030204" pitchFamily="49" charset="0"/>
            </a:endParaRPr>
          </a:p>
          <a:p>
            <a:br>
              <a:rPr lang="en-US" sz="1600" b="0">
                <a:solidFill>
                  <a:srgbClr val="333333"/>
                </a:solidFill>
                <a:effectLst/>
                <a:latin typeface="Consolas" panose="020B0609020204030204" pitchFamily="49" charset="0"/>
              </a:rPr>
            </a:br>
            <a:endParaRPr lang="en-US" sz="1600" b="0">
              <a:solidFill>
                <a:srgbClr val="333333"/>
              </a:solidFill>
              <a:effectLst/>
              <a:latin typeface="Consolas" panose="020B0609020204030204" pitchFamily="49" charset="0"/>
            </a:endParaRPr>
          </a:p>
          <a:p>
            <a:pPr marL="0" indent="0"/>
            <a:endParaRPr sz="2624"/>
          </a:p>
        </p:txBody>
      </p:sp>
      <p:sp>
        <p:nvSpPr>
          <p:cNvPr id="1491" name="Google Shape;1491;p214"/>
          <p:cNvSpPr txBox="1">
            <a:spLocks noGrp="1"/>
          </p:cNvSpPr>
          <p:nvPr>
            <p:ph type="title" idx="4294967295"/>
          </p:nvPr>
        </p:nvSpPr>
        <p:spPr>
          <a:xfrm>
            <a:off x="0" y="407988"/>
            <a:ext cx="10864850" cy="750887"/>
          </a:xfrm>
          <a:prstGeom prst="rect">
            <a:avLst/>
          </a:prstGeom>
        </p:spPr>
        <p:txBody>
          <a:bodyPr spcFirstLastPara="1" wrap="square" lIns="0" tIns="0" rIns="0" bIns="0" anchor="ctr" anchorCtr="0">
            <a:normAutofit/>
          </a:bodyPr>
          <a:lstStyle/>
          <a:p>
            <a:r>
              <a:rPr lang="en" b="1">
                <a:solidFill>
                  <a:schemeClr val="bg1"/>
                </a:solidFill>
              </a:rPr>
              <a:t>OuterHTML</a:t>
            </a:r>
            <a:endParaRPr b="1">
              <a:solidFill>
                <a:schemeClr val="bg1"/>
              </a:solidFill>
            </a:endParaRPr>
          </a:p>
        </p:txBody>
      </p:sp>
    </p:spTree>
    <p:extLst>
      <p:ext uri="{BB962C8B-B14F-4D97-AF65-F5344CB8AC3E}">
        <p14:creationId xmlns:p14="http://schemas.microsoft.com/office/powerpoint/2010/main" val="27086103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89"/>
        <p:cNvGrpSpPr/>
        <p:nvPr/>
      </p:nvGrpSpPr>
      <p:grpSpPr>
        <a:xfrm>
          <a:off x="0" y="0"/>
          <a:ext cx="0" cy="0"/>
          <a:chOff x="0" y="0"/>
          <a:chExt cx="0" cy="0"/>
        </a:xfrm>
      </p:grpSpPr>
      <p:sp>
        <p:nvSpPr>
          <p:cNvPr id="1491" name="Google Shape;1491;p214"/>
          <p:cNvSpPr txBox="1">
            <a:spLocks noGrp="1"/>
          </p:cNvSpPr>
          <p:nvPr>
            <p:ph type="title" idx="4294967295"/>
          </p:nvPr>
        </p:nvSpPr>
        <p:spPr>
          <a:xfrm>
            <a:off x="0" y="407988"/>
            <a:ext cx="10864850" cy="750887"/>
          </a:xfrm>
          <a:prstGeom prst="rect">
            <a:avLst/>
          </a:prstGeom>
        </p:spPr>
        <p:txBody>
          <a:bodyPr spcFirstLastPara="1" wrap="square" lIns="0" tIns="0" rIns="0" bIns="0" anchor="ctr" anchorCtr="0">
            <a:normAutofit/>
          </a:bodyPr>
          <a:lstStyle/>
          <a:p>
            <a:r>
              <a:rPr lang="en-US" b="1">
                <a:solidFill>
                  <a:schemeClr val="bg1"/>
                </a:solidFill>
              </a:rPr>
              <a:t>Menambah atau Menghapus Elemen HTML  Dengan DOM</a:t>
            </a:r>
            <a:endParaRPr b="1">
              <a:solidFill>
                <a:schemeClr val="bg1"/>
              </a:solidFill>
            </a:endParaRPr>
          </a:p>
        </p:txBody>
      </p:sp>
      <p:pic>
        <p:nvPicPr>
          <p:cNvPr id="5" name="Picture 4">
            <a:extLst>
              <a:ext uri="{FF2B5EF4-FFF2-40B4-BE49-F238E27FC236}">
                <a16:creationId xmlns:a16="http://schemas.microsoft.com/office/drawing/2014/main" id="{10DB84ED-D416-47EE-9F45-C03887C76273}"/>
              </a:ext>
            </a:extLst>
          </p:cNvPr>
          <p:cNvPicPr>
            <a:picLocks noChangeAspect="1"/>
          </p:cNvPicPr>
          <p:nvPr/>
        </p:nvPicPr>
        <p:blipFill>
          <a:blip r:embed="rId3"/>
          <a:stretch>
            <a:fillRect/>
          </a:stretch>
        </p:blipFill>
        <p:spPr>
          <a:xfrm>
            <a:off x="522414" y="2144194"/>
            <a:ext cx="10953496" cy="4214075"/>
          </a:xfrm>
          <a:prstGeom prst="rect">
            <a:avLst/>
          </a:prstGeom>
        </p:spPr>
      </p:pic>
    </p:spTree>
    <p:extLst>
      <p:ext uri="{BB962C8B-B14F-4D97-AF65-F5344CB8AC3E}">
        <p14:creationId xmlns:p14="http://schemas.microsoft.com/office/powerpoint/2010/main" val="11379078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95"/>
        <p:cNvGrpSpPr/>
        <p:nvPr/>
      </p:nvGrpSpPr>
      <p:grpSpPr>
        <a:xfrm>
          <a:off x="0" y="0"/>
          <a:ext cx="0" cy="0"/>
          <a:chOff x="0" y="0"/>
          <a:chExt cx="0" cy="0"/>
        </a:xfrm>
      </p:grpSpPr>
      <p:pic>
        <p:nvPicPr>
          <p:cNvPr id="1496" name="Google Shape;1496;p215"/>
          <p:cNvPicPr preferRelativeResize="0"/>
          <p:nvPr/>
        </p:nvPicPr>
        <p:blipFill>
          <a:blip r:embed="rId3">
            <a:alphaModFix/>
          </a:blip>
          <a:stretch>
            <a:fillRect/>
          </a:stretch>
        </p:blipFill>
        <p:spPr>
          <a:xfrm>
            <a:off x="4426777" y="1840705"/>
            <a:ext cx="7419043" cy="3762664"/>
          </a:xfrm>
          <a:prstGeom prst="rect">
            <a:avLst/>
          </a:prstGeom>
          <a:noFill/>
          <a:ln>
            <a:noFill/>
          </a:ln>
        </p:spPr>
      </p:pic>
      <p:sp>
        <p:nvSpPr>
          <p:cNvPr id="1497" name="Google Shape;1497;p215"/>
          <p:cNvSpPr txBox="1">
            <a:spLocks noGrp="1"/>
          </p:cNvSpPr>
          <p:nvPr>
            <p:ph type="body" idx="4294967295"/>
          </p:nvPr>
        </p:nvSpPr>
        <p:spPr>
          <a:xfrm>
            <a:off x="0" y="1917700"/>
            <a:ext cx="11093450" cy="4483100"/>
          </a:xfrm>
          <a:prstGeom prst="rect">
            <a:avLst/>
          </a:prstGeom>
        </p:spPr>
        <p:txBody>
          <a:bodyPr spcFirstLastPara="1" wrap="square" lIns="0" tIns="0" rIns="0" bIns="0" anchor="t" anchorCtr="0">
            <a:normAutofit/>
          </a:bodyPr>
          <a:lstStyle/>
          <a:p>
            <a:pPr indent="0"/>
            <a:endParaRPr sz="2624"/>
          </a:p>
          <a:p>
            <a:pPr indent="0"/>
            <a:endParaRPr sz="2624"/>
          </a:p>
          <a:p>
            <a:pPr indent="0"/>
            <a:endParaRPr lang="en-US" sz="2624"/>
          </a:p>
          <a:p>
            <a:pPr indent="0"/>
            <a:endParaRPr sz="2624"/>
          </a:p>
          <a:p>
            <a:pPr indent="-466618">
              <a:buSzPts val="2000"/>
              <a:buChar char="●"/>
            </a:pPr>
            <a:r>
              <a:rPr lang="en" sz="2400">
                <a:latin typeface="Consolas" panose="020B0609020204030204" pitchFamily="49" charset="0"/>
              </a:rPr>
              <a:t>document.createElement(element)  </a:t>
            </a:r>
            <a:endParaRPr sz="2400">
              <a:latin typeface="Consolas" panose="020B0609020204030204" pitchFamily="49" charset="0"/>
            </a:endParaRPr>
          </a:p>
          <a:p>
            <a:pPr indent="-466618">
              <a:buSzPts val="2000"/>
              <a:buChar char="●"/>
            </a:pPr>
            <a:r>
              <a:rPr lang="en" sz="2400">
                <a:latin typeface="Consolas" panose="020B0609020204030204" pitchFamily="49" charset="0"/>
              </a:rPr>
              <a:t>document.removeChild(element) </a:t>
            </a:r>
            <a:endParaRPr sz="2400">
              <a:latin typeface="Consolas" panose="020B0609020204030204" pitchFamily="49" charset="0"/>
            </a:endParaRPr>
          </a:p>
          <a:p>
            <a:pPr indent="-466618">
              <a:buSzPts val="2000"/>
              <a:buChar char="●"/>
            </a:pPr>
            <a:r>
              <a:rPr lang="en" sz="2400">
                <a:latin typeface="Consolas" panose="020B0609020204030204" pitchFamily="49" charset="0"/>
              </a:rPr>
              <a:t>document.appendChild(element) </a:t>
            </a:r>
            <a:endParaRPr sz="2400">
              <a:latin typeface="Consolas" panose="020B0609020204030204" pitchFamily="49" charset="0"/>
            </a:endParaRPr>
          </a:p>
          <a:p>
            <a:pPr indent="-466618">
              <a:buSzPts val="2000"/>
              <a:buChar char="●"/>
            </a:pPr>
            <a:r>
              <a:rPr lang="en" sz="2400">
                <a:latin typeface="Consolas" panose="020B0609020204030204" pitchFamily="49" charset="0"/>
              </a:rPr>
              <a:t>document.replaceChild(new, old) </a:t>
            </a:r>
            <a:endParaRPr sz="2400">
              <a:latin typeface="Consolas" panose="020B0609020204030204" pitchFamily="49" charset="0"/>
            </a:endParaRPr>
          </a:p>
          <a:p>
            <a:pPr indent="-466618">
              <a:buSzPts val="2000"/>
              <a:buChar char="●"/>
            </a:pPr>
            <a:r>
              <a:rPr lang="en" sz="2400">
                <a:latin typeface="Consolas" panose="020B0609020204030204" pitchFamily="49" charset="0"/>
              </a:rPr>
              <a:t>document.write(text)</a:t>
            </a:r>
            <a:endParaRPr sz="2400">
              <a:latin typeface="Consolas" panose="020B0609020204030204" pitchFamily="49" charset="0"/>
            </a:endParaRPr>
          </a:p>
        </p:txBody>
      </p:sp>
      <p:sp>
        <p:nvSpPr>
          <p:cNvPr id="1498" name="Google Shape;1498;p215"/>
          <p:cNvSpPr txBox="1">
            <a:spLocks noGrp="1"/>
          </p:cNvSpPr>
          <p:nvPr>
            <p:ph type="title" idx="4294967295"/>
          </p:nvPr>
        </p:nvSpPr>
        <p:spPr>
          <a:xfrm>
            <a:off x="0" y="407988"/>
            <a:ext cx="11179175" cy="750887"/>
          </a:xfrm>
          <a:prstGeom prst="rect">
            <a:avLst/>
          </a:prstGeom>
        </p:spPr>
        <p:txBody>
          <a:bodyPr spcFirstLastPara="1" wrap="square" lIns="0" tIns="0" rIns="0" bIns="0" anchor="ctr" anchorCtr="0">
            <a:normAutofit/>
          </a:bodyPr>
          <a:lstStyle/>
          <a:p>
            <a:r>
              <a:rPr lang="en" sz="4000" b="1">
                <a:solidFill>
                  <a:schemeClr val="bg1"/>
                </a:solidFill>
              </a:rPr>
              <a:t>Menambah dan Menghapus Elemen HTML</a:t>
            </a:r>
            <a:endParaRPr sz="4000" b="1">
              <a:solidFill>
                <a:schemeClr val="bg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95"/>
        <p:cNvGrpSpPr/>
        <p:nvPr/>
      </p:nvGrpSpPr>
      <p:grpSpPr>
        <a:xfrm>
          <a:off x="0" y="0"/>
          <a:ext cx="0" cy="0"/>
          <a:chOff x="0" y="0"/>
          <a:chExt cx="0" cy="0"/>
        </a:xfrm>
      </p:grpSpPr>
      <p:sp>
        <p:nvSpPr>
          <p:cNvPr id="1498" name="Google Shape;1498;p215"/>
          <p:cNvSpPr txBox="1">
            <a:spLocks noGrp="1"/>
          </p:cNvSpPr>
          <p:nvPr>
            <p:ph type="title" idx="4294967295"/>
          </p:nvPr>
        </p:nvSpPr>
        <p:spPr>
          <a:xfrm>
            <a:off x="0" y="407988"/>
            <a:ext cx="11179175" cy="750887"/>
          </a:xfrm>
          <a:prstGeom prst="rect">
            <a:avLst/>
          </a:prstGeom>
        </p:spPr>
        <p:txBody>
          <a:bodyPr spcFirstLastPara="1" wrap="square" lIns="0" tIns="0" rIns="0" bIns="0" anchor="ctr" anchorCtr="0">
            <a:normAutofit/>
          </a:bodyPr>
          <a:lstStyle/>
          <a:p>
            <a:r>
              <a:rPr lang="en" sz="4000" b="1">
                <a:solidFill>
                  <a:schemeClr val="bg1"/>
                </a:solidFill>
              </a:rPr>
              <a:t>Contoh Menambah Elemen HTML</a:t>
            </a:r>
            <a:endParaRPr sz="4000" b="1">
              <a:solidFill>
                <a:schemeClr val="bg1"/>
              </a:solidFill>
            </a:endParaRPr>
          </a:p>
        </p:txBody>
      </p:sp>
      <p:sp>
        <p:nvSpPr>
          <p:cNvPr id="8" name="TextBox 7">
            <a:extLst>
              <a:ext uri="{FF2B5EF4-FFF2-40B4-BE49-F238E27FC236}">
                <a16:creationId xmlns:a16="http://schemas.microsoft.com/office/drawing/2014/main" id="{D0C29CD8-5AF2-4D1B-96AB-C44AB403D779}"/>
              </a:ext>
            </a:extLst>
          </p:cNvPr>
          <p:cNvSpPr txBox="1"/>
          <p:nvPr/>
        </p:nvSpPr>
        <p:spPr>
          <a:xfrm>
            <a:off x="408997" y="1656178"/>
            <a:ext cx="10568763" cy="5632311"/>
          </a:xfrm>
          <a:prstGeom prst="rect">
            <a:avLst/>
          </a:prstGeom>
          <a:noFill/>
        </p:spPr>
        <p:txBody>
          <a:bodyPr wrap="square">
            <a:spAutoFit/>
          </a:bodyPr>
          <a:lstStyle/>
          <a:p>
            <a:r>
              <a:rPr lang="en-US" sz="2400" b="0">
                <a:solidFill>
                  <a:srgbClr val="91B3E0"/>
                </a:solidFill>
                <a:effectLst/>
                <a:latin typeface="Consolas" panose="020B0609020204030204" pitchFamily="49" charset="0"/>
              </a:rPr>
              <a:t>&lt;!</a:t>
            </a:r>
            <a:r>
              <a:rPr lang="en-US" sz="2400" b="0">
                <a:solidFill>
                  <a:srgbClr val="4B69C6"/>
                </a:solidFill>
                <a:effectLst/>
                <a:latin typeface="Consolas" panose="020B0609020204030204" pitchFamily="49" charset="0"/>
              </a:rPr>
              <a:t>DOCTYPE</a:t>
            </a:r>
            <a:r>
              <a:rPr lang="en-US" sz="2400" b="0">
                <a:solidFill>
                  <a:srgbClr val="91B3E0"/>
                </a:solidFill>
                <a:effectLst/>
                <a:latin typeface="Consolas" panose="020B0609020204030204" pitchFamily="49" charset="0"/>
              </a:rPr>
              <a:t> </a:t>
            </a:r>
            <a:r>
              <a:rPr lang="en-US" sz="2400" b="0" i="1">
                <a:solidFill>
                  <a:srgbClr val="8190A0"/>
                </a:solidFill>
                <a:effectLst/>
                <a:latin typeface="Consolas" panose="020B0609020204030204" pitchFamily="49" charset="0"/>
              </a:rPr>
              <a:t>html</a:t>
            </a:r>
            <a:r>
              <a:rPr lang="en-US" sz="2400" b="0">
                <a:solidFill>
                  <a:srgbClr val="91B3E0"/>
                </a:solidFill>
                <a:effectLst/>
                <a:latin typeface="Consolas" panose="020B0609020204030204" pitchFamily="49" charset="0"/>
              </a:rPr>
              <a:t>&gt;</a:t>
            </a:r>
            <a:endParaRPr lang="en-US" sz="2400" b="0">
              <a:solidFill>
                <a:srgbClr val="333333"/>
              </a:solidFill>
              <a:effectLst/>
              <a:latin typeface="Consolas" panose="020B0609020204030204" pitchFamily="49" charset="0"/>
            </a:endParaRPr>
          </a:p>
          <a:p>
            <a:r>
              <a:rPr lang="en-US" sz="2400" b="0">
                <a:solidFill>
                  <a:srgbClr val="91B3E0"/>
                </a:solidFill>
                <a:effectLst/>
                <a:latin typeface="Consolas" panose="020B0609020204030204" pitchFamily="49" charset="0"/>
              </a:rPr>
              <a:t>&lt;</a:t>
            </a:r>
            <a:r>
              <a:rPr lang="en-US" sz="2400" b="0">
                <a:solidFill>
                  <a:srgbClr val="4B69C6"/>
                </a:solidFill>
                <a:effectLst/>
                <a:latin typeface="Consolas" panose="020B0609020204030204" pitchFamily="49" charset="0"/>
              </a:rPr>
              <a:t>html</a:t>
            </a:r>
            <a:r>
              <a:rPr lang="en-US" sz="2400" b="0">
                <a:solidFill>
                  <a:srgbClr val="91B3E0"/>
                </a:solidFill>
                <a:effectLst/>
                <a:latin typeface="Consolas" panose="020B0609020204030204" pitchFamily="49" charset="0"/>
              </a:rPr>
              <a:t>&gt;</a:t>
            </a:r>
            <a:endParaRPr lang="en-US" sz="2400" b="0">
              <a:solidFill>
                <a:srgbClr val="333333"/>
              </a:solidFill>
              <a:effectLst/>
              <a:latin typeface="Consolas" panose="020B0609020204030204" pitchFamily="49" charset="0"/>
            </a:endParaRPr>
          </a:p>
          <a:p>
            <a:r>
              <a:rPr lang="en-US" sz="2400" b="0">
                <a:solidFill>
                  <a:srgbClr val="333333"/>
                </a:solidFill>
                <a:effectLst/>
                <a:latin typeface="Consolas" panose="020B0609020204030204" pitchFamily="49" charset="0"/>
              </a:rPr>
              <a:t>    </a:t>
            </a:r>
            <a:r>
              <a:rPr lang="en-US" sz="2400" b="0">
                <a:solidFill>
                  <a:srgbClr val="91B3E0"/>
                </a:solidFill>
                <a:effectLst/>
                <a:latin typeface="Consolas" panose="020B0609020204030204" pitchFamily="49" charset="0"/>
              </a:rPr>
              <a:t>&lt;</a:t>
            </a:r>
            <a:r>
              <a:rPr lang="en-US" sz="2400" b="0">
                <a:solidFill>
                  <a:srgbClr val="4B69C6"/>
                </a:solidFill>
                <a:effectLst/>
                <a:latin typeface="Consolas" panose="020B0609020204030204" pitchFamily="49" charset="0"/>
              </a:rPr>
              <a:t>head</a:t>
            </a:r>
            <a:r>
              <a:rPr lang="en-US" sz="2400" b="0">
                <a:solidFill>
                  <a:srgbClr val="91B3E0"/>
                </a:solidFill>
                <a:effectLst/>
                <a:latin typeface="Consolas" panose="020B0609020204030204" pitchFamily="49" charset="0"/>
              </a:rPr>
              <a:t>&gt;</a:t>
            </a:r>
            <a:endParaRPr lang="en-US" sz="2400" b="0">
              <a:solidFill>
                <a:srgbClr val="333333"/>
              </a:solidFill>
              <a:effectLst/>
              <a:latin typeface="Consolas" panose="020B0609020204030204" pitchFamily="49" charset="0"/>
            </a:endParaRPr>
          </a:p>
          <a:p>
            <a:r>
              <a:rPr lang="en-US" sz="2400" b="0">
                <a:solidFill>
                  <a:srgbClr val="333333"/>
                </a:solidFill>
                <a:effectLst/>
                <a:latin typeface="Consolas" panose="020B0609020204030204" pitchFamily="49" charset="0"/>
              </a:rPr>
              <a:t>        </a:t>
            </a:r>
            <a:r>
              <a:rPr lang="en-US" sz="2400" b="0">
                <a:solidFill>
                  <a:srgbClr val="91B3E0"/>
                </a:solidFill>
                <a:effectLst/>
                <a:latin typeface="Consolas" panose="020B0609020204030204" pitchFamily="49" charset="0"/>
              </a:rPr>
              <a:t>&lt;</a:t>
            </a:r>
            <a:r>
              <a:rPr lang="en-US" sz="2400" b="0">
                <a:solidFill>
                  <a:srgbClr val="4B69C6"/>
                </a:solidFill>
                <a:effectLst/>
                <a:latin typeface="Consolas" panose="020B0609020204030204" pitchFamily="49" charset="0"/>
              </a:rPr>
              <a:t>meta</a:t>
            </a:r>
            <a:r>
              <a:rPr lang="en-US" sz="2400" b="0">
                <a:solidFill>
                  <a:srgbClr val="91B3E0"/>
                </a:solidFill>
                <a:effectLst/>
                <a:latin typeface="Consolas" panose="020B0609020204030204" pitchFamily="49" charset="0"/>
              </a:rPr>
              <a:t> </a:t>
            </a:r>
            <a:r>
              <a:rPr lang="en-US" sz="2400" b="0" i="1">
                <a:solidFill>
                  <a:srgbClr val="8190A0"/>
                </a:solidFill>
                <a:effectLst/>
                <a:latin typeface="Consolas" panose="020B0609020204030204" pitchFamily="49" charset="0"/>
              </a:rPr>
              <a:t>charset</a:t>
            </a:r>
            <a:r>
              <a:rPr lang="en-US" sz="2400" b="0">
                <a:solidFill>
                  <a:srgbClr val="777777"/>
                </a:solidFill>
                <a:effectLst/>
                <a:latin typeface="Consolas" panose="020B0609020204030204" pitchFamily="49" charset="0"/>
              </a:rPr>
              <a:t>="</a:t>
            </a:r>
            <a:r>
              <a:rPr lang="en-US" sz="2400" b="0">
                <a:solidFill>
                  <a:srgbClr val="448C27"/>
                </a:solidFill>
                <a:effectLst/>
                <a:latin typeface="Consolas" panose="020B0609020204030204" pitchFamily="49" charset="0"/>
              </a:rPr>
              <a:t>utf-8</a:t>
            </a:r>
            <a:r>
              <a:rPr lang="en-US" sz="2400" b="0">
                <a:solidFill>
                  <a:srgbClr val="777777"/>
                </a:solidFill>
                <a:effectLst/>
                <a:latin typeface="Consolas" panose="020B0609020204030204" pitchFamily="49" charset="0"/>
              </a:rPr>
              <a:t>"</a:t>
            </a:r>
            <a:r>
              <a:rPr lang="en-US" sz="2400" b="0">
                <a:solidFill>
                  <a:srgbClr val="91B3E0"/>
                </a:solidFill>
                <a:effectLst/>
                <a:latin typeface="Consolas" panose="020B0609020204030204" pitchFamily="49" charset="0"/>
              </a:rPr>
              <a:t>&gt;</a:t>
            </a:r>
            <a:endParaRPr lang="en-US" sz="2400" b="0">
              <a:solidFill>
                <a:srgbClr val="333333"/>
              </a:solidFill>
              <a:effectLst/>
              <a:latin typeface="Consolas" panose="020B0609020204030204" pitchFamily="49" charset="0"/>
            </a:endParaRPr>
          </a:p>
          <a:p>
            <a:r>
              <a:rPr lang="en-US" sz="2400" b="0">
                <a:solidFill>
                  <a:srgbClr val="333333"/>
                </a:solidFill>
                <a:effectLst/>
                <a:latin typeface="Consolas" panose="020B0609020204030204" pitchFamily="49" charset="0"/>
              </a:rPr>
              <a:t>        </a:t>
            </a:r>
            <a:r>
              <a:rPr lang="en-US" sz="2400" b="0">
                <a:solidFill>
                  <a:srgbClr val="91B3E0"/>
                </a:solidFill>
                <a:effectLst/>
                <a:latin typeface="Consolas" panose="020B0609020204030204" pitchFamily="49" charset="0"/>
              </a:rPr>
              <a:t>&lt;</a:t>
            </a:r>
            <a:r>
              <a:rPr lang="en-US" sz="2400" b="0">
                <a:solidFill>
                  <a:srgbClr val="4B69C6"/>
                </a:solidFill>
                <a:effectLst/>
                <a:latin typeface="Consolas" panose="020B0609020204030204" pitchFamily="49" charset="0"/>
              </a:rPr>
              <a:t>title</a:t>
            </a:r>
            <a:r>
              <a:rPr lang="en-US" sz="2400" b="0">
                <a:solidFill>
                  <a:srgbClr val="91B3E0"/>
                </a:solidFill>
                <a:effectLst/>
                <a:latin typeface="Consolas" panose="020B0609020204030204" pitchFamily="49" charset="0"/>
              </a:rPr>
              <a:t>&gt;</a:t>
            </a:r>
            <a:r>
              <a:rPr lang="en-US" sz="2400" b="0">
                <a:solidFill>
                  <a:srgbClr val="333333"/>
                </a:solidFill>
                <a:effectLst/>
                <a:latin typeface="Consolas" panose="020B0609020204030204" pitchFamily="49" charset="0"/>
              </a:rPr>
              <a:t>Belajar DOM Javascript</a:t>
            </a:r>
            <a:r>
              <a:rPr lang="en-US" sz="2400" b="0">
                <a:solidFill>
                  <a:srgbClr val="91B3E0"/>
                </a:solidFill>
                <a:effectLst/>
                <a:latin typeface="Consolas" panose="020B0609020204030204" pitchFamily="49" charset="0"/>
              </a:rPr>
              <a:t>&lt;/</a:t>
            </a:r>
            <a:r>
              <a:rPr lang="en-US" sz="2400" b="0">
                <a:solidFill>
                  <a:srgbClr val="4B69C6"/>
                </a:solidFill>
                <a:effectLst/>
                <a:latin typeface="Consolas" panose="020B0609020204030204" pitchFamily="49" charset="0"/>
              </a:rPr>
              <a:t>title</a:t>
            </a:r>
            <a:r>
              <a:rPr lang="en-US" sz="2400" b="0">
                <a:solidFill>
                  <a:srgbClr val="91B3E0"/>
                </a:solidFill>
                <a:effectLst/>
                <a:latin typeface="Consolas" panose="020B0609020204030204" pitchFamily="49" charset="0"/>
              </a:rPr>
              <a:t>&gt;</a:t>
            </a:r>
            <a:endParaRPr lang="en-US" sz="2400" b="0">
              <a:solidFill>
                <a:srgbClr val="333333"/>
              </a:solidFill>
              <a:effectLst/>
              <a:latin typeface="Consolas" panose="020B0609020204030204" pitchFamily="49" charset="0"/>
            </a:endParaRPr>
          </a:p>
          <a:p>
            <a:r>
              <a:rPr lang="en-US" sz="2400" b="0">
                <a:solidFill>
                  <a:srgbClr val="333333"/>
                </a:solidFill>
                <a:effectLst/>
                <a:latin typeface="Consolas" panose="020B0609020204030204" pitchFamily="49" charset="0"/>
              </a:rPr>
              <a:t>    </a:t>
            </a:r>
            <a:r>
              <a:rPr lang="en-US" sz="2400" b="0">
                <a:solidFill>
                  <a:srgbClr val="91B3E0"/>
                </a:solidFill>
                <a:effectLst/>
                <a:latin typeface="Consolas" panose="020B0609020204030204" pitchFamily="49" charset="0"/>
              </a:rPr>
              <a:t>&lt;/</a:t>
            </a:r>
            <a:r>
              <a:rPr lang="en-US" sz="2400" b="0">
                <a:solidFill>
                  <a:srgbClr val="4B69C6"/>
                </a:solidFill>
                <a:effectLst/>
                <a:latin typeface="Consolas" panose="020B0609020204030204" pitchFamily="49" charset="0"/>
              </a:rPr>
              <a:t>head</a:t>
            </a:r>
            <a:r>
              <a:rPr lang="en-US" sz="2400" b="0">
                <a:solidFill>
                  <a:srgbClr val="91B3E0"/>
                </a:solidFill>
                <a:effectLst/>
                <a:latin typeface="Consolas" panose="020B0609020204030204" pitchFamily="49" charset="0"/>
              </a:rPr>
              <a:t>&gt;</a:t>
            </a:r>
            <a:endParaRPr lang="en-US" sz="2400" b="0">
              <a:solidFill>
                <a:srgbClr val="333333"/>
              </a:solidFill>
              <a:effectLst/>
              <a:latin typeface="Consolas" panose="020B0609020204030204" pitchFamily="49" charset="0"/>
            </a:endParaRPr>
          </a:p>
          <a:p>
            <a:r>
              <a:rPr lang="en-US" sz="2400" b="0">
                <a:solidFill>
                  <a:srgbClr val="333333"/>
                </a:solidFill>
                <a:effectLst/>
                <a:latin typeface="Consolas" panose="020B0609020204030204" pitchFamily="49" charset="0"/>
              </a:rPr>
              <a:t>    </a:t>
            </a:r>
            <a:r>
              <a:rPr lang="en-US" sz="2400" b="0">
                <a:solidFill>
                  <a:srgbClr val="91B3E0"/>
                </a:solidFill>
                <a:effectLst/>
                <a:latin typeface="Consolas" panose="020B0609020204030204" pitchFamily="49" charset="0"/>
              </a:rPr>
              <a:t>&lt;</a:t>
            </a:r>
            <a:r>
              <a:rPr lang="en-US" sz="2400" b="0">
                <a:solidFill>
                  <a:srgbClr val="4B69C6"/>
                </a:solidFill>
                <a:effectLst/>
                <a:latin typeface="Consolas" panose="020B0609020204030204" pitchFamily="49" charset="0"/>
              </a:rPr>
              <a:t>body</a:t>
            </a:r>
            <a:r>
              <a:rPr lang="en-US" sz="2400" b="0">
                <a:solidFill>
                  <a:srgbClr val="91B3E0"/>
                </a:solidFill>
                <a:effectLst/>
                <a:latin typeface="Consolas" panose="020B0609020204030204" pitchFamily="49" charset="0"/>
              </a:rPr>
              <a:t>&gt;</a:t>
            </a:r>
            <a:endParaRPr lang="en-US" sz="2400" b="0">
              <a:solidFill>
                <a:srgbClr val="333333"/>
              </a:solidFill>
              <a:effectLst/>
              <a:latin typeface="Consolas" panose="020B0609020204030204" pitchFamily="49" charset="0"/>
            </a:endParaRPr>
          </a:p>
          <a:p>
            <a:r>
              <a:rPr lang="en-US" sz="2400" b="0">
                <a:solidFill>
                  <a:srgbClr val="777777"/>
                </a:solidFill>
                <a:effectLst/>
                <a:latin typeface="Consolas" panose="020B0609020204030204" pitchFamily="49" charset="0"/>
              </a:rPr>
              <a:t>        </a:t>
            </a:r>
            <a:r>
              <a:rPr lang="en-US" sz="2400" b="0">
                <a:solidFill>
                  <a:srgbClr val="91B3E0"/>
                </a:solidFill>
                <a:effectLst/>
                <a:latin typeface="Consolas" panose="020B0609020204030204" pitchFamily="49" charset="0"/>
              </a:rPr>
              <a:t>&lt;</a:t>
            </a:r>
            <a:r>
              <a:rPr lang="en-US" sz="2400" b="0">
                <a:solidFill>
                  <a:srgbClr val="4B69C6"/>
                </a:solidFill>
                <a:effectLst/>
                <a:latin typeface="Consolas" panose="020B0609020204030204" pitchFamily="49" charset="0"/>
              </a:rPr>
              <a:t>script</a:t>
            </a:r>
            <a:r>
              <a:rPr lang="en-US" sz="2400" b="0">
                <a:solidFill>
                  <a:srgbClr val="91B3E0"/>
                </a:solidFill>
                <a:effectLst/>
                <a:latin typeface="Consolas" panose="020B0609020204030204" pitchFamily="49" charset="0"/>
              </a:rPr>
              <a:t>&gt;</a:t>
            </a:r>
            <a:endParaRPr lang="en-US" sz="2400" b="0">
              <a:solidFill>
                <a:srgbClr val="333333"/>
              </a:solidFill>
              <a:effectLst/>
              <a:latin typeface="Consolas" panose="020B0609020204030204" pitchFamily="49" charset="0"/>
            </a:endParaRPr>
          </a:p>
          <a:p>
            <a:r>
              <a:rPr lang="en-US" sz="2400" b="0">
                <a:solidFill>
                  <a:srgbClr val="333333"/>
                </a:solidFill>
                <a:effectLst/>
                <a:latin typeface="Consolas" panose="020B0609020204030204" pitchFamily="49" charset="0"/>
              </a:rPr>
              <a:t>            </a:t>
            </a:r>
            <a:r>
              <a:rPr lang="en-US" sz="2400" b="0">
                <a:solidFill>
                  <a:srgbClr val="7A3E9D"/>
                </a:solidFill>
                <a:effectLst/>
                <a:latin typeface="Consolas" panose="020B0609020204030204" pitchFamily="49" charset="0"/>
              </a:rPr>
              <a:t>let</a:t>
            </a:r>
            <a:r>
              <a:rPr lang="en-US" sz="2400" b="0">
                <a:solidFill>
                  <a:srgbClr val="333333"/>
                </a:solidFill>
                <a:effectLst/>
                <a:latin typeface="Consolas" panose="020B0609020204030204" pitchFamily="49" charset="0"/>
              </a:rPr>
              <a:t> </a:t>
            </a:r>
            <a:r>
              <a:rPr lang="en-US" sz="2400" b="0">
                <a:solidFill>
                  <a:srgbClr val="7A3E9D"/>
                </a:solidFill>
                <a:effectLst/>
                <a:latin typeface="Consolas" panose="020B0609020204030204" pitchFamily="49" charset="0"/>
              </a:rPr>
              <a:t>div</a:t>
            </a:r>
            <a:r>
              <a:rPr lang="en-US" sz="2400" b="0">
                <a:solidFill>
                  <a:srgbClr val="333333"/>
                </a:solidFill>
                <a:effectLst/>
                <a:latin typeface="Consolas" panose="020B0609020204030204" pitchFamily="49" charset="0"/>
              </a:rPr>
              <a:t> </a:t>
            </a:r>
            <a:r>
              <a:rPr lang="en-US" sz="2400" b="0">
                <a:solidFill>
                  <a:srgbClr val="777777"/>
                </a:solidFill>
                <a:effectLst/>
                <a:latin typeface="Consolas" panose="020B0609020204030204" pitchFamily="49" charset="0"/>
              </a:rPr>
              <a:t>=</a:t>
            </a:r>
            <a:r>
              <a:rPr lang="en-US" sz="2400" b="0">
                <a:solidFill>
                  <a:srgbClr val="333333"/>
                </a:solidFill>
                <a:effectLst/>
                <a:latin typeface="Consolas" panose="020B0609020204030204" pitchFamily="49" charset="0"/>
              </a:rPr>
              <a:t> </a:t>
            </a:r>
            <a:r>
              <a:rPr lang="en-US" sz="2400" b="0">
                <a:solidFill>
                  <a:srgbClr val="7A3E9D"/>
                </a:solidFill>
                <a:effectLst/>
                <a:latin typeface="Consolas" panose="020B0609020204030204" pitchFamily="49" charset="0"/>
              </a:rPr>
              <a:t>document</a:t>
            </a:r>
            <a:r>
              <a:rPr lang="en-US" sz="2400" b="0">
                <a:solidFill>
                  <a:srgbClr val="777777"/>
                </a:solidFill>
                <a:effectLst/>
                <a:latin typeface="Consolas" panose="020B0609020204030204" pitchFamily="49" charset="0"/>
              </a:rPr>
              <a:t>.</a:t>
            </a:r>
            <a:r>
              <a:rPr lang="en-US" sz="2400" b="1">
                <a:solidFill>
                  <a:srgbClr val="AA3731"/>
                </a:solidFill>
                <a:effectLst/>
                <a:latin typeface="Consolas" panose="020B0609020204030204" pitchFamily="49" charset="0"/>
              </a:rPr>
              <a:t>createElement</a:t>
            </a:r>
            <a:r>
              <a:rPr lang="en-US" sz="2400" b="0">
                <a:solidFill>
                  <a:srgbClr val="333333"/>
                </a:solidFill>
                <a:effectLst/>
                <a:latin typeface="Consolas" panose="020B0609020204030204" pitchFamily="49" charset="0"/>
              </a:rPr>
              <a:t>(</a:t>
            </a:r>
            <a:r>
              <a:rPr lang="en-US" sz="2400" b="0">
                <a:solidFill>
                  <a:srgbClr val="777777"/>
                </a:solidFill>
                <a:effectLst/>
                <a:latin typeface="Consolas" panose="020B0609020204030204" pitchFamily="49" charset="0"/>
              </a:rPr>
              <a:t>'</a:t>
            </a:r>
            <a:r>
              <a:rPr lang="en-US" sz="2400" b="0">
                <a:solidFill>
                  <a:srgbClr val="448C27"/>
                </a:solidFill>
                <a:effectLst/>
                <a:latin typeface="Consolas" panose="020B0609020204030204" pitchFamily="49" charset="0"/>
              </a:rPr>
              <a:t>div</a:t>
            </a:r>
            <a:r>
              <a:rPr lang="en-US" sz="2400" b="0">
                <a:solidFill>
                  <a:srgbClr val="777777"/>
                </a:solidFill>
                <a:effectLst/>
                <a:latin typeface="Consolas" panose="020B0609020204030204" pitchFamily="49" charset="0"/>
              </a:rPr>
              <a:t>'</a:t>
            </a:r>
            <a:r>
              <a:rPr lang="en-US" sz="2400" b="0">
                <a:solidFill>
                  <a:srgbClr val="333333"/>
                </a:solidFill>
                <a:effectLst/>
                <a:latin typeface="Consolas" panose="020B0609020204030204" pitchFamily="49" charset="0"/>
              </a:rPr>
              <a:t>)</a:t>
            </a:r>
            <a:r>
              <a:rPr lang="en-US" sz="2400" b="0">
                <a:solidFill>
                  <a:srgbClr val="777777"/>
                </a:solidFill>
                <a:effectLst/>
                <a:latin typeface="Consolas" panose="020B0609020204030204" pitchFamily="49" charset="0"/>
              </a:rPr>
              <a:t>;</a:t>
            </a:r>
            <a:endParaRPr lang="en-US" sz="2400" b="0">
              <a:solidFill>
                <a:srgbClr val="333333"/>
              </a:solidFill>
              <a:effectLst/>
              <a:latin typeface="Consolas" panose="020B0609020204030204" pitchFamily="49" charset="0"/>
            </a:endParaRPr>
          </a:p>
          <a:p>
            <a:r>
              <a:rPr lang="en-US" sz="2400" b="0">
                <a:solidFill>
                  <a:srgbClr val="333333"/>
                </a:solidFill>
                <a:effectLst/>
                <a:latin typeface="Consolas" panose="020B0609020204030204" pitchFamily="49" charset="0"/>
              </a:rPr>
              <a:t>            </a:t>
            </a:r>
            <a:r>
              <a:rPr lang="en-US" sz="2400" b="0">
                <a:solidFill>
                  <a:srgbClr val="7A3E9D"/>
                </a:solidFill>
                <a:effectLst/>
                <a:latin typeface="Consolas" panose="020B0609020204030204" pitchFamily="49" charset="0"/>
              </a:rPr>
              <a:t>div</a:t>
            </a:r>
            <a:r>
              <a:rPr lang="en-US" sz="2400" b="0">
                <a:solidFill>
                  <a:srgbClr val="777777"/>
                </a:solidFill>
                <a:effectLst/>
                <a:latin typeface="Consolas" panose="020B0609020204030204" pitchFamily="49" charset="0"/>
              </a:rPr>
              <a:t>.</a:t>
            </a:r>
            <a:r>
              <a:rPr lang="en-US" sz="2400" b="0">
                <a:solidFill>
                  <a:srgbClr val="7A3E9D"/>
                </a:solidFill>
                <a:effectLst/>
                <a:latin typeface="Consolas" panose="020B0609020204030204" pitchFamily="49" charset="0"/>
              </a:rPr>
              <a:t>id</a:t>
            </a:r>
            <a:r>
              <a:rPr lang="en-US" sz="2400" b="0">
                <a:solidFill>
                  <a:srgbClr val="333333"/>
                </a:solidFill>
                <a:effectLst/>
                <a:latin typeface="Consolas" panose="020B0609020204030204" pitchFamily="49" charset="0"/>
              </a:rPr>
              <a:t> </a:t>
            </a:r>
            <a:r>
              <a:rPr lang="en-US" sz="2400" b="0">
                <a:solidFill>
                  <a:srgbClr val="777777"/>
                </a:solidFill>
                <a:effectLst/>
                <a:latin typeface="Consolas" panose="020B0609020204030204" pitchFamily="49" charset="0"/>
              </a:rPr>
              <a:t>=</a:t>
            </a:r>
            <a:r>
              <a:rPr lang="en-US" sz="2400" b="0">
                <a:solidFill>
                  <a:srgbClr val="333333"/>
                </a:solidFill>
                <a:effectLst/>
                <a:latin typeface="Consolas" panose="020B0609020204030204" pitchFamily="49" charset="0"/>
              </a:rPr>
              <a:t> </a:t>
            </a:r>
            <a:r>
              <a:rPr lang="en-US" sz="2400" b="0">
                <a:solidFill>
                  <a:srgbClr val="777777"/>
                </a:solidFill>
                <a:effectLst/>
                <a:latin typeface="Consolas" panose="020B0609020204030204" pitchFamily="49" charset="0"/>
              </a:rPr>
              <a:t>'</a:t>
            </a:r>
            <a:r>
              <a:rPr lang="en-US" sz="2400" b="0">
                <a:solidFill>
                  <a:srgbClr val="448C27"/>
                </a:solidFill>
                <a:effectLst/>
                <a:latin typeface="Consolas" panose="020B0609020204030204" pitchFamily="49" charset="0"/>
              </a:rPr>
              <a:t>content</a:t>
            </a:r>
            <a:r>
              <a:rPr lang="en-US" sz="2400" b="0">
                <a:solidFill>
                  <a:srgbClr val="777777"/>
                </a:solidFill>
                <a:effectLst/>
                <a:latin typeface="Consolas" panose="020B0609020204030204" pitchFamily="49" charset="0"/>
              </a:rPr>
              <a:t>';</a:t>
            </a:r>
            <a:endParaRPr lang="en-US" sz="2400" b="0">
              <a:solidFill>
                <a:srgbClr val="333333"/>
              </a:solidFill>
              <a:effectLst/>
              <a:latin typeface="Consolas" panose="020B0609020204030204" pitchFamily="49" charset="0"/>
            </a:endParaRPr>
          </a:p>
          <a:p>
            <a:r>
              <a:rPr lang="en-US" sz="2400" b="0">
                <a:solidFill>
                  <a:srgbClr val="333333"/>
                </a:solidFill>
                <a:effectLst/>
                <a:latin typeface="Consolas" panose="020B0609020204030204" pitchFamily="49" charset="0"/>
              </a:rPr>
              <a:t>            </a:t>
            </a:r>
            <a:r>
              <a:rPr lang="en-US" sz="2400" b="0">
                <a:solidFill>
                  <a:srgbClr val="7A3E9D"/>
                </a:solidFill>
                <a:effectLst/>
                <a:latin typeface="Consolas" panose="020B0609020204030204" pitchFamily="49" charset="0"/>
              </a:rPr>
              <a:t>div</a:t>
            </a:r>
            <a:r>
              <a:rPr lang="en-US" sz="2400" b="0">
                <a:solidFill>
                  <a:srgbClr val="777777"/>
                </a:solidFill>
                <a:effectLst/>
                <a:latin typeface="Consolas" panose="020B0609020204030204" pitchFamily="49" charset="0"/>
              </a:rPr>
              <a:t>.</a:t>
            </a:r>
            <a:r>
              <a:rPr lang="en-US" sz="2400" b="0">
                <a:solidFill>
                  <a:srgbClr val="7A3E9D"/>
                </a:solidFill>
                <a:effectLst/>
                <a:latin typeface="Consolas" panose="020B0609020204030204" pitchFamily="49" charset="0"/>
              </a:rPr>
              <a:t>innerHTML</a:t>
            </a:r>
            <a:r>
              <a:rPr lang="en-US" sz="2400" b="0">
                <a:solidFill>
                  <a:srgbClr val="333333"/>
                </a:solidFill>
                <a:effectLst/>
                <a:latin typeface="Consolas" panose="020B0609020204030204" pitchFamily="49" charset="0"/>
              </a:rPr>
              <a:t> </a:t>
            </a:r>
            <a:r>
              <a:rPr lang="en-US" sz="2400" b="0">
                <a:solidFill>
                  <a:srgbClr val="777777"/>
                </a:solidFill>
                <a:effectLst/>
                <a:latin typeface="Consolas" panose="020B0609020204030204" pitchFamily="49" charset="0"/>
              </a:rPr>
              <a:t>=</a:t>
            </a:r>
            <a:r>
              <a:rPr lang="en-US" sz="2400" b="0">
                <a:solidFill>
                  <a:srgbClr val="333333"/>
                </a:solidFill>
                <a:effectLst/>
                <a:latin typeface="Consolas" panose="020B0609020204030204" pitchFamily="49" charset="0"/>
              </a:rPr>
              <a:t> </a:t>
            </a:r>
            <a:r>
              <a:rPr lang="en-US" sz="2400" b="0">
                <a:solidFill>
                  <a:srgbClr val="777777"/>
                </a:solidFill>
                <a:effectLst/>
                <a:latin typeface="Consolas" panose="020B0609020204030204" pitchFamily="49" charset="0"/>
              </a:rPr>
              <a:t>'</a:t>
            </a:r>
            <a:r>
              <a:rPr lang="en-US" sz="2400" b="0">
                <a:solidFill>
                  <a:srgbClr val="448C27"/>
                </a:solidFill>
                <a:effectLst/>
                <a:latin typeface="Consolas" panose="020B0609020204030204" pitchFamily="49" charset="0"/>
              </a:rPr>
              <a:t>&lt;p&gt;Contoh Menambah Element&lt;/p&gt;</a:t>
            </a:r>
            <a:r>
              <a:rPr lang="en-US" sz="2400" b="0">
                <a:solidFill>
                  <a:srgbClr val="777777"/>
                </a:solidFill>
                <a:effectLst/>
                <a:latin typeface="Consolas" panose="020B0609020204030204" pitchFamily="49" charset="0"/>
              </a:rPr>
              <a:t>';</a:t>
            </a:r>
            <a:endParaRPr lang="en-US" sz="2400" b="0">
              <a:solidFill>
                <a:srgbClr val="333333"/>
              </a:solidFill>
              <a:effectLst/>
              <a:latin typeface="Consolas" panose="020B0609020204030204" pitchFamily="49" charset="0"/>
            </a:endParaRPr>
          </a:p>
          <a:p>
            <a:r>
              <a:rPr lang="en-US" sz="2400" b="0">
                <a:solidFill>
                  <a:srgbClr val="333333"/>
                </a:solidFill>
                <a:effectLst/>
                <a:latin typeface="Consolas" panose="020B0609020204030204" pitchFamily="49" charset="0"/>
              </a:rPr>
              <a:t>            </a:t>
            </a:r>
            <a:r>
              <a:rPr lang="en-US" sz="2400" b="0">
                <a:solidFill>
                  <a:srgbClr val="7A3E9D"/>
                </a:solidFill>
                <a:effectLst/>
                <a:latin typeface="Consolas" panose="020B0609020204030204" pitchFamily="49" charset="0"/>
              </a:rPr>
              <a:t>document</a:t>
            </a:r>
            <a:r>
              <a:rPr lang="en-US" sz="2400" b="0">
                <a:solidFill>
                  <a:srgbClr val="777777"/>
                </a:solidFill>
                <a:effectLst/>
                <a:latin typeface="Consolas" panose="020B0609020204030204" pitchFamily="49" charset="0"/>
              </a:rPr>
              <a:t>.</a:t>
            </a:r>
            <a:r>
              <a:rPr lang="en-US" sz="2400" b="0">
                <a:solidFill>
                  <a:srgbClr val="7A3E9D"/>
                </a:solidFill>
                <a:effectLst/>
                <a:latin typeface="Consolas" panose="020B0609020204030204" pitchFamily="49" charset="0"/>
              </a:rPr>
              <a:t>body</a:t>
            </a:r>
            <a:r>
              <a:rPr lang="en-US" sz="2400" b="0">
                <a:solidFill>
                  <a:srgbClr val="777777"/>
                </a:solidFill>
                <a:effectLst/>
                <a:latin typeface="Consolas" panose="020B0609020204030204" pitchFamily="49" charset="0"/>
              </a:rPr>
              <a:t>.</a:t>
            </a:r>
            <a:r>
              <a:rPr lang="en-US" sz="2400" b="1">
                <a:solidFill>
                  <a:srgbClr val="AA3731"/>
                </a:solidFill>
                <a:effectLst/>
                <a:latin typeface="Consolas" panose="020B0609020204030204" pitchFamily="49" charset="0"/>
              </a:rPr>
              <a:t>appendChild</a:t>
            </a:r>
            <a:r>
              <a:rPr lang="en-US" sz="2400" b="0">
                <a:solidFill>
                  <a:srgbClr val="333333"/>
                </a:solidFill>
                <a:effectLst/>
                <a:latin typeface="Consolas" panose="020B0609020204030204" pitchFamily="49" charset="0"/>
              </a:rPr>
              <a:t>(</a:t>
            </a:r>
            <a:r>
              <a:rPr lang="en-US" sz="2400" b="0">
                <a:solidFill>
                  <a:srgbClr val="7A3E9D"/>
                </a:solidFill>
                <a:effectLst/>
                <a:latin typeface="Consolas" panose="020B0609020204030204" pitchFamily="49" charset="0"/>
              </a:rPr>
              <a:t>div</a:t>
            </a:r>
            <a:r>
              <a:rPr lang="en-US" sz="2400" b="0">
                <a:solidFill>
                  <a:srgbClr val="333333"/>
                </a:solidFill>
                <a:effectLst/>
                <a:latin typeface="Consolas" panose="020B0609020204030204" pitchFamily="49" charset="0"/>
              </a:rPr>
              <a:t>)</a:t>
            </a:r>
            <a:r>
              <a:rPr lang="en-US" sz="2400" b="0">
                <a:solidFill>
                  <a:srgbClr val="777777"/>
                </a:solidFill>
                <a:effectLst/>
                <a:latin typeface="Consolas" panose="020B0609020204030204" pitchFamily="49" charset="0"/>
              </a:rPr>
              <a:t>;</a:t>
            </a:r>
            <a:endParaRPr lang="en-US" sz="2400" b="0">
              <a:solidFill>
                <a:srgbClr val="333333"/>
              </a:solidFill>
              <a:effectLst/>
              <a:latin typeface="Consolas" panose="020B0609020204030204" pitchFamily="49" charset="0"/>
            </a:endParaRPr>
          </a:p>
          <a:p>
            <a:r>
              <a:rPr lang="en-US" sz="2400" b="0">
                <a:solidFill>
                  <a:srgbClr val="333333"/>
                </a:solidFill>
                <a:effectLst/>
                <a:latin typeface="Consolas" panose="020B0609020204030204" pitchFamily="49" charset="0"/>
              </a:rPr>
              <a:t>        </a:t>
            </a:r>
            <a:r>
              <a:rPr lang="en-US" sz="2400" b="0">
                <a:solidFill>
                  <a:srgbClr val="91B3E0"/>
                </a:solidFill>
                <a:effectLst/>
                <a:latin typeface="Consolas" panose="020B0609020204030204" pitchFamily="49" charset="0"/>
              </a:rPr>
              <a:t>&lt;/</a:t>
            </a:r>
            <a:r>
              <a:rPr lang="en-US" sz="2400" b="0">
                <a:solidFill>
                  <a:srgbClr val="4B69C6"/>
                </a:solidFill>
                <a:effectLst/>
                <a:latin typeface="Consolas" panose="020B0609020204030204" pitchFamily="49" charset="0"/>
              </a:rPr>
              <a:t>script</a:t>
            </a:r>
            <a:r>
              <a:rPr lang="en-US" sz="2400" b="0">
                <a:solidFill>
                  <a:srgbClr val="91B3E0"/>
                </a:solidFill>
                <a:effectLst/>
                <a:latin typeface="Consolas" panose="020B0609020204030204" pitchFamily="49" charset="0"/>
              </a:rPr>
              <a:t>&gt;</a:t>
            </a:r>
            <a:endParaRPr lang="en-US" sz="2400" b="0">
              <a:solidFill>
                <a:srgbClr val="333333"/>
              </a:solidFill>
              <a:effectLst/>
              <a:latin typeface="Consolas" panose="020B0609020204030204" pitchFamily="49" charset="0"/>
            </a:endParaRPr>
          </a:p>
          <a:p>
            <a:r>
              <a:rPr lang="en-US" sz="2400" b="0">
                <a:solidFill>
                  <a:srgbClr val="333333"/>
                </a:solidFill>
                <a:effectLst/>
                <a:latin typeface="Consolas" panose="020B0609020204030204" pitchFamily="49" charset="0"/>
              </a:rPr>
              <a:t>    </a:t>
            </a:r>
            <a:r>
              <a:rPr lang="en-US" sz="2400" b="0">
                <a:solidFill>
                  <a:srgbClr val="91B3E0"/>
                </a:solidFill>
                <a:effectLst/>
                <a:latin typeface="Consolas" panose="020B0609020204030204" pitchFamily="49" charset="0"/>
              </a:rPr>
              <a:t>&lt;/</a:t>
            </a:r>
            <a:r>
              <a:rPr lang="en-US" sz="2400" b="0">
                <a:solidFill>
                  <a:srgbClr val="4B69C6"/>
                </a:solidFill>
                <a:effectLst/>
                <a:latin typeface="Consolas" panose="020B0609020204030204" pitchFamily="49" charset="0"/>
              </a:rPr>
              <a:t>body</a:t>
            </a:r>
            <a:r>
              <a:rPr lang="en-US" sz="2400" b="0">
                <a:solidFill>
                  <a:srgbClr val="91B3E0"/>
                </a:solidFill>
                <a:effectLst/>
                <a:latin typeface="Consolas" panose="020B0609020204030204" pitchFamily="49" charset="0"/>
              </a:rPr>
              <a:t>&gt;</a:t>
            </a:r>
            <a:endParaRPr lang="en-US" sz="2400" b="0">
              <a:solidFill>
                <a:srgbClr val="333333"/>
              </a:solidFill>
              <a:effectLst/>
              <a:latin typeface="Consolas" panose="020B0609020204030204" pitchFamily="49" charset="0"/>
            </a:endParaRPr>
          </a:p>
          <a:p>
            <a:r>
              <a:rPr lang="en-US" sz="2400" b="0">
                <a:solidFill>
                  <a:srgbClr val="91B3E0"/>
                </a:solidFill>
                <a:effectLst/>
                <a:latin typeface="Consolas" panose="020B0609020204030204" pitchFamily="49" charset="0"/>
              </a:rPr>
              <a:t>&lt;/</a:t>
            </a:r>
            <a:r>
              <a:rPr lang="en-US" sz="2400" b="0">
                <a:solidFill>
                  <a:srgbClr val="4B69C6"/>
                </a:solidFill>
                <a:effectLst/>
                <a:latin typeface="Consolas" panose="020B0609020204030204" pitchFamily="49" charset="0"/>
              </a:rPr>
              <a:t>html</a:t>
            </a:r>
            <a:r>
              <a:rPr lang="en-US" sz="2400" b="0">
                <a:solidFill>
                  <a:srgbClr val="91B3E0"/>
                </a:solidFill>
                <a:effectLst/>
                <a:latin typeface="Consolas" panose="020B0609020204030204" pitchFamily="49" charset="0"/>
              </a:rPr>
              <a:t>&gt;</a:t>
            </a:r>
            <a:endParaRPr lang="en-US" sz="2400" b="0">
              <a:solidFill>
                <a:srgbClr val="333333"/>
              </a:solidFill>
              <a:effectLst/>
              <a:latin typeface="Consolas" panose="020B0609020204030204" pitchFamily="49" charset="0"/>
            </a:endParaRPr>
          </a:p>
        </p:txBody>
      </p:sp>
    </p:spTree>
    <p:extLst>
      <p:ext uri="{BB962C8B-B14F-4D97-AF65-F5344CB8AC3E}">
        <p14:creationId xmlns:p14="http://schemas.microsoft.com/office/powerpoint/2010/main" val="27125062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09"/>
        <p:cNvGrpSpPr/>
        <p:nvPr/>
      </p:nvGrpSpPr>
      <p:grpSpPr>
        <a:xfrm>
          <a:off x="0" y="0"/>
          <a:ext cx="0" cy="0"/>
          <a:chOff x="0" y="0"/>
          <a:chExt cx="0" cy="0"/>
        </a:xfrm>
      </p:grpSpPr>
      <p:sp>
        <p:nvSpPr>
          <p:cNvPr id="1411" name="Google Shape;1411;p203"/>
          <p:cNvSpPr txBox="1">
            <a:spLocks noGrp="1"/>
          </p:cNvSpPr>
          <p:nvPr>
            <p:ph type="title" idx="4294967295"/>
          </p:nvPr>
        </p:nvSpPr>
        <p:spPr>
          <a:xfrm>
            <a:off x="0" y="407988"/>
            <a:ext cx="11179175" cy="750887"/>
          </a:xfrm>
          <a:prstGeom prst="rect">
            <a:avLst/>
          </a:prstGeom>
        </p:spPr>
        <p:txBody>
          <a:bodyPr spcFirstLastPara="1" wrap="square" lIns="0" tIns="0" rIns="0" bIns="0" anchor="ctr" anchorCtr="0">
            <a:normAutofit/>
          </a:bodyPr>
          <a:lstStyle/>
          <a:p>
            <a:r>
              <a:rPr lang="en" b="1">
                <a:solidFill>
                  <a:schemeClr val="bg1"/>
                </a:solidFill>
              </a:rPr>
              <a:t>Navigasi HTML DOM</a:t>
            </a:r>
            <a:endParaRPr b="1">
              <a:solidFill>
                <a:schemeClr val="bg1"/>
              </a:solidFill>
            </a:endParaRPr>
          </a:p>
        </p:txBody>
      </p:sp>
      <p:sp>
        <p:nvSpPr>
          <p:cNvPr id="8" name="TextBox 7">
            <a:extLst>
              <a:ext uri="{FF2B5EF4-FFF2-40B4-BE49-F238E27FC236}">
                <a16:creationId xmlns:a16="http://schemas.microsoft.com/office/drawing/2014/main" id="{FCA83D44-AB32-4602-9C17-FB9C394F5572}"/>
              </a:ext>
            </a:extLst>
          </p:cNvPr>
          <p:cNvSpPr txBox="1"/>
          <p:nvPr/>
        </p:nvSpPr>
        <p:spPr>
          <a:xfrm>
            <a:off x="408998" y="1558032"/>
            <a:ext cx="5161041" cy="5509200"/>
          </a:xfrm>
          <a:prstGeom prst="rect">
            <a:avLst/>
          </a:prstGeom>
          <a:noFill/>
        </p:spPr>
        <p:txBody>
          <a:bodyPr wrap="square">
            <a:spAutoFit/>
          </a:bodyPr>
          <a:lstStyle/>
          <a:p>
            <a:pPr algn="just"/>
            <a:r>
              <a:rPr lang="en-US" sz="3200">
                <a:latin typeface="Times New Roman" panose="02020603050405020304" pitchFamily="18" charset="0"/>
                <a:cs typeface="Times New Roman" panose="02020603050405020304" pitchFamily="18" charset="0"/>
              </a:rPr>
              <a:t>Sebenarnya sebuah dokumen HTML itu tersusun secara hirarki. Elemen yang berada di level paling atas disebut </a:t>
            </a:r>
            <a:r>
              <a:rPr lang="en-US" sz="3200" b="1" i="1">
                <a:latin typeface="Times New Roman" panose="02020603050405020304" pitchFamily="18" charset="0"/>
                <a:cs typeface="Times New Roman" panose="02020603050405020304" pitchFamily="18" charset="0"/>
              </a:rPr>
              <a:t>root</a:t>
            </a:r>
            <a:r>
              <a:rPr lang="en-US" sz="3200">
                <a:latin typeface="Times New Roman" panose="02020603050405020304" pitchFamily="18" charset="0"/>
                <a:cs typeface="Times New Roman" panose="02020603050405020304" pitchFamily="18" charset="0"/>
              </a:rPr>
              <a:t>. Setiap elemen pasti mempunyai induk elemen, kecuali root. Beberapa elemen kadang  kala memiliki induk yang sama. hubungan antara elemen yang memiliki induk sama disebut </a:t>
            </a:r>
            <a:r>
              <a:rPr lang="en-US" sz="3200" b="1" i="1">
                <a:latin typeface="Times New Roman" panose="02020603050405020304" pitchFamily="18" charset="0"/>
                <a:cs typeface="Times New Roman" panose="02020603050405020304" pitchFamily="18" charset="0"/>
              </a:rPr>
              <a:t>sibling</a:t>
            </a:r>
            <a:r>
              <a:rPr lang="en-US" sz="3200">
                <a:latin typeface="Times New Roman" panose="02020603050405020304" pitchFamily="18" charset="0"/>
                <a:cs typeface="Times New Roman" panose="02020603050405020304" pitchFamily="18" charset="0"/>
              </a:rPr>
              <a:t>.</a:t>
            </a:r>
          </a:p>
        </p:txBody>
      </p:sp>
      <p:graphicFrame>
        <p:nvGraphicFramePr>
          <p:cNvPr id="5" name="Diagram 4">
            <a:extLst>
              <a:ext uri="{FF2B5EF4-FFF2-40B4-BE49-F238E27FC236}">
                <a16:creationId xmlns:a16="http://schemas.microsoft.com/office/drawing/2014/main" id="{95AB8C5A-03E6-4973-BC8A-64C938384801}"/>
              </a:ext>
            </a:extLst>
          </p:cNvPr>
          <p:cNvGraphicFramePr/>
          <p:nvPr/>
        </p:nvGraphicFramePr>
        <p:xfrm>
          <a:off x="5570039" y="1285594"/>
          <a:ext cx="6474132" cy="550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09"/>
        <p:cNvGrpSpPr/>
        <p:nvPr/>
      </p:nvGrpSpPr>
      <p:grpSpPr>
        <a:xfrm>
          <a:off x="0" y="0"/>
          <a:ext cx="0" cy="0"/>
          <a:chOff x="0" y="0"/>
          <a:chExt cx="0" cy="0"/>
        </a:xfrm>
      </p:grpSpPr>
      <p:sp>
        <p:nvSpPr>
          <p:cNvPr id="1411" name="Google Shape;1411;p203"/>
          <p:cNvSpPr txBox="1">
            <a:spLocks noGrp="1"/>
          </p:cNvSpPr>
          <p:nvPr>
            <p:ph type="title" idx="4294967295"/>
          </p:nvPr>
        </p:nvSpPr>
        <p:spPr>
          <a:xfrm>
            <a:off x="0" y="407988"/>
            <a:ext cx="11179175" cy="750887"/>
          </a:xfrm>
          <a:prstGeom prst="rect">
            <a:avLst/>
          </a:prstGeom>
        </p:spPr>
        <p:txBody>
          <a:bodyPr spcFirstLastPara="1" wrap="square" lIns="0" tIns="0" rIns="0" bIns="0" anchor="ctr" anchorCtr="0">
            <a:normAutofit/>
          </a:bodyPr>
          <a:lstStyle/>
          <a:p>
            <a:r>
              <a:rPr lang="en" b="1">
                <a:solidFill>
                  <a:schemeClr val="bg1"/>
                </a:solidFill>
              </a:rPr>
              <a:t>Navigasi HTML DOM</a:t>
            </a:r>
            <a:endParaRPr b="1">
              <a:solidFill>
                <a:schemeClr val="bg1"/>
              </a:solidFill>
            </a:endParaRPr>
          </a:p>
        </p:txBody>
      </p:sp>
      <p:pic>
        <p:nvPicPr>
          <p:cNvPr id="6" name="Picture 5">
            <a:extLst>
              <a:ext uri="{FF2B5EF4-FFF2-40B4-BE49-F238E27FC236}">
                <a16:creationId xmlns:a16="http://schemas.microsoft.com/office/drawing/2014/main" id="{5B8F069B-5EED-41A4-B58C-F09E3A7A05D9}"/>
              </a:ext>
            </a:extLst>
          </p:cNvPr>
          <p:cNvPicPr>
            <a:picLocks noChangeAspect="1"/>
          </p:cNvPicPr>
          <p:nvPr/>
        </p:nvPicPr>
        <p:blipFill>
          <a:blip r:embed="rId3"/>
          <a:stretch>
            <a:fillRect/>
          </a:stretch>
        </p:blipFill>
        <p:spPr>
          <a:xfrm>
            <a:off x="1274980" y="1775013"/>
            <a:ext cx="9448363" cy="4966447"/>
          </a:xfrm>
          <a:prstGeom prst="rect">
            <a:avLst/>
          </a:prstGeom>
        </p:spPr>
      </p:pic>
    </p:spTree>
    <p:extLst>
      <p:ext uri="{BB962C8B-B14F-4D97-AF65-F5344CB8AC3E}">
        <p14:creationId xmlns:p14="http://schemas.microsoft.com/office/powerpoint/2010/main" val="694940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7"/>
        <p:cNvGrpSpPr/>
        <p:nvPr/>
      </p:nvGrpSpPr>
      <p:grpSpPr>
        <a:xfrm>
          <a:off x="0" y="0"/>
          <a:ext cx="0" cy="0"/>
          <a:chOff x="0" y="0"/>
          <a:chExt cx="0" cy="0"/>
        </a:xfrm>
      </p:grpSpPr>
      <p:sp>
        <p:nvSpPr>
          <p:cNvPr id="148" name="Google Shape;148;p28"/>
          <p:cNvSpPr txBox="1"/>
          <p:nvPr/>
        </p:nvSpPr>
        <p:spPr>
          <a:xfrm>
            <a:off x="599040" y="121320"/>
            <a:ext cx="10798560" cy="126216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strike="noStrike">
                <a:solidFill>
                  <a:srgbClr val="FFFFFF"/>
                </a:solidFill>
                <a:latin typeface="Arial"/>
                <a:ea typeface="Arial"/>
                <a:cs typeface="Arial"/>
                <a:sym typeface="Arial"/>
              </a:rPr>
              <a:t>Tujuan</a:t>
            </a:r>
            <a:endParaRPr sz="4400" b="1" strike="noStrike">
              <a:solidFill>
                <a:srgbClr val="FFFFFF"/>
              </a:solidFill>
              <a:latin typeface="Arial"/>
              <a:ea typeface="Arial"/>
              <a:cs typeface="Arial"/>
              <a:sym typeface="Arial"/>
            </a:endParaRPr>
          </a:p>
        </p:txBody>
      </p:sp>
      <p:sp>
        <p:nvSpPr>
          <p:cNvPr id="149" name="Google Shape;149;p28"/>
          <p:cNvSpPr txBox="1"/>
          <p:nvPr/>
        </p:nvSpPr>
        <p:spPr>
          <a:xfrm>
            <a:off x="365760" y="1920240"/>
            <a:ext cx="10972800" cy="4663440"/>
          </a:xfrm>
          <a:prstGeom prst="rect">
            <a:avLst/>
          </a:prstGeom>
          <a:noFill/>
          <a:ln>
            <a:noFill/>
          </a:ln>
        </p:spPr>
        <p:txBody>
          <a:bodyPr spcFirstLastPara="1" wrap="square" lIns="0" tIns="0" rIns="0" bIns="0" anchor="t" anchorCtr="0">
            <a:noAutofit/>
          </a:bodyPr>
          <a:lstStyle/>
          <a:p>
            <a:pPr marL="108000" marR="0" lvl="0" indent="0" algn="ctr" defTabSz="914400" rtl="0" eaLnBrk="1" fontAlgn="auto" latinLnBrk="0" hangingPunct="1">
              <a:lnSpc>
                <a:spcPct val="100000"/>
              </a:lnSpc>
              <a:spcBef>
                <a:spcPts val="0"/>
              </a:spcBef>
              <a:spcAft>
                <a:spcPts val="1406"/>
              </a:spcAft>
              <a:buClrTx/>
              <a:buSzTx/>
              <a:buFontTx/>
              <a:buNone/>
              <a:tabLst/>
              <a:defRPr/>
            </a:pPr>
            <a:r>
              <a:rPr kumimoji="0" lang="en-US" sz="3200" b="0" i="0" u="none" strike="noStrike" kern="1200" cap="none" spc="-1" normalizeH="0" baseline="0" noProof="0" dirty="0">
                <a:ln>
                  <a:noFill/>
                </a:ln>
                <a:solidFill>
                  <a:srgbClr val="000000"/>
                </a:solidFill>
                <a:effectLst/>
                <a:uLnTx/>
                <a:uFillTx/>
                <a:latin typeface="Times New Roman"/>
                <a:ea typeface="DejaVu Sans"/>
                <a:cs typeface="DejaVu Sans"/>
              </a:rPr>
              <a:t>Setelah </a:t>
            </a:r>
            <a:r>
              <a:rPr kumimoji="0" lang="en-US" sz="3200" b="0" i="0" u="none" strike="noStrike" kern="1200" cap="none" spc="-1" normalizeH="0" baseline="0" noProof="0" dirty="0" err="1">
                <a:ln>
                  <a:noFill/>
                </a:ln>
                <a:solidFill>
                  <a:srgbClr val="000000"/>
                </a:solidFill>
                <a:effectLst/>
                <a:uLnTx/>
                <a:uFillTx/>
                <a:latin typeface="Times New Roman"/>
                <a:ea typeface="DejaVu Sans"/>
                <a:cs typeface="DejaVu Sans"/>
              </a:rPr>
              <a:t>mengikuti</a:t>
            </a:r>
            <a:r>
              <a:rPr kumimoji="0" lang="en-US" sz="3200" b="0" i="0" u="none" strike="noStrike" kern="1200" cap="none" spc="-1" normalizeH="0" baseline="0" noProof="0" dirty="0">
                <a:ln>
                  <a:noFill/>
                </a:ln>
                <a:solidFill>
                  <a:srgbClr val="000000"/>
                </a:solidFill>
                <a:effectLst/>
                <a:uLnTx/>
                <a:uFillTx/>
                <a:latin typeface="Times New Roman"/>
                <a:ea typeface="DejaVu Sans"/>
                <a:cs typeface="DejaVu Sans"/>
              </a:rPr>
              <a:t> </a:t>
            </a:r>
            <a:r>
              <a:rPr kumimoji="0" lang="en-US" sz="3200" b="0" i="0" u="none" strike="noStrike" kern="1200" cap="none" spc="-1" normalizeH="0" baseline="0" noProof="0" dirty="0" err="1">
                <a:ln>
                  <a:noFill/>
                </a:ln>
                <a:solidFill>
                  <a:srgbClr val="000000"/>
                </a:solidFill>
                <a:effectLst/>
                <a:uLnTx/>
                <a:uFillTx/>
                <a:latin typeface="Times New Roman"/>
                <a:ea typeface="DejaVu Sans"/>
                <a:cs typeface="DejaVu Sans"/>
              </a:rPr>
              <a:t>materi</a:t>
            </a:r>
            <a:r>
              <a:rPr kumimoji="0" lang="en-US" sz="3200" b="0" i="0" u="none" strike="noStrike" kern="1200" cap="none" spc="-1" normalizeH="0" baseline="0" noProof="0" dirty="0">
                <a:ln>
                  <a:noFill/>
                </a:ln>
                <a:solidFill>
                  <a:srgbClr val="000000"/>
                </a:solidFill>
                <a:effectLst/>
                <a:uLnTx/>
                <a:uFillTx/>
                <a:latin typeface="Times New Roman"/>
                <a:ea typeface="DejaVu Sans"/>
                <a:cs typeface="DejaVu Sans"/>
              </a:rPr>
              <a:t> </a:t>
            </a:r>
            <a:r>
              <a:rPr kumimoji="0" lang="en-US" sz="3200" b="0" i="0" u="none" strike="noStrike" kern="1200" cap="none" spc="-1" normalizeH="0" baseline="0" noProof="0" dirty="0" err="1">
                <a:ln>
                  <a:noFill/>
                </a:ln>
                <a:solidFill>
                  <a:srgbClr val="000000"/>
                </a:solidFill>
                <a:effectLst/>
                <a:uLnTx/>
                <a:uFillTx/>
                <a:latin typeface="Times New Roman"/>
                <a:ea typeface="DejaVu Sans"/>
                <a:cs typeface="DejaVu Sans"/>
              </a:rPr>
              <a:t>ini</a:t>
            </a:r>
            <a:r>
              <a:rPr kumimoji="0" lang="en-US" sz="3200" b="0" i="0" u="none" strike="noStrike" kern="1200" cap="none" spc="-1" normalizeH="0" baseline="0" noProof="0" dirty="0">
                <a:ln>
                  <a:noFill/>
                </a:ln>
                <a:solidFill>
                  <a:srgbClr val="000000"/>
                </a:solidFill>
                <a:effectLst/>
                <a:uLnTx/>
                <a:uFillTx/>
                <a:latin typeface="Times New Roman"/>
                <a:ea typeface="DejaVu Sans"/>
                <a:cs typeface="DejaVu Sans"/>
              </a:rPr>
              <a:t> </a:t>
            </a:r>
            <a:r>
              <a:rPr kumimoji="0" lang="en-US" sz="3200" b="0" i="0" u="none" strike="noStrike" kern="1200" cap="none" spc="-1" normalizeH="0" baseline="0" noProof="0" dirty="0" err="1">
                <a:ln>
                  <a:noFill/>
                </a:ln>
                <a:solidFill>
                  <a:srgbClr val="000000"/>
                </a:solidFill>
                <a:effectLst/>
                <a:uLnTx/>
                <a:uFillTx/>
                <a:latin typeface="Times New Roman"/>
                <a:ea typeface="DejaVu Sans"/>
                <a:cs typeface="DejaVu Sans"/>
              </a:rPr>
              <a:t>peserta</a:t>
            </a:r>
            <a:r>
              <a:rPr kumimoji="0" lang="en-US" sz="3200" b="0" i="0" u="none" strike="noStrike" kern="1200" cap="none" spc="-1" normalizeH="0" baseline="0" noProof="0" dirty="0">
                <a:ln>
                  <a:noFill/>
                </a:ln>
                <a:solidFill>
                  <a:srgbClr val="000000"/>
                </a:solidFill>
                <a:effectLst/>
                <a:uLnTx/>
                <a:uFillTx/>
                <a:latin typeface="Times New Roman"/>
                <a:ea typeface="DejaVu Sans"/>
                <a:cs typeface="DejaVu Sans"/>
              </a:rPr>
              <a:t> </a:t>
            </a:r>
            <a:r>
              <a:rPr kumimoji="0" lang="en-US" sz="3200" b="0" i="0" u="none" strike="noStrike" kern="1200" cap="none" spc="-1" normalizeH="0" baseline="0" noProof="0" dirty="0" err="1">
                <a:ln>
                  <a:noFill/>
                </a:ln>
                <a:solidFill>
                  <a:srgbClr val="000000"/>
                </a:solidFill>
                <a:effectLst/>
                <a:uLnTx/>
                <a:uFillTx/>
                <a:latin typeface="Times New Roman"/>
                <a:ea typeface="DejaVu Sans"/>
                <a:cs typeface="DejaVu Sans"/>
              </a:rPr>
              <a:t>diharapkan</a:t>
            </a:r>
            <a:r>
              <a:rPr kumimoji="0" lang="en-US" sz="3200" b="0" i="0" u="none" strike="noStrike" kern="1200" cap="none" spc="-1" normalizeH="0" baseline="0" noProof="0" dirty="0">
                <a:ln>
                  <a:noFill/>
                </a:ln>
                <a:solidFill>
                  <a:srgbClr val="000000"/>
                </a:solidFill>
                <a:effectLst/>
                <a:uLnTx/>
                <a:uFillTx/>
                <a:latin typeface="Times New Roman"/>
                <a:ea typeface="DejaVu Sans"/>
                <a:cs typeface="DejaVu Sans"/>
              </a:rPr>
              <a:t> </a:t>
            </a:r>
            <a:r>
              <a:rPr kumimoji="0" lang="en-US" sz="3200" b="0" i="0" u="none" strike="noStrike" kern="1200" cap="none" spc="-1" normalizeH="0" baseline="0" noProof="0" dirty="0" err="1">
                <a:ln>
                  <a:noFill/>
                </a:ln>
                <a:solidFill>
                  <a:srgbClr val="000000"/>
                </a:solidFill>
                <a:effectLst/>
                <a:uLnTx/>
                <a:uFillTx/>
                <a:latin typeface="Times New Roman"/>
                <a:ea typeface="DejaVu Sans"/>
                <a:cs typeface="DejaVu Sans"/>
              </a:rPr>
              <a:t>memahami</a:t>
            </a:r>
            <a:r>
              <a:rPr kumimoji="0" lang="en-US" sz="3200" b="0" i="0" u="none" strike="noStrike" kern="1200" cap="none" spc="-1" normalizeH="0" baseline="0" noProof="0" dirty="0">
                <a:ln>
                  <a:noFill/>
                </a:ln>
                <a:solidFill>
                  <a:srgbClr val="000000"/>
                </a:solidFill>
                <a:effectLst/>
                <a:uLnTx/>
                <a:uFillTx/>
                <a:latin typeface="Times New Roman"/>
                <a:ea typeface="DejaVu Sans"/>
                <a:cs typeface="DejaVu Sans"/>
              </a:rPr>
              <a:t> dan </a:t>
            </a:r>
            <a:r>
              <a:rPr kumimoji="0" lang="en-US" sz="3200" b="0" i="0" u="none" strike="noStrike" kern="1200" cap="none" spc="-1" normalizeH="0" baseline="0" noProof="0" dirty="0" err="1">
                <a:ln>
                  <a:noFill/>
                </a:ln>
                <a:solidFill>
                  <a:srgbClr val="000000"/>
                </a:solidFill>
                <a:effectLst/>
                <a:uLnTx/>
                <a:uFillTx/>
                <a:latin typeface="Times New Roman"/>
                <a:ea typeface="DejaVu Sans"/>
                <a:cs typeface="DejaVu Sans"/>
              </a:rPr>
              <a:t>mengerti</a:t>
            </a:r>
            <a:r>
              <a:rPr kumimoji="0" lang="en-US" sz="3200" b="0" i="0" u="none" strike="noStrike" kern="1200" cap="none" spc="-1" normalizeH="0" baseline="0" noProof="0" dirty="0">
                <a:ln>
                  <a:noFill/>
                </a:ln>
                <a:solidFill>
                  <a:srgbClr val="000000"/>
                </a:solidFill>
                <a:effectLst/>
                <a:uLnTx/>
                <a:uFillTx/>
                <a:latin typeface="Times New Roman"/>
                <a:ea typeface="DejaVu Sans"/>
                <a:cs typeface="DejaVu Sans"/>
              </a:rPr>
              <a:t> </a:t>
            </a:r>
            <a:r>
              <a:rPr lang="en-US" sz="3200" spc="-1" dirty="0" err="1">
                <a:solidFill>
                  <a:srgbClr val="000000"/>
                </a:solidFill>
                <a:latin typeface="Times New Roman"/>
                <a:ea typeface="DejaVu Sans"/>
                <a:cs typeface="DejaVu Sans"/>
              </a:rPr>
              <a:t>tentang</a:t>
            </a:r>
            <a:r>
              <a:rPr lang="en-US" sz="3200" spc="-1" dirty="0">
                <a:solidFill>
                  <a:srgbClr val="000000"/>
                </a:solidFill>
                <a:latin typeface="Times New Roman"/>
                <a:ea typeface="DejaVu Sans"/>
                <a:cs typeface="DejaVu Sans"/>
              </a:rPr>
              <a:t> Document Object Model (DOM) di </a:t>
            </a:r>
            <a:r>
              <a:rPr lang="en-US" sz="3200" spc="-1" dirty="0" err="1">
                <a:solidFill>
                  <a:srgbClr val="000000"/>
                </a:solidFill>
                <a:latin typeface="Times New Roman"/>
                <a:ea typeface="DejaVu Sans"/>
                <a:cs typeface="DejaVu Sans"/>
              </a:rPr>
              <a:t>dalam</a:t>
            </a:r>
            <a:r>
              <a:rPr kumimoji="0" lang="en-US" sz="3200" b="0" i="0" u="none" strike="noStrike" kern="1200" cap="none" spc="-1" normalizeH="0" baseline="0" noProof="0" dirty="0">
                <a:ln>
                  <a:noFill/>
                </a:ln>
                <a:solidFill>
                  <a:srgbClr val="000000"/>
                </a:solidFill>
                <a:effectLst/>
                <a:uLnTx/>
                <a:uFillTx/>
                <a:latin typeface="Times New Roman"/>
                <a:ea typeface="DejaVu Sans"/>
                <a:cs typeface="DejaVu Sans"/>
              </a:rPr>
              <a:t> </a:t>
            </a:r>
            <a:r>
              <a:rPr kumimoji="0" lang="en-US" sz="3200" b="0" i="0" u="none" strike="noStrike" kern="1200" cap="none" spc="-1" normalizeH="0" baseline="0" noProof="0" dirty="0" err="1">
                <a:ln>
                  <a:noFill/>
                </a:ln>
                <a:solidFill>
                  <a:srgbClr val="000000"/>
                </a:solidFill>
                <a:effectLst/>
                <a:uLnTx/>
                <a:uFillTx/>
                <a:latin typeface="Times New Roman"/>
                <a:ea typeface="DejaVu Sans"/>
                <a:cs typeface="DejaVu Sans"/>
              </a:rPr>
              <a:t>bahasa</a:t>
            </a:r>
            <a:r>
              <a:rPr kumimoji="0" lang="en-US" sz="3200" b="0" i="0" u="none" strike="noStrike" kern="1200" cap="none" spc="-1" normalizeH="0" baseline="0" noProof="0" dirty="0">
                <a:ln>
                  <a:noFill/>
                </a:ln>
                <a:solidFill>
                  <a:srgbClr val="000000"/>
                </a:solidFill>
                <a:effectLst/>
                <a:uLnTx/>
                <a:uFillTx/>
                <a:latin typeface="Times New Roman"/>
                <a:ea typeface="DejaVu Sans"/>
                <a:cs typeface="DejaVu Sans"/>
              </a:rPr>
              <a:t> </a:t>
            </a:r>
            <a:r>
              <a:rPr kumimoji="0" lang="en-US" sz="3200" b="0" i="0" u="none" strike="noStrike" kern="1200" cap="none" spc="-1" normalizeH="0" baseline="0" noProof="0" dirty="0" err="1">
                <a:ln>
                  <a:noFill/>
                </a:ln>
                <a:solidFill>
                  <a:srgbClr val="000000"/>
                </a:solidFill>
                <a:effectLst/>
                <a:uLnTx/>
                <a:uFillTx/>
                <a:latin typeface="Times New Roman"/>
                <a:ea typeface="DejaVu Sans"/>
                <a:cs typeface="DejaVu Sans"/>
              </a:rPr>
              <a:t>pemrograman</a:t>
            </a:r>
            <a:r>
              <a:rPr kumimoji="0" lang="en-US" sz="3200" b="0" i="0" u="none" strike="noStrike" kern="1200" cap="none" spc="-1" normalizeH="0" baseline="0" noProof="0" dirty="0">
                <a:ln>
                  <a:noFill/>
                </a:ln>
                <a:solidFill>
                  <a:srgbClr val="000000"/>
                </a:solidFill>
                <a:effectLst/>
                <a:uLnTx/>
                <a:uFillTx/>
                <a:latin typeface="Times New Roman"/>
                <a:ea typeface="DejaVu Sans"/>
                <a:cs typeface="DejaVu Sans"/>
              </a:rPr>
              <a:t> </a:t>
            </a:r>
            <a:r>
              <a:rPr lang="en-US" sz="3200" spc="-1" dirty="0">
                <a:solidFill>
                  <a:srgbClr val="000000"/>
                </a:solidFill>
                <a:latin typeface="Times New Roman"/>
                <a:ea typeface="DejaVu Sans"/>
                <a:cs typeface="DejaVu Sans"/>
              </a:rPr>
              <a:t>Java</a:t>
            </a:r>
            <a:r>
              <a:rPr kumimoji="0" lang="en-US" sz="3200" b="0" i="0" u="none" strike="noStrike" kern="1200" cap="none" spc="-1" normalizeH="0" baseline="0" noProof="0" dirty="0">
                <a:ln>
                  <a:noFill/>
                </a:ln>
                <a:solidFill>
                  <a:srgbClr val="000000"/>
                </a:solidFill>
                <a:effectLst/>
                <a:uLnTx/>
                <a:uFillTx/>
                <a:latin typeface="Times New Roman"/>
                <a:ea typeface="DejaVu Sans"/>
                <a:cs typeface="DejaVu Sans"/>
              </a:rPr>
              <a:t>Script </a:t>
            </a:r>
            <a:r>
              <a:rPr kumimoji="0" lang="en-US" sz="3200" b="0" i="0" u="none" strike="noStrike" kern="1200" cap="none" spc="-1" normalizeH="0" baseline="0" noProof="0" dirty="0" err="1">
                <a:ln>
                  <a:noFill/>
                </a:ln>
                <a:solidFill>
                  <a:srgbClr val="000000"/>
                </a:solidFill>
                <a:effectLst/>
                <a:uLnTx/>
                <a:uFillTx/>
                <a:latin typeface="Times New Roman"/>
                <a:ea typeface="DejaVu Sans"/>
                <a:cs typeface="DejaVu Sans"/>
              </a:rPr>
              <a:t>serta</a:t>
            </a:r>
            <a:r>
              <a:rPr kumimoji="0" lang="en-US" sz="3200" b="0" i="0" u="none" strike="noStrike" kern="1200" cap="none" spc="-1" normalizeH="0" baseline="0" noProof="0" dirty="0">
                <a:ln>
                  <a:noFill/>
                </a:ln>
                <a:solidFill>
                  <a:srgbClr val="000000"/>
                </a:solidFill>
                <a:effectLst/>
                <a:uLnTx/>
                <a:uFillTx/>
                <a:latin typeface="Times New Roman"/>
                <a:ea typeface="DejaVu Sans"/>
                <a:cs typeface="DejaVu Sans"/>
              </a:rPr>
              <a:t> </a:t>
            </a:r>
            <a:r>
              <a:rPr kumimoji="0" lang="en-US" sz="3200" b="0" i="0" u="none" strike="noStrike" kern="1200" cap="none" spc="-1" normalizeH="0" baseline="0" noProof="0" dirty="0" err="1">
                <a:ln>
                  <a:noFill/>
                </a:ln>
                <a:solidFill>
                  <a:srgbClr val="000000"/>
                </a:solidFill>
                <a:effectLst/>
                <a:uLnTx/>
                <a:uFillTx/>
                <a:latin typeface="Times New Roman"/>
                <a:ea typeface="DejaVu Sans"/>
                <a:cs typeface="DejaVu Sans"/>
              </a:rPr>
              <a:t>dapat</a:t>
            </a:r>
            <a:r>
              <a:rPr kumimoji="0" lang="en-US" sz="3200" b="0" i="0" u="none" strike="noStrike" kern="1200" cap="none" spc="-1" normalizeH="0" baseline="0" noProof="0" dirty="0">
                <a:ln>
                  <a:noFill/>
                </a:ln>
                <a:solidFill>
                  <a:srgbClr val="000000"/>
                </a:solidFill>
                <a:effectLst/>
                <a:uLnTx/>
                <a:uFillTx/>
                <a:latin typeface="Times New Roman"/>
                <a:ea typeface="DejaVu Sans"/>
                <a:cs typeface="DejaVu Sans"/>
              </a:rPr>
              <a:t> </a:t>
            </a:r>
            <a:r>
              <a:rPr kumimoji="0" lang="en-US" sz="3200" b="0" i="0" u="none" strike="noStrike" kern="1200" cap="none" spc="-1" normalizeH="0" baseline="0" noProof="0" dirty="0" err="1">
                <a:ln>
                  <a:noFill/>
                </a:ln>
                <a:solidFill>
                  <a:srgbClr val="000000"/>
                </a:solidFill>
                <a:effectLst/>
                <a:uLnTx/>
                <a:uFillTx/>
                <a:latin typeface="Times New Roman"/>
                <a:ea typeface="DejaVu Sans"/>
                <a:cs typeface="DejaVu Sans"/>
              </a:rPr>
              <a:t>mengimplementasikan</a:t>
            </a:r>
            <a:r>
              <a:rPr lang="en-US" sz="3200" spc="-1" dirty="0" err="1">
                <a:solidFill>
                  <a:srgbClr val="000000"/>
                </a:solidFill>
                <a:latin typeface="Times New Roman"/>
                <a:ea typeface="DejaVu Sans"/>
                <a:cs typeface="DejaVu Sans"/>
              </a:rPr>
              <a:t>nya</a:t>
            </a:r>
            <a:r>
              <a:rPr lang="en-US" sz="3200" spc="-1" dirty="0">
                <a:solidFill>
                  <a:srgbClr val="000000"/>
                </a:solidFill>
                <a:latin typeface="Times New Roman"/>
                <a:ea typeface="DejaVu Sans"/>
                <a:cs typeface="DejaVu Sans"/>
              </a:rPr>
              <a:t> di </a:t>
            </a:r>
            <a:r>
              <a:rPr lang="en-US" sz="3200" spc="-1" dirty="0" err="1">
                <a:solidFill>
                  <a:srgbClr val="000000"/>
                </a:solidFill>
                <a:latin typeface="Times New Roman"/>
                <a:ea typeface="DejaVu Sans"/>
                <a:cs typeface="DejaVu Sans"/>
              </a:rPr>
              <a:t>sebuah</a:t>
            </a:r>
            <a:r>
              <a:rPr lang="en-US" sz="3200" spc="-1" dirty="0">
                <a:solidFill>
                  <a:srgbClr val="000000"/>
                </a:solidFill>
                <a:latin typeface="Times New Roman"/>
                <a:ea typeface="DejaVu Sans"/>
                <a:cs typeface="DejaVu Sans"/>
              </a:rPr>
              <a:t> program </a:t>
            </a:r>
            <a:r>
              <a:rPr lang="en-US" sz="3200" spc="-1" dirty="0" err="1">
                <a:solidFill>
                  <a:srgbClr val="000000"/>
                </a:solidFill>
                <a:latin typeface="Times New Roman"/>
                <a:ea typeface="DejaVu Sans"/>
                <a:cs typeface="DejaVu Sans"/>
              </a:rPr>
              <a:t>aplikasi</a:t>
            </a:r>
            <a:endParaRPr kumimoji="0" lang="id-ID" sz="32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150" name="Google Shape;150;p28"/>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smtClean="0"/>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09"/>
        <p:cNvGrpSpPr/>
        <p:nvPr/>
      </p:nvGrpSpPr>
      <p:grpSpPr>
        <a:xfrm>
          <a:off x="0" y="0"/>
          <a:ext cx="0" cy="0"/>
          <a:chOff x="0" y="0"/>
          <a:chExt cx="0" cy="0"/>
        </a:xfrm>
      </p:grpSpPr>
      <p:sp>
        <p:nvSpPr>
          <p:cNvPr id="1410" name="Google Shape;1410;p203"/>
          <p:cNvSpPr txBox="1">
            <a:spLocks noGrp="1"/>
          </p:cNvSpPr>
          <p:nvPr>
            <p:ph type="body" idx="4294967295"/>
          </p:nvPr>
        </p:nvSpPr>
        <p:spPr>
          <a:xfrm>
            <a:off x="0" y="1917700"/>
            <a:ext cx="11093450" cy="4483100"/>
          </a:xfrm>
          <a:prstGeom prst="rect">
            <a:avLst/>
          </a:prstGeom>
        </p:spPr>
        <p:txBody>
          <a:bodyPr spcFirstLastPara="1" wrap="square" lIns="0" tIns="0" rIns="0" bIns="0" anchor="t" anchorCtr="0">
            <a:normAutofit/>
          </a:bodyPr>
          <a:lstStyle/>
          <a:p>
            <a:pPr indent="-466618">
              <a:buSzPts val="2000"/>
              <a:buChar char="●"/>
            </a:pPr>
            <a:r>
              <a:rPr lang="en" sz="2624"/>
              <a:t>Children</a:t>
            </a:r>
            <a:endParaRPr sz="2624"/>
          </a:p>
          <a:p>
            <a:pPr lvl="1" indent="-466618">
              <a:buSzPts val="2000"/>
              <a:buChar char="○"/>
            </a:pPr>
            <a:r>
              <a:rPr lang="en" sz="2624"/>
              <a:t>childNodes</a:t>
            </a:r>
            <a:endParaRPr sz="2624"/>
          </a:p>
          <a:p>
            <a:pPr lvl="1" indent="-466618">
              <a:buSzPts val="2000"/>
              <a:buChar char="○"/>
            </a:pPr>
            <a:r>
              <a:rPr lang="en" sz="2624"/>
              <a:t>firstChild</a:t>
            </a:r>
            <a:endParaRPr sz="2624"/>
          </a:p>
          <a:p>
            <a:pPr lvl="1" indent="-466618">
              <a:buSzPts val="2000"/>
              <a:buChar char="○"/>
            </a:pPr>
            <a:r>
              <a:rPr lang="en" sz="2624"/>
              <a:t>lastChild</a:t>
            </a:r>
            <a:endParaRPr sz="2624"/>
          </a:p>
          <a:p>
            <a:pPr indent="-466618">
              <a:buSzPts val="2000"/>
              <a:buChar char="●"/>
            </a:pPr>
            <a:r>
              <a:rPr lang="en" sz="2624"/>
              <a:t>Ancestors</a:t>
            </a:r>
            <a:endParaRPr sz="2624"/>
          </a:p>
          <a:p>
            <a:pPr indent="-466618">
              <a:buSzPts val="2000"/>
              <a:buChar char="●"/>
            </a:pPr>
            <a:r>
              <a:rPr lang="en" sz="2624"/>
              <a:t>Descendants</a:t>
            </a:r>
            <a:endParaRPr sz="2624"/>
          </a:p>
          <a:p>
            <a:pPr indent="-466618">
              <a:buSzPts val="2000"/>
              <a:buChar char="●"/>
            </a:pPr>
            <a:r>
              <a:rPr lang="en" sz="2624"/>
              <a:t>Sibling</a:t>
            </a:r>
            <a:endParaRPr sz="2624"/>
          </a:p>
          <a:p>
            <a:pPr lvl="1" indent="-466618">
              <a:buSzPts val="2000"/>
              <a:buChar char="○"/>
            </a:pPr>
            <a:r>
              <a:rPr lang="en" sz="2624"/>
              <a:t>nextSibling</a:t>
            </a:r>
            <a:endParaRPr sz="2624"/>
          </a:p>
          <a:p>
            <a:pPr lvl="1" indent="-466618">
              <a:buSzPts val="2000"/>
              <a:buChar char="○"/>
            </a:pPr>
            <a:r>
              <a:rPr lang="en" sz="2624"/>
              <a:t>previousSibling</a:t>
            </a:r>
            <a:endParaRPr sz="2624"/>
          </a:p>
          <a:p>
            <a:pPr indent="-466618">
              <a:buSzPts val="2000"/>
              <a:buChar char="●"/>
            </a:pPr>
            <a:r>
              <a:rPr lang="en" sz="2624"/>
              <a:t>Parent</a:t>
            </a:r>
            <a:endParaRPr sz="2624"/>
          </a:p>
        </p:txBody>
      </p:sp>
      <p:sp>
        <p:nvSpPr>
          <p:cNvPr id="1411" name="Google Shape;1411;p203"/>
          <p:cNvSpPr txBox="1">
            <a:spLocks noGrp="1"/>
          </p:cNvSpPr>
          <p:nvPr>
            <p:ph type="title" idx="4294967295"/>
          </p:nvPr>
        </p:nvSpPr>
        <p:spPr>
          <a:xfrm>
            <a:off x="0" y="407988"/>
            <a:ext cx="11179175" cy="750887"/>
          </a:xfrm>
          <a:prstGeom prst="rect">
            <a:avLst/>
          </a:prstGeom>
        </p:spPr>
        <p:txBody>
          <a:bodyPr spcFirstLastPara="1" wrap="square" lIns="0" tIns="0" rIns="0" bIns="0" anchor="ctr" anchorCtr="0">
            <a:normAutofit/>
          </a:bodyPr>
          <a:lstStyle/>
          <a:p>
            <a:r>
              <a:rPr lang="en" b="1">
                <a:solidFill>
                  <a:schemeClr val="bg1"/>
                </a:solidFill>
              </a:rPr>
              <a:t>Navigasi HTML DOM</a:t>
            </a:r>
            <a:endParaRPr b="1">
              <a:solidFill>
                <a:schemeClr val="bg1"/>
              </a:solidFill>
            </a:endParaRPr>
          </a:p>
        </p:txBody>
      </p:sp>
      <p:pic>
        <p:nvPicPr>
          <p:cNvPr id="1412" name="Google Shape;1412;p203"/>
          <p:cNvPicPr preferRelativeResize="0"/>
          <p:nvPr/>
        </p:nvPicPr>
        <p:blipFill>
          <a:blip r:embed="rId3">
            <a:alphaModFix/>
          </a:blip>
          <a:stretch>
            <a:fillRect/>
          </a:stretch>
        </p:blipFill>
        <p:spPr>
          <a:xfrm>
            <a:off x="4340902" y="1815643"/>
            <a:ext cx="7384108" cy="4172973"/>
          </a:xfrm>
          <a:prstGeom prst="rect">
            <a:avLst/>
          </a:prstGeom>
          <a:noFill/>
          <a:ln>
            <a:noFill/>
          </a:ln>
        </p:spPr>
      </p:pic>
    </p:spTree>
    <p:extLst>
      <p:ext uri="{BB962C8B-B14F-4D97-AF65-F5344CB8AC3E}">
        <p14:creationId xmlns:p14="http://schemas.microsoft.com/office/powerpoint/2010/main" val="1318250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16"/>
        <p:cNvGrpSpPr/>
        <p:nvPr/>
      </p:nvGrpSpPr>
      <p:grpSpPr>
        <a:xfrm>
          <a:off x="0" y="0"/>
          <a:ext cx="0" cy="0"/>
          <a:chOff x="0" y="0"/>
          <a:chExt cx="0" cy="0"/>
        </a:xfrm>
      </p:grpSpPr>
      <p:sp>
        <p:nvSpPr>
          <p:cNvPr id="1417" name="Google Shape;1417;p204"/>
          <p:cNvSpPr txBox="1">
            <a:spLocks noGrp="1"/>
          </p:cNvSpPr>
          <p:nvPr>
            <p:ph type="body" idx="4294967295"/>
          </p:nvPr>
        </p:nvSpPr>
        <p:spPr>
          <a:xfrm>
            <a:off x="0" y="2079625"/>
            <a:ext cx="11998325" cy="4483100"/>
          </a:xfrm>
          <a:prstGeom prst="rect">
            <a:avLst/>
          </a:prstGeom>
        </p:spPr>
        <p:txBody>
          <a:bodyPr spcFirstLastPara="1" wrap="square" lIns="0" tIns="0" rIns="0" bIns="0" anchor="t" anchorCtr="0">
            <a:normAutofit/>
          </a:bodyPr>
          <a:lstStyle/>
          <a:p>
            <a:pPr marL="179388" indent="0"/>
            <a:r>
              <a:rPr lang="en" sz="2400" b="1"/>
              <a:t>Kode HTML                  Tampilan di browser      Mengambil body sebagai object JS</a:t>
            </a:r>
            <a:br>
              <a:rPr lang="en" sz="2400" b="1"/>
            </a:br>
            <a:r>
              <a:rPr lang="en" sz="2400"/>
              <a:t>					 				</a:t>
            </a:r>
            <a:endParaRPr sz="2400"/>
          </a:p>
        </p:txBody>
      </p:sp>
      <p:sp>
        <p:nvSpPr>
          <p:cNvPr id="1418" name="Google Shape;1418;p204"/>
          <p:cNvSpPr txBox="1">
            <a:spLocks noGrp="1"/>
          </p:cNvSpPr>
          <p:nvPr>
            <p:ph type="title" idx="4294967295"/>
          </p:nvPr>
        </p:nvSpPr>
        <p:spPr>
          <a:xfrm>
            <a:off x="0" y="336550"/>
            <a:ext cx="11179175" cy="752475"/>
          </a:xfrm>
          <a:prstGeom prst="rect">
            <a:avLst/>
          </a:prstGeom>
        </p:spPr>
        <p:txBody>
          <a:bodyPr spcFirstLastPara="1" wrap="square" lIns="0" tIns="0" rIns="0" bIns="0" anchor="ctr" anchorCtr="0">
            <a:normAutofit/>
          </a:bodyPr>
          <a:lstStyle/>
          <a:p>
            <a:r>
              <a:rPr lang="en" b="1">
                <a:solidFill>
                  <a:schemeClr val="bg1"/>
                </a:solidFill>
              </a:rPr>
              <a:t>Navigasi HTML DOM</a:t>
            </a:r>
            <a:endParaRPr b="1">
              <a:solidFill>
                <a:schemeClr val="bg1"/>
              </a:solidFill>
            </a:endParaRPr>
          </a:p>
        </p:txBody>
      </p:sp>
      <p:pic>
        <p:nvPicPr>
          <p:cNvPr id="1419" name="Google Shape;1419;p204"/>
          <p:cNvPicPr preferRelativeResize="0"/>
          <p:nvPr/>
        </p:nvPicPr>
        <p:blipFill>
          <a:blip r:embed="rId3">
            <a:alphaModFix/>
          </a:blip>
          <a:stretch>
            <a:fillRect/>
          </a:stretch>
        </p:blipFill>
        <p:spPr>
          <a:xfrm>
            <a:off x="262877" y="3162514"/>
            <a:ext cx="3137062" cy="2199693"/>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1420" name="Google Shape;1420;p204"/>
          <p:cNvPicPr preferRelativeResize="0"/>
          <p:nvPr/>
        </p:nvPicPr>
        <p:blipFill>
          <a:blip r:embed="rId4">
            <a:alphaModFix/>
          </a:blip>
          <a:stretch>
            <a:fillRect/>
          </a:stretch>
        </p:blipFill>
        <p:spPr>
          <a:xfrm>
            <a:off x="3538040" y="3162513"/>
            <a:ext cx="3284018" cy="2199693"/>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1421" name="Google Shape;1421;p204"/>
          <p:cNvPicPr preferRelativeResize="0"/>
          <p:nvPr/>
        </p:nvPicPr>
        <p:blipFill>
          <a:blip r:embed="rId5">
            <a:alphaModFix/>
          </a:blip>
          <a:stretch>
            <a:fillRect/>
          </a:stretch>
        </p:blipFill>
        <p:spPr>
          <a:xfrm>
            <a:off x="7084935" y="3162514"/>
            <a:ext cx="4650513" cy="3578945"/>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16"/>
        <p:cNvGrpSpPr/>
        <p:nvPr/>
      </p:nvGrpSpPr>
      <p:grpSpPr>
        <a:xfrm>
          <a:off x="0" y="0"/>
          <a:ext cx="0" cy="0"/>
          <a:chOff x="0" y="0"/>
          <a:chExt cx="0" cy="0"/>
        </a:xfrm>
      </p:grpSpPr>
      <p:sp>
        <p:nvSpPr>
          <p:cNvPr id="1418" name="Google Shape;1418;p204"/>
          <p:cNvSpPr txBox="1">
            <a:spLocks noGrp="1"/>
          </p:cNvSpPr>
          <p:nvPr>
            <p:ph type="title" idx="4294967295"/>
          </p:nvPr>
        </p:nvSpPr>
        <p:spPr>
          <a:xfrm>
            <a:off x="0" y="336550"/>
            <a:ext cx="11179175" cy="752475"/>
          </a:xfrm>
          <a:prstGeom prst="rect">
            <a:avLst/>
          </a:prstGeom>
        </p:spPr>
        <p:txBody>
          <a:bodyPr spcFirstLastPara="1" wrap="square" lIns="0" tIns="0" rIns="0" bIns="0" anchor="ctr" anchorCtr="0">
            <a:normAutofit/>
          </a:bodyPr>
          <a:lstStyle/>
          <a:p>
            <a:r>
              <a:rPr lang="en" b="1">
                <a:solidFill>
                  <a:schemeClr val="bg1"/>
                </a:solidFill>
              </a:rPr>
              <a:t>Ubah CSS dengan DOM</a:t>
            </a:r>
            <a:endParaRPr b="1">
              <a:solidFill>
                <a:schemeClr val="bg1"/>
              </a:solidFill>
            </a:endParaRPr>
          </a:p>
        </p:txBody>
      </p:sp>
      <p:sp>
        <p:nvSpPr>
          <p:cNvPr id="10" name="TextBox 9">
            <a:extLst>
              <a:ext uri="{FF2B5EF4-FFF2-40B4-BE49-F238E27FC236}">
                <a16:creationId xmlns:a16="http://schemas.microsoft.com/office/drawing/2014/main" id="{390578F1-DB24-4DF5-8197-E5D7AE013A33}"/>
              </a:ext>
            </a:extLst>
          </p:cNvPr>
          <p:cNvSpPr txBox="1"/>
          <p:nvPr/>
        </p:nvSpPr>
        <p:spPr>
          <a:xfrm>
            <a:off x="408997" y="1794678"/>
            <a:ext cx="11320385" cy="5632311"/>
          </a:xfrm>
          <a:prstGeom prst="rect">
            <a:avLst/>
          </a:prstGeom>
          <a:noFill/>
        </p:spPr>
        <p:txBody>
          <a:bodyPr wrap="square">
            <a:spAutoFit/>
          </a:bodyPr>
          <a:lstStyle/>
          <a:p>
            <a:r>
              <a:rPr lang="en-US" sz="2400" b="0">
                <a:solidFill>
                  <a:srgbClr val="91B3E0"/>
                </a:solidFill>
                <a:effectLst/>
                <a:latin typeface="Consolas" panose="020B0609020204030204" pitchFamily="49" charset="0"/>
              </a:rPr>
              <a:t>&lt;!</a:t>
            </a:r>
            <a:r>
              <a:rPr lang="en-US" sz="2400" b="0">
                <a:solidFill>
                  <a:srgbClr val="4B69C6"/>
                </a:solidFill>
                <a:effectLst/>
                <a:latin typeface="Consolas" panose="020B0609020204030204" pitchFamily="49" charset="0"/>
              </a:rPr>
              <a:t>DOCTYPE</a:t>
            </a:r>
            <a:r>
              <a:rPr lang="en-US" sz="2400" b="0">
                <a:solidFill>
                  <a:srgbClr val="91B3E0"/>
                </a:solidFill>
                <a:effectLst/>
                <a:latin typeface="Consolas" panose="020B0609020204030204" pitchFamily="49" charset="0"/>
              </a:rPr>
              <a:t> </a:t>
            </a:r>
            <a:r>
              <a:rPr lang="en-US" sz="2400" b="0" i="1">
                <a:solidFill>
                  <a:srgbClr val="8190A0"/>
                </a:solidFill>
                <a:effectLst/>
                <a:latin typeface="Consolas" panose="020B0609020204030204" pitchFamily="49" charset="0"/>
              </a:rPr>
              <a:t>html</a:t>
            </a:r>
            <a:r>
              <a:rPr lang="en-US" sz="2400" b="0">
                <a:solidFill>
                  <a:srgbClr val="91B3E0"/>
                </a:solidFill>
                <a:effectLst/>
                <a:latin typeface="Consolas" panose="020B0609020204030204" pitchFamily="49" charset="0"/>
              </a:rPr>
              <a:t>&gt;</a:t>
            </a:r>
            <a:endParaRPr lang="en-US" sz="2400" b="0">
              <a:solidFill>
                <a:srgbClr val="333333"/>
              </a:solidFill>
              <a:effectLst/>
              <a:latin typeface="Consolas" panose="020B0609020204030204" pitchFamily="49" charset="0"/>
            </a:endParaRPr>
          </a:p>
          <a:p>
            <a:r>
              <a:rPr lang="en-US" sz="2400" b="0">
                <a:solidFill>
                  <a:srgbClr val="91B3E0"/>
                </a:solidFill>
                <a:effectLst/>
                <a:latin typeface="Consolas" panose="020B0609020204030204" pitchFamily="49" charset="0"/>
              </a:rPr>
              <a:t>&lt;</a:t>
            </a:r>
            <a:r>
              <a:rPr lang="en-US" sz="2400" b="0">
                <a:solidFill>
                  <a:srgbClr val="4B69C6"/>
                </a:solidFill>
                <a:effectLst/>
                <a:latin typeface="Consolas" panose="020B0609020204030204" pitchFamily="49" charset="0"/>
              </a:rPr>
              <a:t>html</a:t>
            </a:r>
            <a:r>
              <a:rPr lang="en-US" sz="2400" b="0">
                <a:solidFill>
                  <a:srgbClr val="91B3E0"/>
                </a:solidFill>
                <a:effectLst/>
                <a:latin typeface="Consolas" panose="020B0609020204030204" pitchFamily="49" charset="0"/>
              </a:rPr>
              <a:t>&gt;</a:t>
            </a:r>
            <a:endParaRPr lang="en-US" sz="2400" b="0">
              <a:solidFill>
                <a:srgbClr val="333333"/>
              </a:solidFill>
              <a:effectLst/>
              <a:latin typeface="Consolas" panose="020B0609020204030204" pitchFamily="49" charset="0"/>
            </a:endParaRPr>
          </a:p>
          <a:p>
            <a:r>
              <a:rPr lang="en-US" sz="2400" b="0">
                <a:solidFill>
                  <a:srgbClr val="333333"/>
                </a:solidFill>
                <a:effectLst/>
                <a:latin typeface="Consolas" panose="020B0609020204030204" pitchFamily="49" charset="0"/>
              </a:rPr>
              <a:t>    </a:t>
            </a:r>
            <a:r>
              <a:rPr lang="en-US" sz="2400" b="0">
                <a:solidFill>
                  <a:srgbClr val="91B3E0"/>
                </a:solidFill>
                <a:effectLst/>
                <a:latin typeface="Consolas" panose="020B0609020204030204" pitchFamily="49" charset="0"/>
              </a:rPr>
              <a:t>&lt;</a:t>
            </a:r>
            <a:r>
              <a:rPr lang="en-US" sz="2400" b="0">
                <a:solidFill>
                  <a:srgbClr val="4B69C6"/>
                </a:solidFill>
                <a:effectLst/>
                <a:latin typeface="Consolas" panose="020B0609020204030204" pitchFamily="49" charset="0"/>
              </a:rPr>
              <a:t>head</a:t>
            </a:r>
            <a:r>
              <a:rPr lang="en-US" sz="2400" b="0">
                <a:solidFill>
                  <a:srgbClr val="91B3E0"/>
                </a:solidFill>
                <a:effectLst/>
                <a:latin typeface="Consolas" panose="020B0609020204030204" pitchFamily="49" charset="0"/>
              </a:rPr>
              <a:t>&gt;</a:t>
            </a:r>
            <a:endParaRPr lang="en-US" sz="2400" b="0">
              <a:solidFill>
                <a:srgbClr val="333333"/>
              </a:solidFill>
              <a:effectLst/>
              <a:latin typeface="Consolas" panose="020B0609020204030204" pitchFamily="49" charset="0"/>
            </a:endParaRPr>
          </a:p>
          <a:p>
            <a:r>
              <a:rPr lang="en-US" sz="2400" b="0">
                <a:solidFill>
                  <a:srgbClr val="333333"/>
                </a:solidFill>
                <a:effectLst/>
                <a:latin typeface="Consolas" panose="020B0609020204030204" pitchFamily="49" charset="0"/>
              </a:rPr>
              <a:t>        </a:t>
            </a:r>
            <a:r>
              <a:rPr lang="en-US" sz="2400" b="0">
                <a:solidFill>
                  <a:srgbClr val="91B3E0"/>
                </a:solidFill>
                <a:effectLst/>
                <a:latin typeface="Consolas" panose="020B0609020204030204" pitchFamily="49" charset="0"/>
              </a:rPr>
              <a:t>&lt;</a:t>
            </a:r>
            <a:r>
              <a:rPr lang="en-US" sz="2400" b="0">
                <a:solidFill>
                  <a:srgbClr val="4B69C6"/>
                </a:solidFill>
                <a:effectLst/>
                <a:latin typeface="Consolas" panose="020B0609020204030204" pitchFamily="49" charset="0"/>
              </a:rPr>
              <a:t>meta</a:t>
            </a:r>
            <a:r>
              <a:rPr lang="en-US" sz="2400" b="0">
                <a:solidFill>
                  <a:srgbClr val="91B3E0"/>
                </a:solidFill>
                <a:effectLst/>
                <a:latin typeface="Consolas" panose="020B0609020204030204" pitchFamily="49" charset="0"/>
              </a:rPr>
              <a:t> </a:t>
            </a:r>
            <a:r>
              <a:rPr lang="en-US" sz="2400" b="0" i="1">
                <a:solidFill>
                  <a:srgbClr val="8190A0"/>
                </a:solidFill>
                <a:effectLst/>
                <a:latin typeface="Consolas" panose="020B0609020204030204" pitchFamily="49" charset="0"/>
              </a:rPr>
              <a:t>charset</a:t>
            </a:r>
            <a:r>
              <a:rPr lang="en-US" sz="2400" b="0">
                <a:solidFill>
                  <a:srgbClr val="777777"/>
                </a:solidFill>
                <a:effectLst/>
                <a:latin typeface="Consolas" panose="020B0609020204030204" pitchFamily="49" charset="0"/>
              </a:rPr>
              <a:t>="</a:t>
            </a:r>
            <a:r>
              <a:rPr lang="en-US" sz="2400" b="0">
                <a:solidFill>
                  <a:srgbClr val="448C27"/>
                </a:solidFill>
                <a:effectLst/>
                <a:latin typeface="Consolas" panose="020B0609020204030204" pitchFamily="49" charset="0"/>
              </a:rPr>
              <a:t>utf-8</a:t>
            </a:r>
            <a:r>
              <a:rPr lang="en-US" sz="2400" b="0">
                <a:solidFill>
                  <a:srgbClr val="777777"/>
                </a:solidFill>
                <a:effectLst/>
                <a:latin typeface="Consolas" panose="020B0609020204030204" pitchFamily="49" charset="0"/>
              </a:rPr>
              <a:t>"</a:t>
            </a:r>
            <a:r>
              <a:rPr lang="en-US" sz="2400" b="0">
                <a:solidFill>
                  <a:srgbClr val="91B3E0"/>
                </a:solidFill>
                <a:effectLst/>
                <a:latin typeface="Consolas" panose="020B0609020204030204" pitchFamily="49" charset="0"/>
              </a:rPr>
              <a:t>&gt;</a:t>
            </a:r>
            <a:endParaRPr lang="en-US" sz="2400" b="0">
              <a:solidFill>
                <a:srgbClr val="333333"/>
              </a:solidFill>
              <a:effectLst/>
              <a:latin typeface="Consolas" panose="020B0609020204030204" pitchFamily="49" charset="0"/>
            </a:endParaRPr>
          </a:p>
          <a:p>
            <a:r>
              <a:rPr lang="en-US" sz="2400" b="0">
                <a:solidFill>
                  <a:srgbClr val="333333"/>
                </a:solidFill>
                <a:effectLst/>
                <a:latin typeface="Consolas" panose="020B0609020204030204" pitchFamily="49" charset="0"/>
              </a:rPr>
              <a:t>        </a:t>
            </a:r>
            <a:r>
              <a:rPr lang="en-US" sz="2400" b="0">
                <a:solidFill>
                  <a:srgbClr val="91B3E0"/>
                </a:solidFill>
                <a:effectLst/>
                <a:latin typeface="Consolas" panose="020B0609020204030204" pitchFamily="49" charset="0"/>
              </a:rPr>
              <a:t>&lt;</a:t>
            </a:r>
            <a:r>
              <a:rPr lang="en-US" sz="2400" b="0">
                <a:solidFill>
                  <a:srgbClr val="4B69C6"/>
                </a:solidFill>
                <a:effectLst/>
                <a:latin typeface="Consolas" panose="020B0609020204030204" pitchFamily="49" charset="0"/>
              </a:rPr>
              <a:t>title</a:t>
            </a:r>
            <a:r>
              <a:rPr lang="en-US" sz="2400" b="0">
                <a:solidFill>
                  <a:srgbClr val="91B3E0"/>
                </a:solidFill>
                <a:effectLst/>
                <a:latin typeface="Consolas" panose="020B0609020204030204" pitchFamily="49" charset="0"/>
              </a:rPr>
              <a:t>&gt;</a:t>
            </a:r>
            <a:r>
              <a:rPr lang="en-US" sz="2400" b="0">
                <a:solidFill>
                  <a:srgbClr val="333333"/>
                </a:solidFill>
                <a:effectLst/>
                <a:latin typeface="Consolas" panose="020B0609020204030204" pitchFamily="49" charset="0"/>
              </a:rPr>
              <a:t>Belajar DOM Javascript</a:t>
            </a:r>
            <a:r>
              <a:rPr lang="en-US" sz="2400" b="0">
                <a:solidFill>
                  <a:srgbClr val="91B3E0"/>
                </a:solidFill>
                <a:effectLst/>
                <a:latin typeface="Consolas" panose="020B0609020204030204" pitchFamily="49" charset="0"/>
              </a:rPr>
              <a:t>&lt;/</a:t>
            </a:r>
            <a:r>
              <a:rPr lang="en-US" sz="2400" b="0">
                <a:solidFill>
                  <a:srgbClr val="4B69C6"/>
                </a:solidFill>
                <a:effectLst/>
                <a:latin typeface="Consolas" panose="020B0609020204030204" pitchFamily="49" charset="0"/>
              </a:rPr>
              <a:t>title</a:t>
            </a:r>
            <a:r>
              <a:rPr lang="en-US" sz="2400" b="0">
                <a:solidFill>
                  <a:srgbClr val="91B3E0"/>
                </a:solidFill>
                <a:effectLst/>
                <a:latin typeface="Consolas" panose="020B0609020204030204" pitchFamily="49" charset="0"/>
              </a:rPr>
              <a:t>&gt;</a:t>
            </a:r>
            <a:endParaRPr lang="en-US" sz="2400" b="0">
              <a:solidFill>
                <a:srgbClr val="333333"/>
              </a:solidFill>
              <a:effectLst/>
              <a:latin typeface="Consolas" panose="020B0609020204030204" pitchFamily="49" charset="0"/>
            </a:endParaRPr>
          </a:p>
          <a:p>
            <a:r>
              <a:rPr lang="en-US" sz="2400" b="0">
                <a:solidFill>
                  <a:srgbClr val="333333"/>
                </a:solidFill>
                <a:effectLst/>
                <a:latin typeface="Consolas" panose="020B0609020204030204" pitchFamily="49" charset="0"/>
              </a:rPr>
              <a:t>    </a:t>
            </a:r>
            <a:r>
              <a:rPr lang="en-US" sz="2400" b="0">
                <a:solidFill>
                  <a:srgbClr val="91B3E0"/>
                </a:solidFill>
                <a:effectLst/>
                <a:latin typeface="Consolas" panose="020B0609020204030204" pitchFamily="49" charset="0"/>
              </a:rPr>
              <a:t>&lt;/</a:t>
            </a:r>
            <a:r>
              <a:rPr lang="en-US" sz="2400" b="0">
                <a:solidFill>
                  <a:srgbClr val="4B69C6"/>
                </a:solidFill>
                <a:effectLst/>
                <a:latin typeface="Consolas" panose="020B0609020204030204" pitchFamily="49" charset="0"/>
              </a:rPr>
              <a:t>head</a:t>
            </a:r>
            <a:r>
              <a:rPr lang="en-US" sz="2400" b="0">
                <a:solidFill>
                  <a:srgbClr val="91B3E0"/>
                </a:solidFill>
                <a:effectLst/>
                <a:latin typeface="Consolas" panose="020B0609020204030204" pitchFamily="49" charset="0"/>
              </a:rPr>
              <a:t>&gt;</a:t>
            </a:r>
            <a:endParaRPr lang="en-US" sz="2400" b="0">
              <a:solidFill>
                <a:srgbClr val="333333"/>
              </a:solidFill>
              <a:effectLst/>
              <a:latin typeface="Consolas" panose="020B0609020204030204" pitchFamily="49" charset="0"/>
            </a:endParaRPr>
          </a:p>
          <a:p>
            <a:br>
              <a:rPr lang="en-US" sz="2400" b="0">
                <a:solidFill>
                  <a:srgbClr val="333333"/>
                </a:solidFill>
                <a:effectLst/>
                <a:latin typeface="Consolas" panose="020B0609020204030204" pitchFamily="49" charset="0"/>
              </a:rPr>
            </a:br>
            <a:r>
              <a:rPr lang="en-US" sz="2400" b="0">
                <a:solidFill>
                  <a:srgbClr val="333333"/>
                </a:solidFill>
                <a:effectLst/>
                <a:latin typeface="Consolas" panose="020B0609020204030204" pitchFamily="49" charset="0"/>
              </a:rPr>
              <a:t>    </a:t>
            </a:r>
            <a:r>
              <a:rPr lang="en-US" sz="2400" b="0">
                <a:solidFill>
                  <a:srgbClr val="91B3E0"/>
                </a:solidFill>
                <a:effectLst/>
                <a:latin typeface="Consolas" panose="020B0609020204030204" pitchFamily="49" charset="0"/>
              </a:rPr>
              <a:t>&lt;</a:t>
            </a:r>
            <a:r>
              <a:rPr lang="en-US" sz="2400" b="0">
                <a:solidFill>
                  <a:srgbClr val="4B69C6"/>
                </a:solidFill>
                <a:effectLst/>
                <a:latin typeface="Consolas" panose="020B0609020204030204" pitchFamily="49" charset="0"/>
              </a:rPr>
              <a:t>body</a:t>
            </a:r>
            <a:r>
              <a:rPr lang="en-US" sz="2400" b="0">
                <a:solidFill>
                  <a:srgbClr val="91B3E0"/>
                </a:solidFill>
                <a:effectLst/>
                <a:latin typeface="Consolas" panose="020B0609020204030204" pitchFamily="49" charset="0"/>
              </a:rPr>
              <a:t>&gt;</a:t>
            </a:r>
            <a:endParaRPr lang="en-US" sz="2400" b="0">
              <a:solidFill>
                <a:srgbClr val="333333"/>
              </a:solidFill>
              <a:effectLst/>
              <a:latin typeface="Consolas" panose="020B0609020204030204" pitchFamily="49" charset="0"/>
            </a:endParaRPr>
          </a:p>
          <a:p>
            <a:r>
              <a:rPr lang="en-US" sz="2400" b="0">
                <a:solidFill>
                  <a:srgbClr val="333333"/>
                </a:solidFill>
                <a:effectLst/>
                <a:latin typeface="Consolas" panose="020B0609020204030204" pitchFamily="49" charset="0"/>
              </a:rPr>
              <a:t>        </a:t>
            </a:r>
            <a:r>
              <a:rPr lang="en-US" sz="2400" b="0">
                <a:solidFill>
                  <a:srgbClr val="91B3E0"/>
                </a:solidFill>
                <a:effectLst/>
                <a:latin typeface="Consolas" panose="020B0609020204030204" pitchFamily="49" charset="0"/>
              </a:rPr>
              <a:t>&lt;</a:t>
            </a:r>
            <a:r>
              <a:rPr lang="en-US" sz="2400" b="0">
                <a:solidFill>
                  <a:srgbClr val="4B69C6"/>
                </a:solidFill>
                <a:effectLst/>
                <a:latin typeface="Consolas" panose="020B0609020204030204" pitchFamily="49" charset="0"/>
              </a:rPr>
              <a:t>p</a:t>
            </a:r>
            <a:r>
              <a:rPr lang="en-US" sz="2400" b="0">
                <a:solidFill>
                  <a:srgbClr val="91B3E0"/>
                </a:solidFill>
                <a:effectLst/>
                <a:latin typeface="Consolas" panose="020B0609020204030204" pitchFamily="49" charset="0"/>
              </a:rPr>
              <a:t> </a:t>
            </a:r>
            <a:r>
              <a:rPr lang="en-US" sz="2400" b="0" i="1">
                <a:solidFill>
                  <a:srgbClr val="8190A0"/>
                </a:solidFill>
                <a:effectLst/>
                <a:latin typeface="Consolas" panose="020B0609020204030204" pitchFamily="49" charset="0"/>
              </a:rPr>
              <a:t>id</a:t>
            </a:r>
            <a:r>
              <a:rPr lang="en-US" sz="2400" b="0">
                <a:solidFill>
                  <a:srgbClr val="777777"/>
                </a:solidFill>
                <a:effectLst/>
                <a:latin typeface="Consolas" panose="020B0609020204030204" pitchFamily="49" charset="0"/>
              </a:rPr>
              <a:t>="</a:t>
            </a:r>
            <a:r>
              <a:rPr lang="en-US" sz="2400" b="0">
                <a:solidFill>
                  <a:srgbClr val="448C27"/>
                </a:solidFill>
                <a:effectLst/>
                <a:latin typeface="Consolas" panose="020B0609020204030204" pitchFamily="49" charset="0"/>
              </a:rPr>
              <a:t>isi</a:t>
            </a:r>
            <a:r>
              <a:rPr lang="en-US" sz="2400" b="0">
                <a:solidFill>
                  <a:srgbClr val="777777"/>
                </a:solidFill>
                <a:effectLst/>
                <a:latin typeface="Consolas" panose="020B0609020204030204" pitchFamily="49" charset="0"/>
              </a:rPr>
              <a:t>"</a:t>
            </a:r>
            <a:r>
              <a:rPr lang="en-US" sz="2400" b="0">
                <a:solidFill>
                  <a:srgbClr val="91B3E0"/>
                </a:solidFill>
                <a:effectLst/>
                <a:latin typeface="Consolas" panose="020B0609020204030204" pitchFamily="49" charset="0"/>
              </a:rPr>
              <a:t>&gt;</a:t>
            </a:r>
            <a:r>
              <a:rPr lang="en-US" sz="2400" b="0">
                <a:solidFill>
                  <a:srgbClr val="333333"/>
                </a:solidFill>
                <a:effectLst/>
                <a:latin typeface="Consolas" panose="020B0609020204030204" pitchFamily="49" charset="0"/>
              </a:rPr>
              <a:t>Ubah CSS Warna menggunakan DOM</a:t>
            </a:r>
            <a:r>
              <a:rPr lang="en-US" sz="2400" b="0">
                <a:solidFill>
                  <a:srgbClr val="91B3E0"/>
                </a:solidFill>
                <a:effectLst/>
                <a:latin typeface="Consolas" panose="020B0609020204030204" pitchFamily="49" charset="0"/>
              </a:rPr>
              <a:t>&lt;/</a:t>
            </a:r>
            <a:r>
              <a:rPr lang="en-US" sz="2400" b="0">
                <a:solidFill>
                  <a:srgbClr val="4B69C6"/>
                </a:solidFill>
                <a:effectLst/>
                <a:latin typeface="Consolas" panose="020B0609020204030204" pitchFamily="49" charset="0"/>
              </a:rPr>
              <a:t>p</a:t>
            </a:r>
            <a:r>
              <a:rPr lang="en-US" sz="2400" b="0">
                <a:solidFill>
                  <a:srgbClr val="91B3E0"/>
                </a:solidFill>
                <a:effectLst/>
                <a:latin typeface="Consolas" panose="020B0609020204030204" pitchFamily="49" charset="0"/>
              </a:rPr>
              <a:t>&gt;</a:t>
            </a:r>
            <a:endParaRPr lang="en-US" sz="2400" b="0">
              <a:solidFill>
                <a:srgbClr val="333333"/>
              </a:solidFill>
              <a:effectLst/>
              <a:latin typeface="Consolas" panose="020B0609020204030204" pitchFamily="49" charset="0"/>
            </a:endParaRPr>
          </a:p>
          <a:p>
            <a:r>
              <a:rPr lang="en-US" sz="2400" b="0">
                <a:solidFill>
                  <a:srgbClr val="777777"/>
                </a:solidFill>
                <a:effectLst/>
                <a:latin typeface="Consolas" panose="020B0609020204030204" pitchFamily="49" charset="0"/>
              </a:rPr>
              <a:t>        </a:t>
            </a:r>
            <a:r>
              <a:rPr lang="en-US" sz="2400" b="0">
                <a:solidFill>
                  <a:srgbClr val="91B3E0"/>
                </a:solidFill>
                <a:effectLst/>
                <a:latin typeface="Consolas" panose="020B0609020204030204" pitchFamily="49" charset="0"/>
              </a:rPr>
              <a:t>&lt;</a:t>
            </a:r>
            <a:r>
              <a:rPr lang="en-US" sz="2400" b="0">
                <a:solidFill>
                  <a:srgbClr val="4B69C6"/>
                </a:solidFill>
                <a:effectLst/>
                <a:latin typeface="Consolas" panose="020B0609020204030204" pitchFamily="49" charset="0"/>
              </a:rPr>
              <a:t>script</a:t>
            </a:r>
            <a:r>
              <a:rPr lang="en-US" sz="2400" b="0">
                <a:solidFill>
                  <a:srgbClr val="91B3E0"/>
                </a:solidFill>
                <a:effectLst/>
                <a:latin typeface="Consolas" panose="020B0609020204030204" pitchFamily="49" charset="0"/>
              </a:rPr>
              <a:t>&gt;</a:t>
            </a:r>
            <a:endParaRPr lang="en-US" sz="2400" b="0">
              <a:solidFill>
                <a:srgbClr val="333333"/>
              </a:solidFill>
              <a:effectLst/>
              <a:latin typeface="Consolas" panose="020B0609020204030204" pitchFamily="49" charset="0"/>
            </a:endParaRPr>
          </a:p>
          <a:p>
            <a:r>
              <a:rPr lang="en-US" sz="2400" b="0">
                <a:solidFill>
                  <a:srgbClr val="333333"/>
                </a:solidFill>
                <a:effectLst/>
                <a:latin typeface="Consolas" panose="020B0609020204030204" pitchFamily="49" charset="0"/>
              </a:rPr>
              <a:t>            </a:t>
            </a:r>
            <a:r>
              <a:rPr lang="en-US" sz="2400" b="0">
                <a:solidFill>
                  <a:srgbClr val="7A3E9D"/>
                </a:solidFill>
                <a:effectLst/>
                <a:latin typeface="Consolas" panose="020B0609020204030204" pitchFamily="49" charset="0"/>
              </a:rPr>
              <a:t>document</a:t>
            </a:r>
            <a:r>
              <a:rPr lang="en-US" sz="2400" b="0">
                <a:solidFill>
                  <a:srgbClr val="777777"/>
                </a:solidFill>
                <a:effectLst/>
                <a:latin typeface="Consolas" panose="020B0609020204030204" pitchFamily="49" charset="0"/>
              </a:rPr>
              <a:t>.</a:t>
            </a:r>
            <a:r>
              <a:rPr lang="en-US" sz="2400" b="1">
                <a:solidFill>
                  <a:srgbClr val="AA3731"/>
                </a:solidFill>
                <a:effectLst/>
                <a:latin typeface="Consolas" panose="020B0609020204030204" pitchFamily="49" charset="0"/>
              </a:rPr>
              <a:t>getElementById</a:t>
            </a:r>
            <a:r>
              <a:rPr lang="en-US" sz="2400" b="0">
                <a:solidFill>
                  <a:srgbClr val="333333"/>
                </a:solidFill>
                <a:effectLst/>
                <a:latin typeface="Consolas" panose="020B0609020204030204" pitchFamily="49" charset="0"/>
              </a:rPr>
              <a:t>(</a:t>
            </a:r>
            <a:r>
              <a:rPr lang="en-US" sz="2400" b="0">
                <a:solidFill>
                  <a:srgbClr val="777777"/>
                </a:solidFill>
                <a:effectLst/>
                <a:latin typeface="Consolas" panose="020B0609020204030204" pitchFamily="49" charset="0"/>
              </a:rPr>
              <a:t>"</a:t>
            </a:r>
            <a:r>
              <a:rPr lang="en-US" sz="2400" b="0">
                <a:solidFill>
                  <a:srgbClr val="448C27"/>
                </a:solidFill>
                <a:effectLst/>
                <a:latin typeface="Consolas" panose="020B0609020204030204" pitchFamily="49" charset="0"/>
              </a:rPr>
              <a:t>isi</a:t>
            </a:r>
            <a:r>
              <a:rPr lang="en-US" sz="2400" b="0">
                <a:solidFill>
                  <a:srgbClr val="777777"/>
                </a:solidFill>
                <a:effectLst/>
                <a:latin typeface="Consolas" panose="020B0609020204030204" pitchFamily="49" charset="0"/>
              </a:rPr>
              <a:t>"</a:t>
            </a:r>
            <a:r>
              <a:rPr lang="en-US" sz="2400" b="0">
                <a:solidFill>
                  <a:srgbClr val="333333"/>
                </a:solidFill>
                <a:effectLst/>
                <a:latin typeface="Consolas" panose="020B0609020204030204" pitchFamily="49" charset="0"/>
              </a:rPr>
              <a:t>)</a:t>
            </a:r>
            <a:r>
              <a:rPr lang="en-US" sz="2400" b="0">
                <a:solidFill>
                  <a:srgbClr val="777777"/>
                </a:solidFill>
                <a:effectLst/>
                <a:latin typeface="Consolas" panose="020B0609020204030204" pitchFamily="49" charset="0"/>
              </a:rPr>
              <a:t>.</a:t>
            </a:r>
          </a:p>
          <a:p>
            <a:r>
              <a:rPr lang="en-US" sz="2400">
                <a:solidFill>
                  <a:srgbClr val="777777"/>
                </a:solidFill>
                <a:latin typeface="Consolas" panose="020B0609020204030204" pitchFamily="49" charset="0"/>
              </a:rPr>
              <a:t>            </a:t>
            </a:r>
            <a:r>
              <a:rPr lang="en-US" sz="2400" b="0">
                <a:solidFill>
                  <a:srgbClr val="7A3E9D"/>
                </a:solidFill>
                <a:effectLst/>
                <a:latin typeface="Consolas" panose="020B0609020204030204" pitchFamily="49" charset="0"/>
              </a:rPr>
              <a:t>style</a:t>
            </a:r>
            <a:r>
              <a:rPr lang="en-US" sz="2400" b="0">
                <a:solidFill>
                  <a:srgbClr val="777777"/>
                </a:solidFill>
                <a:effectLst/>
                <a:latin typeface="Consolas" panose="020B0609020204030204" pitchFamily="49" charset="0"/>
              </a:rPr>
              <a:t>.</a:t>
            </a:r>
            <a:r>
              <a:rPr lang="en-US" sz="2400" b="0">
                <a:solidFill>
                  <a:srgbClr val="7A3E9D"/>
                </a:solidFill>
                <a:effectLst/>
                <a:latin typeface="Consolas" panose="020B0609020204030204" pitchFamily="49" charset="0"/>
              </a:rPr>
              <a:t>color</a:t>
            </a:r>
            <a:r>
              <a:rPr lang="en-US" sz="2400" b="0">
                <a:solidFill>
                  <a:srgbClr val="333333"/>
                </a:solidFill>
                <a:effectLst/>
                <a:latin typeface="Consolas" panose="020B0609020204030204" pitchFamily="49" charset="0"/>
              </a:rPr>
              <a:t> </a:t>
            </a:r>
            <a:r>
              <a:rPr lang="en-US" sz="2400" b="0">
                <a:solidFill>
                  <a:srgbClr val="777777"/>
                </a:solidFill>
                <a:effectLst/>
                <a:latin typeface="Consolas" panose="020B0609020204030204" pitchFamily="49" charset="0"/>
              </a:rPr>
              <a:t>=</a:t>
            </a:r>
            <a:r>
              <a:rPr lang="en-US" sz="2400" b="0">
                <a:solidFill>
                  <a:srgbClr val="333333"/>
                </a:solidFill>
                <a:effectLst/>
                <a:latin typeface="Consolas" panose="020B0609020204030204" pitchFamily="49" charset="0"/>
              </a:rPr>
              <a:t> </a:t>
            </a:r>
            <a:r>
              <a:rPr lang="en-US" sz="2400" b="0">
                <a:solidFill>
                  <a:srgbClr val="777777"/>
                </a:solidFill>
                <a:effectLst/>
                <a:latin typeface="Consolas" panose="020B0609020204030204" pitchFamily="49" charset="0"/>
              </a:rPr>
              <a:t>"</a:t>
            </a:r>
            <a:r>
              <a:rPr lang="en-US" sz="2400" b="0">
                <a:solidFill>
                  <a:srgbClr val="448C27"/>
                </a:solidFill>
                <a:effectLst/>
                <a:latin typeface="Consolas" panose="020B0609020204030204" pitchFamily="49" charset="0"/>
              </a:rPr>
              <a:t>blue</a:t>
            </a:r>
            <a:r>
              <a:rPr lang="en-US" sz="2400" b="0">
                <a:solidFill>
                  <a:srgbClr val="777777"/>
                </a:solidFill>
                <a:effectLst/>
                <a:latin typeface="Consolas" panose="020B0609020204030204" pitchFamily="49" charset="0"/>
              </a:rPr>
              <a:t>";</a:t>
            </a:r>
            <a:endParaRPr lang="en-US" sz="2400" b="0">
              <a:solidFill>
                <a:srgbClr val="333333"/>
              </a:solidFill>
              <a:effectLst/>
              <a:latin typeface="Consolas" panose="020B0609020204030204" pitchFamily="49" charset="0"/>
            </a:endParaRPr>
          </a:p>
          <a:p>
            <a:r>
              <a:rPr lang="en-US" sz="2400" b="0">
                <a:solidFill>
                  <a:srgbClr val="333333"/>
                </a:solidFill>
                <a:effectLst/>
                <a:latin typeface="Consolas" panose="020B0609020204030204" pitchFamily="49" charset="0"/>
              </a:rPr>
              <a:t>        </a:t>
            </a:r>
            <a:r>
              <a:rPr lang="en-US" sz="2400" b="0">
                <a:solidFill>
                  <a:srgbClr val="91B3E0"/>
                </a:solidFill>
                <a:effectLst/>
                <a:latin typeface="Consolas" panose="020B0609020204030204" pitchFamily="49" charset="0"/>
              </a:rPr>
              <a:t>&lt;/</a:t>
            </a:r>
            <a:r>
              <a:rPr lang="en-US" sz="2400" b="0">
                <a:solidFill>
                  <a:srgbClr val="4B69C6"/>
                </a:solidFill>
                <a:effectLst/>
                <a:latin typeface="Consolas" panose="020B0609020204030204" pitchFamily="49" charset="0"/>
              </a:rPr>
              <a:t>script</a:t>
            </a:r>
            <a:r>
              <a:rPr lang="en-US" sz="2400" b="0">
                <a:solidFill>
                  <a:srgbClr val="91B3E0"/>
                </a:solidFill>
                <a:effectLst/>
                <a:latin typeface="Consolas" panose="020B0609020204030204" pitchFamily="49" charset="0"/>
              </a:rPr>
              <a:t>&gt;</a:t>
            </a:r>
            <a:endParaRPr lang="en-US" sz="2400" b="0">
              <a:solidFill>
                <a:srgbClr val="333333"/>
              </a:solidFill>
              <a:effectLst/>
              <a:latin typeface="Consolas" panose="020B0609020204030204" pitchFamily="49" charset="0"/>
            </a:endParaRPr>
          </a:p>
          <a:p>
            <a:r>
              <a:rPr lang="en-US" sz="2400" b="0">
                <a:solidFill>
                  <a:srgbClr val="333333"/>
                </a:solidFill>
                <a:effectLst/>
                <a:latin typeface="Consolas" panose="020B0609020204030204" pitchFamily="49" charset="0"/>
              </a:rPr>
              <a:t>    </a:t>
            </a:r>
            <a:r>
              <a:rPr lang="en-US" sz="2400" b="0">
                <a:solidFill>
                  <a:srgbClr val="91B3E0"/>
                </a:solidFill>
                <a:effectLst/>
                <a:latin typeface="Consolas" panose="020B0609020204030204" pitchFamily="49" charset="0"/>
              </a:rPr>
              <a:t>&lt;/</a:t>
            </a:r>
            <a:r>
              <a:rPr lang="en-US" sz="2400" b="0">
                <a:solidFill>
                  <a:srgbClr val="4B69C6"/>
                </a:solidFill>
                <a:effectLst/>
                <a:latin typeface="Consolas" panose="020B0609020204030204" pitchFamily="49" charset="0"/>
              </a:rPr>
              <a:t>body</a:t>
            </a:r>
            <a:r>
              <a:rPr lang="en-US" sz="2400" b="0">
                <a:solidFill>
                  <a:srgbClr val="91B3E0"/>
                </a:solidFill>
                <a:effectLst/>
                <a:latin typeface="Consolas" panose="020B0609020204030204" pitchFamily="49" charset="0"/>
              </a:rPr>
              <a:t>&gt;</a:t>
            </a:r>
            <a:endParaRPr lang="en-US" sz="2400" b="0">
              <a:solidFill>
                <a:srgbClr val="333333"/>
              </a:solidFill>
              <a:effectLst/>
              <a:latin typeface="Consolas" panose="020B0609020204030204" pitchFamily="49" charset="0"/>
            </a:endParaRPr>
          </a:p>
          <a:p>
            <a:r>
              <a:rPr lang="en-US" sz="2400" b="0">
                <a:solidFill>
                  <a:srgbClr val="91B3E0"/>
                </a:solidFill>
                <a:effectLst/>
                <a:latin typeface="Consolas" panose="020B0609020204030204" pitchFamily="49" charset="0"/>
              </a:rPr>
              <a:t>&lt;/</a:t>
            </a:r>
            <a:r>
              <a:rPr lang="en-US" sz="2400" b="0">
                <a:solidFill>
                  <a:srgbClr val="4B69C6"/>
                </a:solidFill>
                <a:effectLst/>
                <a:latin typeface="Consolas" panose="020B0609020204030204" pitchFamily="49" charset="0"/>
              </a:rPr>
              <a:t>html</a:t>
            </a:r>
            <a:r>
              <a:rPr lang="en-US" sz="2400" b="0">
                <a:solidFill>
                  <a:srgbClr val="91B3E0"/>
                </a:solidFill>
                <a:effectLst/>
                <a:latin typeface="Consolas" panose="020B0609020204030204" pitchFamily="49" charset="0"/>
              </a:rPr>
              <a:t>&gt;</a:t>
            </a:r>
            <a:endParaRPr lang="en-US" sz="2400" b="0">
              <a:solidFill>
                <a:srgbClr val="333333"/>
              </a:solidFill>
              <a:effectLst/>
              <a:latin typeface="Consolas" panose="020B0609020204030204" pitchFamily="49" charset="0"/>
            </a:endParaRPr>
          </a:p>
        </p:txBody>
      </p:sp>
    </p:spTree>
    <p:extLst>
      <p:ext uri="{BB962C8B-B14F-4D97-AF65-F5344CB8AC3E}">
        <p14:creationId xmlns:p14="http://schemas.microsoft.com/office/powerpoint/2010/main" val="17591262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Referensi</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153" name="CustomShape 2"/>
          <p:cNvSpPr/>
          <p:nvPr/>
        </p:nvSpPr>
        <p:spPr>
          <a:xfrm>
            <a:off x="599040" y="1920240"/>
            <a:ext cx="1073916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432000" marR="0" lvl="0" indent="-323640" algn="l" defTabSz="914400" rtl="0" eaLnBrk="1" fontAlgn="auto" latinLnBrk="0" hangingPunct="1">
              <a:lnSpc>
                <a:spcPct val="100000"/>
              </a:lnSpc>
              <a:spcBef>
                <a:spcPts val="0"/>
              </a:spcBef>
              <a:spcAft>
                <a:spcPts val="1406"/>
              </a:spcAft>
              <a:buClr>
                <a:srgbClr val="04617B"/>
              </a:buClr>
              <a:buSzPct val="45000"/>
              <a:buFont typeface="Wingdings" charset="2"/>
              <a:buChar char=""/>
              <a:tabLst/>
              <a:defRPr/>
            </a:pPr>
            <a:endParaRPr kumimoji="0" lang="id-ID" sz="32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 name="Rectangle 1">
            <a:extLst>
              <a:ext uri="{FF2B5EF4-FFF2-40B4-BE49-F238E27FC236}">
                <a16:creationId xmlns:a16="http://schemas.microsoft.com/office/drawing/2014/main" id="{970B220D-F209-4662-8757-3257C7A757F5}"/>
              </a:ext>
            </a:extLst>
          </p:cNvPr>
          <p:cNvSpPr/>
          <p:nvPr/>
        </p:nvSpPr>
        <p:spPr>
          <a:xfrm>
            <a:off x="599040" y="2040899"/>
            <a:ext cx="10739160" cy="1928733"/>
          </a:xfrm>
          <a:prstGeom prst="rect">
            <a:avLst/>
          </a:prstGeom>
        </p:spPr>
        <p:txBody>
          <a:bodyPr wrap="square">
            <a:spAutoFit/>
          </a:bodyPr>
          <a:lstStyle/>
          <a:p>
            <a:pPr marL="432000" lvl="0" indent="-323640">
              <a:spcAft>
                <a:spcPts val="1406"/>
              </a:spcAft>
              <a:buClr>
                <a:srgbClr val="04617B"/>
              </a:buClr>
              <a:buSzPct val="45000"/>
              <a:buFont typeface="Wingdings" charset="2"/>
              <a:buChar char=""/>
            </a:pPr>
            <a:r>
              <a:rPr lang="en-US" sz="3200" spc="-1" dirty="0">
                <a:solidFill>
                  <a:srgbClr val="000000"/>
                </a:solidFill>
                <a:latin typeface="Times New Roman" panose="02020603050405020304" pitchFamily="18" charset="0"/>
                <a:ea typeface="DejaVu Sans"/>
                <a:cs typeface="Times New Roman" panose="02020603050405020304" pitchFamily="18" charset="0"/>
              </a:rPr>
              <a:t>https://</a:t>
            </a:r>
            <a:r>
              <a:rPr lang="en-US" sz="3200" spc="-1">
                <a:solidFill>
                  <a:srgbClr val="000000"/>
                </a:solidFill>
                <a:latin typeface="Times New Roman" panose="02020603050405020304" pitchFamily="18" charset="0"/>
                <a:ea typeface="DejaVu Sans"/>
                <a:cs typeface="Times New Roman" panose="02020603050405020304" pitchFamily="18" charset="0"/>
              </a:rPr>
              <a:t>www.w3schools.com/</a:t>
            </a:r>
            <a:endParaRPr lang="en-US" sz="3200" spc="-1" dirty="0">
              <a:solidFill>
                <a:srgbClr val="000000"/>
              </a:solidFill>
              <a:latin typeface="Times New Roman" panose="02020603050405020304" pitchFamily="18" charset="0"/>
              <a:ea typeface="DejaVu Sans"/>
              <a:cs typeface="Times New Roman" panose="02020603050405020304" pitchFamily="18" charset="0"/>
            </a:endParaRPr>
          </a:p>
          <a:p>
            <a:pPr marL="432000" lvl="0" indent="-323640">
              <a:spcAft>
                <a:spcPts val="1406"/>
              </a:spcAft>
              <a:buClr>
                <a:srgbClr val="04617B"/>
              </a:buClr>
              <a:buSzPct val="45000"/>
              <a:buFont typeface="Wingdings" charset="2"/>
              <a:buChar char=""/>
            </a:pPr>
            <a:r>
              <a:rPr lang="en-US" sz="3200" spc="-1" dirty="0">
                <a:solidFill>
                  <a:srgbClr val="000000"/>
                </a:solidFill>
                <a:latin typeface="Times New Roman" panose="02020603050405020304" pitchFamily="18" charset="0"/>
                <a:ea typeface="DejaVu Sans"/>
                <a:cs typeface="Times New Roman" panose="02020603050405020304" pitchFamily="18" charset="0"/>
              </a:rPr>
              <a:t>https://www</a:t>
            </a:r>
            <a:r>
              <a:rPr lang="en-US" sz="3200" spc="-1">
                <a:solidFill>
                  <a:srgbClr val="000000"/>
                </a:solidFill>
                <a:latin typeface="Times New Roman" panose="02020603050405020304" pitchFamily="18" charset="0"/>
                <a:ea typeface="DejaVu Sans"/>
                <a:cs typeface="Times New Roman" panose="02020603050405020304" pitchFamily="18" charset="0"/>
              </a:rPr>
              <a:t>.javapoint</a:t>
            </a:r>
            <a:r>
              <a:rPr lang="en-US" sz="3200" spc="-1" dirty="0">
                <a:solidFill>
                  <a:srgbClr val="000000"/>
                </a:solidFill>
                <a:latin typeface="Times New Roman" panose="02020603050405020304" pitchFamily="18" charset="0"/>
                <a:ea typeface="DejaVu Sans"/>
                <a:cs typeface="Times New Roman" panose="02020603050405020304" pitchFamily="18" charset="0"/>
              </a:rPr>
              <a:t>.</a:t>
            </a:r>
            <a:r>
              <a:rPr lang="en-US" sz="3200" spc="-1">
                <a:solidFill>
                  <a:srgbClr val="000000"/>
                </a:solidFill>
                <a:latin typeface="Times New Roman" panose="02020603050405020304" pitchFamily="18" charset="0"/>
                <a:ea typeface="DejaVu Sans"/>
                <a:cs typeface="Times New Roman" panose="02020603050405020304" pitchFamily="18" charset="0"/>
              </a:rPr>
              <a:t>com/</a:t>
            </a:r>
            <a:endParaRPr lang="en-US" sz="3200" spc="-1" dirty="0">
              <a:solidFill>
                <a:srgbClr val="000000"/>
              </a:solidFill>
              <a:latin typeface="Times New Roman" panose="02020603050405020304" pitchFamily="18" charset="0"/>
              <a:ea typeface="DejaVu Sans"/>
              <a:cs typeface="Times New Roman" panose="02020603050405020304" pitchFamily="18" charset="0"/>
            </a:endParaRPr>
          </a:p>
          <a:p>
            <a:pPr marL="432000" lvl="0" indent="-323640">
              <a:spcAft>
                <a:spcPts val="1406"/>
              </a:spcAft>
              <a:buClr>
                <a:srgbClr val="04617B"/>
              </a:buClr>
              <a:buSzPct val="45000"/>
              <a:buFont typeface="Wingdings" charset="2"/>
              <a:buChar char=""/>
            </a:pPr>
            <a:r>
              <a:rPr kumimoji="0" lang="en-US" sz="3200" b="0" i="0" u="none" strike="noStrike" kern="1200" cap="none" spc="-1" normalizeH="0" baseline="0" noProof="0" dirty="0">
                <a:ln>
                  <a:noFill/>
                </a:ln>
                <a:solidFill>
                  <a:srgbClr val="000000"/>
                </a:solidFill>
                <a:effectLst/>
                <a:uLnTx/>
                <a:uFillTx/>
                <a:latin typeface="Times New Roman" panose="02020603050405020304" pitchFamily="18" charset="0"/>
                <a:ea typeface="DejaVu Sans"/>
                <a:cs typeface="Times New Roman" panose="02020603050405020304" pitchFamily="18" charset="0"/>
              </a:rPr>
              <a:t>https://www.</a:t>
            </a:r>
            <a:r>
              <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ea typeface="DejaVu Sans"/>
                <a:cs typeface="Times New Roman" panose="02020603050405020304" pitchFamily="18" charset="0"/>
              </a:rPr>
              <a:t>tutorialspoint.</a:t>
            </a:r>
            <a:r>
              <a:rPr kumimoji="0" lang="en-US" sz="3200" b="0" i="0" u="none" strike="noStrike" kern="1200" cap="none" spc="0" normalizeH="0" baseline="0" noProof="0">
                <a:ln>
                  <a:noFill/>
                </a:ln>
                <a:solidFill>
                  <a:prstClr val="black"/>
                </a:solidFill>
                <a:effectLst/>
                <a:uLnTx/>
                <a:uFillTx/>
                <a:latin typeface="Times New Roman" panose="02020603050405020304" pitchFamily="18" charset="0"/>
                <a:ea typeface="DejaVu Sans"/>
                <a:cs typeface="Times New Roman" panose="02020603050405020304" pitchFamily="18" charset="0"/>
              </a:rPr>
              <a:t>com/</a:t>
            </a:r>
            <a:endPar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ea typeface="DejaVu Sans"/>
              <a:cs typeface="Times New Roman" panose="02020603050405020304" pitchFamily="18" charset="0"/>
            </a:endParaRPr>
          </a:p>
        </p:txBody>
      </p:sp>
    </p:spTree>
    <p:extLst>
      <p:ext uri="{BB962C8B-B14F-4D97-AF65-F5344CB8AC3E}">
        <p14:creationId xmlns:p14="http://schemas.microsoft.com/office/powerpoint/2010/main" val="502431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396;p201">
            <a:extLst>
              <a:ext uri="{FF2B5EF4-FFF2-40B4-BE49-F238E27FC236}">
                <a16:creationId xmlns:a16="http://schemas.microsoft.com/office/drawing/2014/main" id="{D1430875-3D8D-44E3-9AC7-577D8FE9F8A6}"/>
              </a:ext>
            </a:extLst>
          </p:cNvPr>
          <p:cNvSpPr txBox="1">
            <a:spLocks/>
          </p:cNvSpPr>
          <p:nvPr/>
        </p:nvSpPr>
        <p:spPr>
          <a:xfrm>
            <a:off x="408997" y="407834"/>
            <a:ext cx="11180329" cy="751470"/>
          </a:xfrm>
          <a:prstGeom prst="rect">
            <a:avLst/>
          </a:prstGeom>
        </p:spPr>
        <p:txBody>
          <a:bodyPr spcFirstLastPara="1" wrap="square" lIns="0" tIns="0" rIns="0" bIns="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solidFill>
                  <a:schemeClr val="bg1"/>
                </a:solidFill>
              </a:rPr>
              <a:t>Document Object Model (DOM)</a:t>
            </a:r>
          </a:p>
        </p:txBody>
      </p:sp>
      <p:sp>
        <p:nvSpPr>
          <p:cNvPr id="6" name="TextBox 5">
            <a:extLst>
              <a:ext uri="{FF2B5EF4-FFF2-40B4-BE49-F238E27FC236}">
                <a16:creationId xmlns:a16="http://schemas.microsoft.com/office/drawing/2014/main" id="{F4FD9E34-2E32-4B0B-BB87-105D81E69A68}"/>
              </a:ext>
            </a:extLst>
          </p:cNvPr>
          <p:cNvSpPr txBox="1"/>
          <p:nvPr/>
        </p:nvSpPr>
        <p:spPr>
          <a:xfrm>
            <a:off x="408997" y="1828714"/>
            <a:ext cx="11180329" cy="2554545"/>
          </a:xfrm>
          <a:prstGeom prst="rect">
            <a:avLst/>
          </a:prstGeom>
          <a:noFill/>
        </p:spPr>
        <p:txBody>
          <a:bodyPr wrap="square">
            <a:spAutoFit/>
          </a:bodyPr>
          <a:lstStyle/>
          <a:p>
            <a:pPr algn="ctr"/>
            <a:r>
              <a:rPr lang="en-US" sz="3200">
                <a:latin typeface="Times New Roman" panose="02020603050405020304" pitchFamily="18" charset="0"/>
                <a:cs typeface="Times New Roman" panose="02020603050405020304" pitchFamily="18" charset="0"/>
              </a:rPr>
              <a:t>DOM merupakan singkatan dari Document Object Model, yaitu model objek dari sebuah dokumen HTML yang dapat dimanfaatkan oleh JavaScript untuk mengolah dokumen HTML. Dengan memanfaatkan DOM, JavaScript dapat melakukan berbagai macam tindakan terhadap dokumen HTML.</a:t>
            </a:r>
          </a:p>
        </p:txBody>
      </p:sp>
    </p:spTree>
    <p:extLst>
      <p:ext uri="{BB962C8B-B14F-4D97-AF65-F5344CB8AC3E}">
        <p14:creationId xmlns:p14="http://schemas.microsoft.com/office/powerpoint/2010/main" val="3984027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93"/>
        <p:cNvGrpSpPr/>
        <p:nvPr/>
      </p:nvGrpSpPr>
      <p:grpSpPr>
        <a:xfrm>
          <a:off x="0" y="0"/>
          <a:ext cx="0" cy="0"/>
          <a:chOff x="0" y="0"/>
          <a:chExt cx="0" cy="0"/>
        </a:xfrm>
      </p:grpSpPr>
      <p:pic>
        <p:nvPicPr>
          <p:cNvPr id="1394" name="Google Shape;1394;p201"/>
          <p:cNvPicPr preferRelativeResize="0"/>
          <p:nvPr/>
        </p:nvPicPr>
        <p:blipFill>
          <a:blip r:embed="rId3">
            <a:alphaModFix/>
          </a:blip>
          <a:stretch>
            <a:fillRect/>
          </a:stretch>
        </p:blipFill>
        <p:spPr>
          <a:xfrm>
            <a:off x="4877403" y="2773745"/>
            <a:ext cx="6626109" cy="3626626"/>
          </a:xfrm>
          <a:prstGeom prst="rect">
            <a:avLst/>
          </a:prstGeom>
          <a:noFill/>
          <a:ln>
            <a:noFill/>
          </a:ln>
        </p:spPr>
      </p:pic>
      <p:sp>
        <p:nvSpPr>
          <p:cNvPr id="1395" name="Google Shape;1395;p201"/>
          <p:cNvSpPr txBox="1">
            <a:spLocks noGrp="1"/>
          </p:cNvSpPr>
          <p:nvPr>
            <p:ph type="body" idx="4294967295"/>
          </p:nvPr>
        </p:nvSpPr>
        <p:spPr>
          <a:xfrm>
            <a:off x="0" y="1917700"/>
            <a:ext cx="11093450" cy="4483100"/>
          </a:xfrm>
          <a:prstGeom prst="rect">
            <a:avLst/>
          </a:prstGeom>
        </p:spPr>
        <p:txBody>
          <a:bodyPr spcFirstLastPara="1" wrap="square" lIns="0" tIns="0" rIns="0" bIns="0" anchor="t" anchorCtr="0">
            <a:normAutofit/>
          </a:bodyPr>
          <a:lstStyle/>
          <a:p>
            <a:pPr marL="0" indent="0"/>
            <a:r>
              <a:rPr lang="en" sz="3200">
                <a:latin typeface="Times New Roman" panose="02020603050405020304" pitchFamily="18" charset="0"/>
                <a:cs typeface="Times New Roman" panose="02020603050405020304" pitchFamily="18" charset="0"/>
              </a:rPr>
              <a:t>Saat halaman web dibuka, browser membuat HTML DOM dari halaman tersebut berupa objek. DOM merepresentasikan semua konten halaman yang dapat dimodifikasi.</a:t>
            </a:r>
            <a:endParaRPr sz="3200">
              <a:latin typeface="Times New Roman" panose="02020603050405020304" pitchFamily="18" charset="0"/>
              <a:cs typeface="Times New Roman" panose="02020603050405020304" pitchFamily="18" charset="0"/>
            </a:endParaRPr>
          </a:p>
          <a:p>
            <a:pPr marL="0" indent="0"/>
            <a:endParaRPr sz="3200">
              <a:latin typeface="Times New Roman" panose="02020603050405020304" pitchFamily="18" charset="0"/>
              <a:cs typeface="Times New Roman" panose="02020603050405020304" pitchFamily="18" charset="0"/>
            </a:endParaRPr>
          </a:p>
          <a:p>
            <a:pPr marL="0" indent="0"/>
            <a:r>
              <a:rPr lang="en" sz="3200">
                <a:latin typeface="Times New Roman" panose="02020603050405020304" pitchFamily="18" charset="0"/>
                <a:cs typeface="Times New Roman" panose="02020603050405020304" pitchFamily="18" charset="0"/>
              </a:rPr>
              <a:t>Dengan DOM, Javascript</a:t>
            </a:r>
            <a:br>
              <a:rPr lang="en" sz="3200">
                <a:latin typeface="Times New Roman" panose="02020603050405020304" pitchFamily="18" charset="0"/>
                <a:cs typeface="Times New Roman" panose="02020603050405020304" pitchFamily="18" charset="0"/>
              </a:rPr>
            </a:br>
            <a:r>
              <a:rPr lang="en" sz="3200">
                <a:latin typeface="Times New Roman" panose="02020603050405020304" pitchFamily="18" charset="0"/>
                <a:cs typeface="Times New Roman" panose="02020603050405020304" pitchFamily="18" charset="0"/>
              </a:rPr>
              <a:t>mampu membuat </a:t>
            </a:r>
            <a:br>
              <a:rPr lang="en" sz="3200">
                <a:latin typeface="Times New Roman" panose="02020603050405020304" pitchFamily="18" charset="0"/>
                <a:cs typeface="Times New Roman" panose="02020603050405020304" pitchFamily="18" charset="0"/>
              </a:rPr>
            </a:br>
            <a:r>
              <a:rPr lang="en" sz="3200">
                <a:latin typeface="Times New Roman" panose="02020603050405020304" pitchFamily="18" charset="0"/>
                <a:cs typeface="Times New Roman" panose="02020603050405020304" pitchFamily="18" charset="0"/>
              </a:rPr>
              <a:t>HTML yang dinamis</a:t>
            </a:r>
            <a:endParaRPr sz="3200">
              <a:latin typeface="Times New Roman" panose="02020603050405020304" pitchFamily="18" charset="0"/>
              <a:cs typeface="Times New Roman" panose="02020603050405020304" pitchFamily="18" charset="0"/>
            </a:endParaRPr>
          </a:p>
        </p:txBody>
      </p:sp>
      <p:sp>
        <p:nvSpPr>
          <p:cNvPr id="1396" name="Google Shape;1396;p201"/>
          <p:cNvSpPr txBox="1">
            <a:spLocks noGrp="1"/>
          </p:cNvSpPr>
          <p:nvPr>
            <p:ph type="title" idx="4294967295"/>
          </p:nvPr>
        </p:nvSpPr>
        <p:spPr>
          <a:xfrm>
            <a:off x="0" y="407988"/>
            <a:ext cx="11179175" cy="750887"/>
          </a:xfrm>
          <a:prstGeom prst="rect">
            <a:avLst/>
          </a:prstGeom>
        </p:spPr>
        <p:txBody>
          <a:bodyPr spcFirstLastPara="1" wrap="square" lIns="0" tIns="0" rIns="0" bIns="0" anchor="ctr" anchorCtr="0">
            <a:normAutofit/>
          </a:bodyPr>
          <a:lstStyle/>
          <a:p>
            <a:r>
              <a:rPr lang="en" b="1">
                <a:solidFill>
                  <a:schemeClr val="bg1"/>
                </a:solidFill>
              </a:rPr>
              <a:t>Document Object Model (DOM)</a:t>
            </a:r>
            <a:endParaRPr b="1">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396;p201">
            <a:extLst>
              <a:ext uri="{FF2B5EF4-FFF2-40B4-BE49-F238E27FC236}">
                <a16:creationId xmlns:a16="http://schemas.microsoft.com/office/drawing/2014/main" id="{D1430875-3D8D-44E3-9AC7-577D8FE9F8A6}"/>
              </a:ext>
            </a:extLst>
          </p:cNvPr>
          <p:cNvSpPr txBox="1">
            <a:spLocks/>
          </p:cNvSpPr>
          <p:nvPr/>
        </p:nvSpPr>
        <p:spPr>
          <a:xfrm>
            <a:off x="408997" y="407834"/>
            <a:ext cx="11180329" cy="751470"/>
          </a:xfrm>
          <a:prstGeom prst="rect">
            <a:avLst/>
          </a:prstGeom>
        </p:spPr>
        <p:txBody>
          <a:bodyPr spcFirstLastPara="1" wrap="square" lIns="0" tIns="0" rIns="0" bIns="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solidFill>
                  <a:schemeClr val="bg1"/>
                </a:solidFill>
              </a:rPr>
              <a:t>Hal yang bisa dilakukan oleh DOM</a:t>
            </a:r>
          </a:p>
        </p:txBody>
      </p:sp>
      <p:graphicFrame>
        <p:nvGraphicFramePr>
          <p:cNvPr id="2" name="Diagram 1">
            <a:extLst>
              <a:ext uri="{FF2B5EF4-FFF2-40B4-BE49-F238E27FC236}">
                <a16:creationId xmlns:a16="http://schemas.microsoft.com/office/drawing/2014/main" id="{3265975D-1F0A-41AC-8206-C5BAD836CC9F}"/>
              </a:ext>
            </a:extLst>
          </p:cNvPr>
          <p:cNvGraphicFramePr/>
          <p:nvPr/>
        </p:nvGraphicFramePr>
        <p:xfrm>
          <a:off x="782927" y="1623526"/>
          <a:ext cx="10806399" cy="51504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83074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396;p201">
            <a:extLst>
              <a:ext uri="{FF2B5EF4-FFF2-40B4-BE49-F238E27FC236}">
                <a16:creationId xmlns:a16="http://schemas.microsoft.com/office/drawing/2014/main" id="{D1430875-3D8D-44E3-9AC7-577D8FE9F8A6}"/>
              </a:ext>
            </a:extLst>
          </p:cNvPr>
          <p:cNvSpPr txBox="1">
            <a:spLocks/>
          </p:cNvSpPr>
          <p:nvPr/>
        </p:nvSpPr>
        <p:spPr>
          <a:xfrm>
            <a:off x="408997" y="407834"/>
            <a:ext cx="11180329" cy="751470"/>
          </a:xfrm>
          <a:prstGeom prst="rect">
            <a:avLst/>
          </a:prstGeom>
        </p:spPr>
        <p:txBody>
          <a:bodyPr spcFirstLastPara="1" wrap="square" lIns="0" tIns="0" rIns="0" bIns="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solidFill>
                  <a:schemeClr val="bg1"/>
                </a:solidFill>
              </a:rPr>
              <a:t>Yang Akan dipelajari pada DOM</a:t>
            </a:r>
          </a:p>
        </p:txBody>
      </p:sp>
      <p:graphicFrame>
        <p:nvGraphicFramePr>
          <p:cNvPr id="2" name="Diagram 1">
            <a:extLst>
              <a:ext uri="{FF2B5EF4-FFF2-40B4-BE49-F238E27FC236}">
                <a16:creationId xmlns:a16="http://schemas.microsoft.com/office/drawing/2014/main" id="{3265975D-1F0A-41AC-8206-C5BAD836CC9F}"/>
              </a:ext>
            </a:extLst>
          </p:cNvPr>
          <p:cNvGraphicFramePr/>
          <p:nvPr/>
        </p:nvGraphicFramePr>
        <p:xfrm>
          <a:off x="782927" y="1623526"/>
          <a:ext cx="10806399" cy="51504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47646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396;p201">
            <a:extLst>
              <a:ext uri="{FF2B5EF4-FFF2-40B4-BE49-F238E27FC236}">
                <a16:creationId xmlns:a16="http://schemas.microsoft.com/office/drawing/2014/main" id="{D1430875-3D8D-44E3-9AC7-577D8FE9F8A6}"/>
              </a:ext>
            </a:extLst>
          </p:cNvPr>
          <p:cNvSpPr txBox="1">
            <a:spLocks/>
          </p:cNvSpPr>
          <p:nvPr/>
        </p:nvSpPr>
        <p:spPr>
          <a:xfrm>
            <a:off x="408997" y="407834"/>
            <a:ext cx="11180329" cy="751470"/>
          </a:xfrm>
          <a:prstGeom prst="rect">
            <a:avLst/>
          </a:prstGeom>
        </p:spPr>
        <p:txBody>
          <a:bodyPr spcFirstLastPara="1" wrap="square" lIns="0" tIns="0" rIns="0" bIns="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solidFill>
                  <a:schemeClr val="bg1"/>
                </a:solidFill>
              </a:rPr>
              <a:t>Mencari Elemen HTML Dengan DOM</a:t>
            </a:r>
          </a:p>
        </p:txBody>
      </p:sp>
      <p:pic>
        <p:nvPicPr>
          <p:cNvPr id="5" name="Picture 4">
            <a:extLst>
              <a:ext uri="{FF2B5EF4-FFF2-40B4-BE49-F238E27FC236}">
                <a16:creationId xmlns:a16="http://schemas.microsoft.com/office/drawing/2014/main" id="{E03A8991-377B-440E-B1A3-4969D4A162F7}"/>
              </a:ext>
            </a:extLst>
          </p:cNvPr>
          <p:cNvPicPr>
            <a:picLocks noChangeAspect="1"/>
          </p:cNvPicPr>
          <p:nvPr/>
        </p:nvPicPr>
        <p:blipFill>
          <a:blip r:embed="rId3"/>
          <a:stretch>
            <a:fillRect/>
          </a:stretch>
        </p:blipFill>
        <p:spPr>
          <a:xfrm>
            <a:off x="856379" y="1961630"/>
            <a:ext cx="10285565" cy="4719087"/>
          </a:xfrm>
          <a:prstGeom prst="rect">
            <a:avLst/>
          </a:prstGeom>
        </p:spPr>
      </p:pic>
    </p:spTree>
    <p:extLst>
      <p:ext uri="{BB962C8B-B14F-4D97-AF65-F5344CB8AC3E}">
        <p14:creationId xmlns:p14="http://schemas.microsoft.com/office/powerpoint/2010/main" val="1904096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56"/>
        <p:cNvGrpSpPr/>
        <p:nvPr/>
      </p:nvGrpSpPr>
      <p:grpSpPr>
        <a:xfrm>
          <a:off x="0" y="0"/>
          <a:ext cx="0" cy="0"/>
          <a:chOff x="0" y="0"/>
          <a:chExt cx="0" cy="0"/>
        </a:xfrm>
      </p:grpSpPr>
      <p:sp>
        <p:nvSpPr>
          <p:cNvPr id="1457" name="Google Shape;1457;p209"/>
          <p:cNvSpPr txBox="1">
            <a:spLocks noGrp="1"/>
          </p:cNvSpPr>
          <p:nvPr>
            <p:ph type="body" idx="4294967295"/>
          </p:nvPr>
        </p:nvSpPr>
        <p:spPr>
          <a:xfrm>
            <a:off x="0" y="1917700"/>
            <a:ext cx="11264900" cy="4524375"/>
          </a:xfrm>
          <a:prstGeom prst="rect">
            <a:avLst/>
          </a:prstGeom>
        </p:spPr>
        <p:txBody>
          <a:bodyPr spcFirstLastPara="1" wrap="square" lIns="0" tIns="0" rIns="0" bIns="0" anchor="t" anchorCtr="0">
            <a:normAutofit/>
          </a:bodyPr>
          <a:lstStyle/>
          <a:p>
            <a:pPr marL="0" indent="0"/>
            <a:r>
              <a:rPr lang="en" sz="2400" dirty="0">
                <a:latin typeface="Times New Roman" panose="02020603050405020304" pitchFamily="18" charset="0"/>
                <a:cs typeface="Times New Roman" panose="02020603050405020304" pitchFamily="18" charset="0"/>
              </a:rPr>
              <a:t>Beberapa method untuk mencari elemen HTML :</a:t>
            </a:r>
            <a:endParaRPr sz="2400" dirty="0">
              <a:latin typeface="Times New Roman" panose="02020603050405020304" pitchFamily="18" charset="0"/>
              <a:cs typeface="Times New Roman" panose="02020603050405020304" pitchFamily="18" charset="0"/>
            </a:endParaRPr>
          </a:p>
          <a:p>
            <a:pPr indent="-466618">
              <a:buSzPts val="2000"/>
              <a:buChar char="●"/>
            </a:pPr>
            <a:r>
              <a:rPr lang="en" sz="2400" dirty="0">
                <a:latin typeface="Times New Roman" panose="02020603050405020304" pitchFamily="18" charset="0"/>
                <a:cs typeface="Times New Roman" panose="02020603050405020304" pitchFamily="18" charset="0"/>
              </a:rPr>
              <a:t>document.getElementById(id) </a:t>
            </a:r>
            <a:endParaRPr sz="2400" dirty="0">
              <a:latin typeface="Times New Roman" panose="02020603050405020304" pitchFamily="18" charset="0"/>
              <a:cs typeface="Times New Roman" panose="02020603050405020304" pitchFamily="18" charset="0"/>
            </a:endParaRPr>
          </a:p>
          <a:p>
            <a:pPr indent="-466618">
              <a:buSzPts val="2000"/>
              <a:buChar char="●"/>
            </a:pPr>
            <a:r>
              <a:rPr lang="en" sz="2400" dirty="0">
                <a:latin typeface="Times New Roman" panose="02020603050405020304" pitchFamily="18" charset="0"/>
                <a:cs typeface="Times New Roman" panose="02020603050405020304" pitchFamily="18" charset="0"/>
              </a:rPr>
              <a:t>document.getElementsByTagName(name)</a:t>
            </a:r>
            <a:endParaRPr sz="2400" dirty="0">
              <a:latin typeface="Times New Roman" panose="02020603050405020304" pitchFamily="18" charset="0"/>
              <a:cs typeface="Times New Roman" panose="02020603050405020304" pitchFamily="18" charset="0"/>
            </a:endParaRPr>
          </a:p>
          <a:p>
            <a:pPr indent="-466618">
              <a:buSzPts val="2000"/>
              <a:buChar char="●"/>
            </a:pPr>
            <a:r>
              <a:rPr lang="en" sz="2400" dirty="0">
                <a:latin typeface="Times New Roman" panose="02020603050405020304" pitchFamily="18" charset="0"/>
                <a:cs typeface="Times New Roman" panose="02020603050405020304" pitchFamily="18" charset="0"/>
              </a:rPr>
              <a:t>document.getElementsByClassName(name)</a:t>
            </a:r>
            <a:endParaRPr sz="2400" dirty="0">
              <a:latin typeface="Times New Roman" panose="02020603050405020304" pitchFamily="18" charset="0"/>
              <a:cs typeface="Times New Roman" panose="02020603050405020304" pitchFamily="18" charset="0"/>
            </a:endParaRPr>
          </a:p>
          <a:p>
            <a:pPr marL="0" indent="0"/>
            <a:endParaRPr sz="2400" dirty="0">
              <a:latin typeface="Times New Roman" panose="02020603050405020304" pitchFamily="18" charset="0"/>
              <a:cs typeface="Times New Roman" panose="02020603050405020304" pitchFamily="18" charset="0"/>
            </a:endParaRPr>
          </a:p>
          <a:p>
            <a:pPr marL="0" indent="0"/>
            <a:r>
              <a:rPr lang="en" sz="2400" dirty="0">
                <a:latin typeface="Times New Roman" panose="02020603050405020304" pitchFamily="18" charset="0"/>
                <a:cs typeface="Times New Roman" panose="02020603050405020304" pitchFamily="18" charset="0"/>
              </a:rPr>
              <a:t>Note, pencarian selain dengan Id </a:t>
            </a:r>
            <a:br>
              <a:rPr lang="en" sz="2400" dirty="0">
                <a:latin typeface="Times New Roman" panose="02020603050405020304" pitchFamily="18" charset="0"/>
                <a:cs typeface="Times New Roman" panose="02020603050405020304" pitchFamily="18" charset="0"/>
              </a:rPr>
            </a:br>
            <a:r>
              <a:rPr lang="en" sz="2400" dirty="0">
                <a:latin typeface="Times New Roman" panose="02020603050405020304" pitchFamily="18" charset="0"/>
                <a:cs typeface="Times New Roman" panose="02020603050405020304" pitchFamily="18" charset="0"/>
              </a:rPr>
              <a:t>menghasilkan collection of object HTML</a:t>
            </a:r>
            <a:br>
              <a:rPr lang="en" sz="2400" dirty="0">
                <a:latin typeface="Times New Roman" panose="02020603050405020304" pitchFamily="18" charset="0"/>
                <a:cs typeface="Times New Roman" panose="02020603050405020304" pitchFamily="18" charset="0"/>
              </a:rPr>
            </a:br>
            <a:r>
              <a:rPr lang="en" sz="2400" dirty="0">
                <a:latin typeface="Times New Roman" panose="02020603050405020304" pitchFamily="18" charset="0"/>
                <a:cs typeface="Times New Roman" panose="02020603050405020304" pitchFamily="18" charset="0"/>
              </a:rPr>
              <a:t>(lihat dari s pada getElements)</a:t>
            </a:r>
            <a:br>
              <a:rPr lang="en" sz="2400" dirty="0">
                <a:latin typeface="Times New Roman" panose="02020603050405020304" pitchFamily="18" charset="0"/>
                <a:cs typeface="Times New Roman" panose="02020603050405020304" pitchFamily="18" charset="0"/>
              </a:rPr>
            </a:br>
            <a:br>
              <a:rPr lang="en" sz="2400" dirty="0">
                <a:latin typeface="Times New Roman" panose="02020603050405020304" pitchFamily="18" charset="0"/>
                <a:cs typeface="Times New Roman" panose="02020603050405020304" pitchFamily="18" charset="0"/>
              </a:rPr>
            </a:br>
            <a:r>
              <a:rPr lang="en" sz="2400" dirty="0">
                <a:latin typeface="Times New Roman" panose="02020603050405020304" pitchFamily="18" charset="0"/>
                <a:cs typeface="Times New Roman" panose="02020603050405020304" pitchFamily="18" charset="0"/>
              </a:rPr>
              <a:t>Bisa dipilih dengan kurung siku ke indexnya</a:t>
            </a:r>
            <a:endParaRPr sz="2400" dirty="0">
              <a:latin typeface="Times New Roman" panose="02020603050405020304" pitchFamily="18" charset="0"/>
              <a:cs typeface="Times New Roman" panose="02020603050405020304" pitchFamily="18" charset="0"/>
            </a:endParaRPr>
          </a:p>
          <a:p>
            <a:pPr marL="0" indent="0"/>
            <a:endParaRPr sz="2400" dirty="0"/>
          </a:p>
        </p:txBody>
      </p:sp>
      <p:sp>
        <p:nvSpPr>
          <p:cNvPr id="1458" name="Google Shape;1458;p209"/>
          <p:cNvSpPr txBox="1">
            <a:spLocks noGrp="1"/>
          </p:cNvSpPr>
          <p:nvPr>
            <p:ph type="title" idx="4294967295"/>
          </p:nvPr>
        </p:nvSpPr>
        <p:spPr>
          <a:xfrm>
            <a:off x="0" y="366713"/>
            <a:ext cx="11179175" cy="750887"/>
          </a:xfrm>
          <a:prstGeom prst="rect">
            <a:avLst/>
          </a:prstGeom>
        </p:spPr>
        <p:txBody>
          <a:bodyPr spcFirstLastPara="1" wrap="square" lIns="0" tIns="0" rIns="0" bIns="0" anchor="ctr" anchorCtr="0">
            <a:normAutofit/>
          </a:bodyPr>
          <a:lstStyle/>
          <a:p>
            <a:r>
              <a:rPr lang="en" b="1">
                <a:solidFill>
                  <a:schemeClr val="bg1"/>
                </a:solidFill>
              </a:rPr>
              <a:t>Mencari Elemen HTML</a:t>
            </a:r>
            <a:endParaRPr b="1">
              <a:solidFill>
                <a:schemeClr val="bg1"/>
              </a:solidFill>
            </a:endParaRPr>
          </a:p>
        </p:txBody>
      </p:sp>
      <p:pic>
        <p:nvPicPr>
          <p:cNvPr id="1459" name="Google Shape;1459;p209"/>
          <p:cNvPicPr preferRelativeResize="0"/>
          <p:nvPr/>
        </p:nvPicPr>
        <p:blipFill>
          <a:blip r:embed="rId3">
            <a:alphaModFix/>
          </a:blip>
          <a:stretch>
            <a:fillRect/>
          </a:stretch>
        </p:blipFill>
        <p:spPr>
          <a:xfrm>
            <a:off x="6953694" y="3551274"/>
            <a:ext cx="4635618" cy="28906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396;p201">
            <a:extLst>
              <a:ext uri="{FF2B5EF4-FFF2-40B4-BE49-F238E27FC236}">
                <a16:creationId xmlns:a16="http://schemas.microsoft.com/office/drawing/2014/main" id="{D1430875-3D8D-44E3-9AC7-577D8FE9F8A6}"/>
              </a:ext>
            </a:extLst>
          </p:cNvPr>
          <p:cNvSpPr txBox="1">
            <a:spLocks/>
          </p:cNvSpPr>
          <p:nvPr/>
        </p:nvSpPr>
        <p:spPr>
          <a:xfrm>
            <a:off x="408997" y="407834"/>
            <a:ext cx="11180329" cy="751470"/>
          </a:xfrm>
          <a:prstGeom prst="rect">
            <a:avLst/>
          </a:prstGeom>
        </p:spPr>
        <p:txBody>
          <a:bodyPr spcFirstLastPara="1" wrap="square" lIns="0" tIns="0" rIns="0" bIns="0" anchor="ctr" anchorCtr="0">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solidFill>
                  <a:schemeClr val="bg1"/>
                </a:solidFill>
              </a:rPr>
              <a:t>Contoh Mencari Elemen HTML Dengan DOM</a:t>
            </a:r>
          </a:p>
        </p:txBody>
      </p:sp>
      <p:sp>
        <p:nvSpPr>
          <p:cNvPr id="6" name="TextBox 5">
            <a:extLst>
              <a:ext uri="{FF2B5EF4-FFF2-40B4-BE49-F238E27FC236}">
                <a16:creationId xmlns:a16="http://schemas.microsoft.com/office/drawing/2014/main" id="{125E5AEC-472C-49CB-9DE4-86F6B0C7B4CE}"/>
              </a:ext>
            </a:extLst>
          </p:cNvPr>
          <p:cNvSpPr txBox="1"/>
          <p:nvPr/>
        </p:nvSpPr>
        <p:spPr>
          <a:xfrm>
            <a:off x="261257" y="1941569"/>
            <a:ext cx="11328068" cy="4524315"/>
          </a:xfrm>
          <a:prstGeom prst="rect">
            <a:avLst/>
          </a:prstGeom>
          <a:noFill/>
        </p:spPr>
        <p:txBody>
          <a:bodyPr wrap="square">
            <a:spAutoFit/>
          </a:bodyPr>
          <a:lstStyle/>
          <a:p>
            <a:r>
              <a:rPr lang="en-US" sz="2400" b="0">
                <a:solidFill>
                  <a:srgbClr val="91B3E0"/>
                </a:solidFill>
                <a:effectLst/>
                <a:latin typeface="Consolas" panose="020B0609020204030204" pitchFamily="49" charset="0"/>
              </a:rPr>
              <a:t>&lt;!</a:t>
            </a:r>
            <a:r>
              <a:rPr lang="en-US" sz="2400" b="0">
                <a:solidFill>
                  <a:srgbClr val="4B69C6"/>
                </a:solidFill>
                <a:effectLst/>
                <a:latin typeface="Consolas" panose="020B0609020204030204" pitchFamily="49" charset="0"/>
              </a:rPr>
              <a:t>DOCTYPE</a:t>
            </a:r>
            <a:r>
              <a:rPr lang="en-US" sz="2400" b="0">
                <a:solidFill>
                  <a:srgbClr val="91B3E0"/>
                </a:solidFill>
                <a:effectLst/>
                <a:latin typeface="Consolas" panose="020B0609020204030204" pitchFamily="49" charset="0"/>
              </a:rPr>
              <a:t> </a:t>
            </a:r>
            <a:r>
              <a:rPr lang="en-US" sz="2400" b="0" i="1">
                <a:solidFill>
                  <a:srgbClr val="8190A0"/>
                </a:solidFill>
                <a:effectLst/>
                <a:latin typeface="Consolas" panose="020B0609020204030204" pitchFamily="49" charset="0"/>
              </a:rPr>
              <a:t>html</a:t>
            </a:r>
            <a:r>
              <a:rPr lang="en-US" sz="2400" b="0">
                <a:solidFill>
                  <a:srgbClr val="91B3E0"/>
                </a:solidFill>
                <a:effectLst/>
                <a:latin typeface="Consolas" panose="020B0609020204030204" pitchFamily="49" charset="0"/>
              </a:rPr>
              <a:t>&gt;</a:t>
            </a:r>
            <a:endParaRPr lang="en-US" sz="2400" b="0">
              <a:solidFill>
                <a:srgbClr val="333333"/>
              </a:solidFill>
              <a:effectLst/>
              <a:latin typeface="Consolas" panose="020B0609020204030204" pitchFamily="49" charset="0"/>
            </a:endParaRPr>
          </a:p>
          <a:p>
            <a:r>
              <a:rPr lang="en-US" sz="2400" b="0">
                <a:solidFill>
                  <a:srgbClr val="91B3E0"/>
                </a:solidFill>
                <a:effectLst/>
                <a:latin typeface="Consolas" panose="020B0609020204030204" pitchFamily="49" charset="0"/>
              </a:rPr>
              <a:t>&lt;</a:t>
            </a:r>
            <a:r>
              <a:rPr lang="en-US" sz="2400" b="0">
                <a:solidFill>
                  <a:srgbClr val="4B69C6"/>
                </a:solidFill>
                <a:effectLst/>
                <a:latin typeface="Consolas" panose="020B0609020204030204" pitchFamily="49" charset="0"/>
              </a:rPr>
              <a:t>html</a:t>
            </a:r>
            <a:r>
              <a:rPr lang="en-US" sz="2400" b="0">
                <a:solidFill>
                  <a:srgbClr val="91B3E0"/>
                </a:solidFill>
                <a:effectLst/>
                <a:latin typeface="Consolas" panose="020B0609020204030204" pitchFamily="49" charset="0"/>
              </a:rPr>
              <a:t>&gt;</a:t>
            </a:r>
            <a:endParaRPr lang="en-US" sz="2400" b="0">
              <a:solidFill>
                <a:srgbClr val="333333"/>
              </a:solidFill>
              <a:effectLst/>
              <a:latin typeface="Consolas" panose="020B0609020204030204" pitchFamily="49" charset="0"/>
            </a:endParaRPr>
          </a:p>
          <a:p>
            <a:r>
              <a:rPr lang="en-US" sz="2400" b="0">
                <a:solidFill>
                  <a:srgbClr val="333333"/>
                </a:solidFill>
                <a:effectLst/>
                <a:latin typeface="Consolas" panose="020B0609020204030204" pitchFamily="49" charset="0"/>
              </a:rPr>
              <a:t>    </a:t>
            </a:r>
            <a:r>
              <a:rPr lang="en-US" sz="2400" b="0">
                <a:solidFill>
                  <a:srgbClr val="91B3E0"/>
                </a:solidFill>
                <a:effectLst/>
                <a:latin typeface="Consolas" panose="020B0609020204030204" pitchFamily="49" charset="0"/>
              </a:rPr>
              <a:t>&lt;</a:t>
            </a:r>
            <a:r>
              <a:rPr lang="en-US" sz="2400" b="0">
                <a:solidFill>
                  <a:srgbClr val="4B69C6"/>
                </a:solidFill>
                <a:effectLst/>
                <a:latin typeface="Consolas" panose="020B0609020204030204" pitchFamily="49" charset="0"/>
              </a:rPr>
              <a:t>head</a:t>
            </a:r>
            <a:r>
              <a:rPr lang="en-US" sz="2400" b="0">
                <a:solidFill>
                  <a:srgbClr val="91B3E0"/>
                </a:solidFill>
                <a:effectLst/>
                <a:latin typeface="Consolas" panose="020B0609020204030204" pitchFamily="49" charset="0"/>
              </a:rPr>
              <a:t>&gt;</a:t>
            </a:r>
            <a:endParaRPr lang="en-US" sz="2400" b="0">
              <a:solidFill>
                <a:srgbClr val="333333"/>
              </a:solidFill>
              <a:effectLst/>
              <a:latin typeface="Consolas" panose="020B0609020204030204" pitchFamily="49" charset="0"/>
            </a:endParaRPr>
          </a:p>
          <a:p>
            <a:r>
              <a:rPr lang="en-US" sz="2400" b="0">
                <a:solidFill>
                  <a:srgbClr val="333333"/>
                </a:solidFill>
                <a:effectLst/>
                <a:latin typeface="Consolas" panose="020B0609020204030204" pitchFamily="49" charset="0"/>
              </a:rPr>
              <a:t>        </a:t>
            </a:r>
            <a:r>
              <a:rPr lang="en-US" sz="2400" b="0">
                <a:solidFill>
                  <a:srgbClr val="91B3E0"/>
                </a:solidFill>
                <a:effectLst/>
                <a:latin typeface="Consolas" panose="020B0609020204030204" pitchFamily="49" charset="0"/>
              </a:rPr>
              <a:t>&lt;</a:t>
            </a:r>
            <a:r>
              <a:rPr lang="en-US" sz="2400" b="0">
                <a:solidFill>
                  <a:srgbClr val="4B69C6"/>
                </a:solidFill>
                <a:effectLst/>
                <a:latin typeface="Consolas" panose="020B0609020204030204" pitchFamily="49" charset="0"/>
              </a:rPr>
              <a:t>title</a:t>
            </a:r>
            <a:r>
              <a:rPr lang="en-US" sz="2400" b="0">
                <a:solidFill>
                  <a:srgbClr val="91B3E0"/>
                </a:solidFill>
                <a:effectLst/>
                <a:latin typeface="Consolas" panose="020B0609020204030204" pitchFamily="49" charset="0"/>
              </a:rPr>
              <a:t>&gt;</a:t>
            </a:r>
            <a:r>
              <a:rPr lang="en-US" sz="2400" b="0">
                <a:solidFill>
                  <a:srgbClr val="333333"/>
                </a:solidFill>
                <a:effectLst/>
                <a:latin typeface="Consolas" panose="020B0609020204030204" pitchFamily="49" charset="0"/>
              </a:rPr>
              <a:t>Belajar DOM Javascript</a:t>
            </a:r>
            <a:r>
              <a:rPr lang="en-US" sz="2400" b="0">
                <a:solidFill>
                  <a:srgbClr val="91B3E0"/>
                </a:solidFill>
                <a:effectLst/>
                <a:latin typeface="Consolas" panose="020B0609020204030204" pitchFamily="49" charset="0"/>
              </a:rPr>
              <a:t>&lt;/</a:t>
            </a:r>
            <a:r>
              <a:rPr lang="en-US" sz="2400" b="0">
                <a:solidFill>
                  <a:srgbClr val="4B69C6"/>
                </a:solidFill>
                <a:effectLst/>
                <a:latin typeface="Consolas" panose="020B0609020204030204" pitchFamily="49" charset="0"/>
              </a:rPr>
              <a:t>title</a:t>
            </a:r>
            <a:r>
              <a:rPr lang="en-US" sz="2400" b="0">
                <a:solidFill>
                  <a:srgbClr val="91B3E0"/>
                </a:solidFill>
                <a:effectLst/>
                <a:latin typeface="Consolas" panose="020B0609020204030204" pitchFamily="49" charset="0"/>
              </a:rPr>
              <a:t>&gt;</a:t>
            </a:r>
            <a:endParaRPr lang="en-US" sz="2400" b="0">
              <a:solidFill>
                <a:srgbClr val="333333"/>
              </a:solidFill>
              <a:effectLst/>
              <a:latin typeface="Consolas" panose="020B0609020204030204" pitchFamily="49" charset="0"/>
            </a:endParaRPr>
          </a:p>
          <a:p>
            <a:r>
              <a:rPr lang="en-US" sz="2400" b="0">
                <a:solidFill>
                  <a:srgbClr val="333333"/>
                </a:solidFill>
                <a:effectLst/>
                <a:latin typeface="Consolas" panose="020B0609020204030204" pitchFamily="49" charset="0"/>
              </a:rPr>
              <a:t>    </a:t>
            </a:r>
            <a:r>
              <a:rPr lang="en-US" sz="2400" b="0">
                <a:solidFill>
                  <a:srgbClr val="91B3E0"/>
                </a:solidFill>
                <a:effectLst/>
                <a:latin typeface="Consolas" panose="020B0609020204030204" pitchFamily="49" charset="0"/>
              </a:rPr>
              <a:t>&lt;/</a:t>
            </a:r>
            <a:r>
              <a:rPr lang="en-US" sz="2400" b="0">
                <a:solidFill>
                  <a:srgbClr val="4B69C6"/>
                </a:solidFill>
                <a:effectLst/>
                <a:latin typeface="Consolas" panose="020B0609020204030204" pitchFamily="49" charset="0"/>
              </a:rPr>
              <a:t>head</a:t>
            </a:r>
            <a:r>
              <a:rPr lang="en-US" sz="2400" b="0">
                <a:solidFill>
                  <a:srgbClr val="91B3E0"/>
                </a:solidFill>
                <a:effectLst/>
                <a:latin typeface="Consolas" panose="020B0609020204030204" pitchFamily="49" charset="0"/>
              </a:rPr>
              <a:t>&gt;</a:t>
            </a:r>
            <a:endParaRPr lang="en-US" sz="2400" b="0">
              <a:solidFill>
                <a:srgbClr val="333333"/>
              </a:solidFill>
              <a:effectLst/>
              <a:latin typeface="Consolas" panose="020B0609020204030204" pitchFamily="49" charset="0"/>
            </a:endParaRPr>
          </a:p>
          <a:p>
            <a:r>
              <a:rPr lang="en-US" sz="2400" b="0">
                <a:solidFill>
                  <a:srgbClr val="333333"/>
                </a:solidFill>
                <a:effectLst/>
                <a:latin typeface="Consolas" panose="020B0609020204030204" pitchFamily="49" charset="0"/>
              </a:rPr>
              <a:t>    </a:t>
            </a:r>
            <a:r>
              <a:rPr lang="en-US" sz="2400" b="0">
                <a:solidFill>
                  <a:srgbClr val="91B3E0"/>
                </a:solidFill>
                <a:effectLst/>
                <a:latin typeface="Consolas" panose="020B0609020204030204" pitchFamily="49" charset="0"/>
              </a:rPr>
              <a:t>&lt;</a:t>
            </a:r>
            <a:r>
              <a:rPr lang="en-US" sz="2400" b="0">
                <a:solidFill>
                  <a:srgbClr val="4B69C6"/>
                </a:solidFill>
                <a:effectLst/>
                <a:latin typeface="Consolas" panose="020B0609020204030204" pitchFamily="49" charset="0"/>
              </a:rPr>
              <a:t>body</a:t>
            </a:r>
            <a:r>
              <a:rPr lang="en-US" sz="2400" b="0">
                <a:solidFill>
                  <a:srgbClr val="91B3E0"/>
                </a:solidFill>
                <a:effectLst/>
                <a:latin typeface="Consolas" panose="020B0609020204030204" pitchFamily="49" charset="0"/>
              </a:rPr>
              <a:t>&gt;</a:t>
            </a:r>
            <a:endParaRPr lang="en-US" sz="2400" b="0">
              <a:solidFill>
                <a:srgbClr val="333333"/>
              </a:solidFill>
              <a:effectLst/>
              <a:latin typeface="Consolas" panose="020B0609020204030204" pitchFamily="49" charset="0"/>
            </a:endParaRPr>
          </a:p>
          <a:p>
            <a:r>
              <a:rPr lang="en-US" sz="2400" b="0">
                <a:solidFill>
                  <a:srgbClr val="333333"/>
                </a:solidFill>
                <a:effectLst/>
                <a:latin typeface="Consolas" panose="020B0609020204030204" pitchFamily="49" charset="0"/>
              </a:rPr>
              <a:t>        </a:t>
            </a:r>
            <a:r>
              <a:rPr lang="en-US" sz="2400" b="0">
                <a:solidFill>
                  <a:srgbClr val="91B3E0"/>
                </a:solidFill>
                <a:effectLst/>
                <a:latin typeface="Consolas" panose="020B0609020204030204" pitchFamily="49" charset="0"/>
              </a:rPr>
              <a:t>&lt;</a:t>
            </a:r>
            <a:r>
              <a:rPr lang="en-US" sz="2400" b="0">
                <a:solidFill>
                  <a:srgbClr val="4B69C6"/>
                </a:solidFill>
                <a:effectLst/>
                <a:latin typeface="Consolas" panose="020B0609020204030204" pitchFamily="49" charset="0"/>
              </a:rPr>
              <a:t>p</a:t>
            </a:r>
            <a:r>
              <a:rPr lang="en-US" sz="2400" b="0">
                <a:solidFill>
                  <a:srgbClr val="91B3E0"/>
                </a:solidFill>
                <a:effectLst/>
                <a:latin typeface="Consolas" panose="020B0609020204030204" pitchFamily="49" charset="0"/>
              </a:rPr>
              <a:t> </a:t>
            </a:r>
            <a:r>
              <a:rPr lang="en-US" sz="2400" b="0" i="1">
                <a:solidFill>
                  <a:srgbClr val="8190A0"/>
                </a:solidFill>
                <a:effectLst/>
                <a:latin typeface="Consolas" panose="020B0609020204030204" pitchFamily="49" charset="0"/>
              </a:rPr>
              <a:t>id</a:t>
            </a:r>
            <a:r>
              <a:rPr lang="en-US" sz="2400" b="0">
                <a:solidFill>
                  <a:srgbClr val="777777"/>
                </a:solidFill>
                <a:effectLst/>
                <a:latin typeface="Consolas" panose="020B0609020204030204" pitchFamily="49" charset="0"/>
              </a:rPr>
              <a:t>="</a:t>
            </a:r>
            <a:r>
              <a:rPr lang="en-US" sz="2400" b="0">
                <a:solidFill>
                  <a:srgbClr val="448C27"/>
                </a:solidFill>
                <a:effectLst/>
                <a:latin typeface="Consolas" panose="020B0609020204030204" pitchFamily="49" charset="0"/>
              </a:rPr>
              <a:t>isi</a:t>
            </a:r>
            <a:r>
              <a:rPr lang="en-US" sz="2400" b="0">
                <a:solidFill>
                  <a:srgbClr val="777777"/>
                </a:solidFill>
                <a:effectLst/>
                <a:latin typeface="Consolas" panose="020B0609020204030204" pitchFamily="49" charset="0"/>
              </a:rPr>
              <a:t>"</a:t>
            </a:r>
            <a:r>
              <a:rPr lang="en-US" sz="2400" b="0">
                <a:solidFill>
                  <a:srgbClr val="91B3E0"/>
                </a:solidFill>
                <a:effectLst/>
                <a:latin typeface="Consolas" panose="020B0609020204030204" pitchFamily="49" charset="0"/>
              </a:rPr>
              <a:t>&gt;&lt;/</a:t>
            </a:r>
            <a:r>
              <a:rPr lang="en-US" sz="2400" b="0">
                <a:solidFill>
                  <a:srgbClr val="4B69C6"/>
                </a:solidFill>
                <a:effectLst/>
                <a:latin typeface="Consolas" panose="020B0609020204030204" pitchFamily="49" charset="0"/>
              </a:rPr>
              <a:t>p</a:t>
            </a:r>
            <a:r>
              <a:rPr lang="en-US" sz="2400" b="0">
                <a:solidFill>
                  <a:srgbClr val="91B3E0"/>
                </a:solidFill>
                <a:effectLst/>
                <a:latin typeface="Consolas" panose="020B0609020204030204" pitchFamily="49" charset="0"/>
              </a:rPr>
              <a:t>&gt;</a:t>
            </a:r>
            <a:endParaRPr lang="en-US" sz="2400" b="0">
              <a:solidFill>
                <a:srgbClr val="333333"/>
              </a:solidFill>
              <a:effectLst/>
              <a:latin typeface="Consolas" panose="020B0609020204030204" pitchFamily="49" charset="0"/>
            </a:endParaRPr>
          </a:p>
          <a:p>
            <a:r>
              <a:rPr lang="en-US" sz="2400" b="0">
                <a:solidFill>
                  <a:srgbClr val="333333"/>
                </a:solidFill>
                <a:effectLst/>
                <a:latin typeface="Consolas" panose="020B0609020204030204" pitchFamily="49" charset="0"/>
              </a:rPr>
              <a:t>    </a:t>
            </a:r>
            <a:r>
              <a:rPr lang="en-US" sz="2400" b="0">
                <a:solidFill>
                  <a:srgbClr val="91B3E0"/>
                </a:solidFill>
                <a:effectLst/>
                <a:latin typeface="Consolas" panose="020B0609020204030204" pitchFamily="49" charset="0"/>
              </a:rPr>
              <a:t>&lt;/</a:t>
            </a:r>
            <a:r>
              <a:rPr lang="en-US" sz="2400" b="0">
                <a:solidFill>
                  <a:srgbClr val="4B69C6"/>
                </a:solidFill>
                <a:effectLst/>
                <a:latin typeface="Consolas" panose="020B0609020204030204" pitchFamily="49" charset="0"/>
              </a:rPr>
              <a:t>body</a:t>
            </a:r>
            <a:r>
              <a:rPr lang="en-US" sz="2400" b="0">
                <a:solidFill>
                  <a:srgbClr val="91B3E0"/>
                </a:solidFill>
                <a:effectLst/>
                <a:latin typeface="Consolas" panose="020B0609020204030204" pitchFamily="49" charset="0"/>
              </a:rPr>
              <a:t>&gt;</a:t>
            </a:r>
            <a:endParaRPr lang="en-US" sz="2400" b="0">
              <a:solidFill>
                <a:srgbClr val="333333"/>
              </a:solidFill>
              <a:effectLst/>
              <a:latin typeface="Consolas" panose="020B0609020204030204" pitchFamily="49" charset="0"/>
            </a:endParaRPr>
          </a:p>
          <a:p>
            <a:r>
              <a:rPr lang="en-US" sz="2400" b="0">
                <a:solidFill>
                  <a:srgbClr val="777777"/>
                </a:solidFill>
                <a:effectLst/>
                <a:latin typeface="Consolas" panose="020B0609020204030204" pitchFamily="49" charset="0"/>
              </a:rPr>
              <a:t>    </a:t>
            </a:r>
            <a:r>
              <a:rPr lang="en-US" sz="2400" b="0">
                <a:solidFill>
                  <a:srgbClr val="91B3E0"/>
                </a:solidFill>
                <a:effectLst/>
                <a:latin typeface="Consolas" panose="020B0609020204030204" pitchFamily="49" charset="0"/>
              </a:rPr>
              <a:t>&lt;</a:t>
            </a:r>
            <a:r>
              <a:rPr lang="en-US" sz="2400" b="0">
                <a:solidFill>
                  <a:srgbClr val="4B69C6"/>
                </a:solidFill>
                <a:effectLst/>
                <a:latin typeface="Consolas" panose="020B0609020204030204" pitchFamily="49" charset="0"/>
              </a:rPr>
              <a:t>script</a:t>
            </a:r>
            <a:r>
              <a:rPr lang="en-US" sz="2400" b="0">
                <a:solidFill>
                  <a:srgbClr val="91B3E0"/>
                </a:solidFill>
                <a:effectLst/>
                <a:latin typeface="Consolas" panose="020B0609020204030204" pitchFamily="49" charset="0"/>
              </a:rPr>
              <a:t>&gt;</a:t>
            </a:r>
            <a:endParaRPr lang="en-US" sz="2400" b="0">
              <a:solidFill>
                <a:srgbClr val="333333"/>
              </a:solidFill>
              <a:effectLst/>
              <a:latin typeface="Consolas" panose="020B0609020204030204" pitchFamily="49" charset="0"/>
            </a:endParaRPr>
          </a:p>
          <a:p>
            <a:r>
              <a:rPr lang="en-US" sz="2400" b="0">
                <a:solidFill>
                  <a:srgbClr val="333333"/>
                </a:solidFill>
                <a:effectLst/>
                <a:latin typeface="Consolas" panose="020B0609020204030204" pitchFamily="49" charset="0"/>
              </a:rPr>
              <a:t>        </a:t>
            </a:r>
            <a:r>
              <a:rPr lang="en-US" sz="2400" b="0">
                <a:solidFill>
                  <a:srgbClr val="7A3E9D"/>
                </a:solidFill>
                <a:effectLst/>
                <a:latin typeface="Consolas" panose="020B0609020204030204" pitchFamily="49" charset="0"/>
              </a:rPr>
              <a:t>document</a:t>
            </a:r>
            <a:r>
              <a:rPr lang="en-US" sz="2400" b="0">
                <a:solidFill>
                  <a:srgbClr val="777777"/>
                </a:solidFill>
                <a:effectLst/>
                <a:latin typeface="Consolas" panose="020B0609020204030204" pitchFamily="49" charset="0"/>
              </a:rPr>
              <a:t>.</a:t>
            </a:r>
            <a:r>
              <a:rPr lang="en-US" sz="2400" b="1">
                <a:solidFill>
                  <a:srgbClr val="AA3731"/>
                </a:solidFill>
                <a:effectLst/>
                <a:latin typeface="Consolas" panose="020B0609020204030204" pitchFamily="49" charset="0"/>
              </a:rPr>
              <a:t>getElementById</a:t>
            </a:r>
            <a:r>
              <a:rPr lang="en-US" sz="2400" b="0">
                <a:solidFill>
                  <a:srgbClr val="333333"/>
                </a:solidFill>
                <a:effectLst/>
                <a:latin typeface="Consolas" panose="020B0609020204030204" pitchFamily="49" charset="0"/>
              </a:rPr>
              <a:t>(</a:t>
            </a:r>
            <a:r>
              <a:rPr lang="en-US" sz="2400" b="0">
                <a:solidFill>
                  <a:srgbClr val="777777"/>
                </a:solidFill>
                <a:effectLst/>
                <a:latin typeface="Consolas" panose="020B0609020204030204" pitchFamily="49" charset="0"/>
              </a:rPr>
              <a:t>"</a:t>
            </a:r>
            <a:r>
              <a:rPr lang="en-US" sz="2400" b="0">
                <a:solidFill>
                  <a:srgbClr val="448C27"/>
                </a:solidFill>
                <a:effectLst/>
                <a:latin typeface="Consolas" panose="020B0609020204030204" pitchFamily="49" charset="0"/>
              </a:rPr>
              <a:t>isi</a:t>
            </a:r>
            <a:r>
              <a:rPr lang="en-US" sz="2400" b="0">
                <a:solidFill>
                  <a:srgbClr val="777777"/>
                </a:solidFill>
                <a:effectLst/>
                <a:latin typeface="Consolas" panose="020B0609020204030204" pitchFamily="49" charset="0"/>
              </a:rPr>
              <a:t>"</a:t>
            </a:r>
            <a:r>
              <a:rPr lang="en-US" sz="2400" b="0">
                <a:solidFill>
                  <a:srgbClr val="333333"/>
                </a:solidFill>
                <a:effectLst/>
                <a:latin typeface="Consolas" panose="020B0609020204030204" pitchFamily="49" charset="0"/>
              </a:rPr>
              <a:t>)</a:t>
            </a:r>
            <a:r>
              <a:rPr lang="en-US" sz="2400" b="0">
                <a:solidFill>
                  <a:srgbClr val="777777"/>
                </a:solidFill>
                <a:effectLst/>
                <a:latin typeface="Consolas" panose="020B0609020204030204" pitchFamily="49" charset="0"/>
              </a:rPr>
              <a:t>.</a:t>
            </a:r>
            <a:r>
              <a:rPr lang="en-US" sz="2400" b="0">
                <a:solidFill>
                  <a:srgbClr val="7A3E9D"/>
                </a:solidFill>
                <a:effectLst/>
                <a:latin typeface="Consolas" panose="020B0609020204030204" pitchFamily="49" charset="0"/>
              </a:rPr>
              <a:t>innerHTML</a:t>
            </a:r>
            <a:r>
              <a:rPr lang="en-US" sz="2400" b="0">
                <a:solidFill>
                  <a:srgbClr val="333333"/>
                </a:solidFill>
                <a:effectLst/>
                <a:latin typeface="Consolas" panose="020B0609020204030204" pitchFamily="49" charset="0"/>
              </a:rPr>
              <a:t> </a:t>
            </a:r>
            <a:r>
              <a:rPr lang="en-US" sz="2400" b="0">
                <a:solidFill>
                  <a:srgbClr val="777777"/>
                </a:solidFill>
                <a:effectLst/>
                <a:latin typeface="Consolas" panose="020B0609020204030204" pitchFamily="49" charset="0"/>
              </a:rPr>
              <a:t>=</a:t>
            </a:r>
            <a:r>
              <a:rPr lang="en-US" sz="2400" b="0">
                <a:solidFill>
                  <a:srgbClr val="333333"/>
                </a:solidFill>
                <a:effectLst/>
                <a:latin typeface="Consolas" panose="020B0609020204030204" pitchFamily="49" charset="0"/>
              </a:rPr>
              <a:t> </a:t>
            </a:r>
            <a:r>
              <a:rPr lang="en-US" sz="2400" b="0">
                <a:solidFill>
                  <a:srgbClr val="777777"/>
                </a:solidFill>
                <a:effectLst/>
                <a:latin typeface="Consolas" panose="020B0609020204030204" pitchFamily="49" charset="0"/>
              </a:rPr>
              <a:t>"</a:t>
            </a:r>
            <a:r>
              <a:rPr lang="en-US" sz="2400" b="0">
                <a:solidFill>
                  <a:srgbClr val="448C27"/>
                </a:solidFill>
                <a:effectLst/>
                <a:latin typeface="Consolas" panose="020B0609020204030204" pitchFamily="49" charset="0"/>
              </a:rPr>
              <a:t>Hello DOM JS</a:t>
            </a:r>
            <a:r>
              <a:rPr lang="en-US" sz="2400" b="0">
                <a:solidFill>
                  <a:srgbClr val="777777"/>
                </a:solidFill>
                <a:effectLst/>
                <a:latin typeface="Consolas" panose="020B0609020204030204" pitchFamily="49" charset="0"/>
              </a:rPr>
              <a:t>";</a:t>
            </a:r>
            <a:endParaRPr lang="en-US" sz="2400" b="0">
              <a:solidFill>
                <a:srgbClr val="333333"/>
              </a:solidFill>
              <a:effectLst/>
              <a:latin typeface="Consolas" panose="020B0609020204030204" pitchFamily="49" charset="0"/>
            </a:endParaRPr>
          </a:p>
          <a:p>
            <a:r>
              <a:rPr lang="en-US" sz="2400" b="0">
                <a:solidFill>
                  <a:srgbClr val="333333"/>
                </a:solidFill>
                <a:effectLst/>
                <a:latin typeface="Consolas" panose="020B0609020204030204" pitchFamily="49" charset="0"/>
              </a:rPr>
              <a:t>    </a:t>
            </a:r>
            <a:r>
              <a:rPr lang="en-US" sz="2400" b="0">
                <a:solidFill>
                  <a:srgbClr val="91B3E0"/>
                </a:solidFill>
                <a:effectLst/>
                <a:latin typeface="Consolas" panose="020B0609020204030204" pitchFamily="49" charset="0"/>
              </a:rPr>
              <a:t>&lt;/</a:t>
            </a:r>
            <a:r>
              <a:rPr lang="en-US" sz="2400" b="0">
                <a:solidFill>
                  <a:srgbClr val="4B69C6"/>
                </a:solidFill>
                <a:effectLst/>
                <a:latin typeface="Consolas" panose="020B0609020204030204" pitchFamily="49" charset="0"/>
              </a:rPr>
              <a:t>script</a:t>
            </a:r>
            <a:r>
              <a:rPr lang="en-US" sz="2400" b="0">
                <a:solidFill>
                  <a:srgbClr val="91B3E0"/>
                </a:solidFill>
                <a:effectLst/>
                <a:latin typeface="Consolas" panose="020B0609020204030204" pitchFamily="49" charset="0"/>
              </a:rPr>
              <a:t>&gt;</a:t>
            </a:r>
            <a:endParaRPr lang="en-US" sz="2400" b="0">
              <a:solidFill>
                <a:srgbClr val="333333"/>
              </a:solidFill>
              <a:effectLst/>
              <a:latin typeface="Consolas" panose="020B0609020204030204" pitchFamily="49" charset="0"/>
            </a:endParaRPr>
          </a:p>
          <a:p>
            <a:r>
              <a:rPr lang="en-US" sz="2400" b="0">
                <a:solidFill>
                  <a:srgbClr val="91B3E0"/>
                </a:solidFill>
                <a:effectLst/>
                <a:latin typeface="Consolas" panose="020B0609020204030204" pitchFamily="49" charset="0"/>
              </a:rPr>
              <a:t>&lt;/</a:t>
            </a:r>
            <a:r>
              <a:rPr lang="en-US" sz="2400" b="0">
                <a:solidFill>
                  <a:srgbClr val="4B69C6"/>
                </a:solidFill>
                <a:effectLst/>
                <a:latin typeface="Consolas" panose="020B0609020204030204" pitchFamily="49" charset="0"/>
              </a:rPr>
              <a:t>html</a:t>
            </a:r>
            <a:r>
              <a:rPr lang="en-US" sz="2400" b="0">
                <a:solidFill>
                  <a:srgbClr val="91B3E0"/>
                </a:solidFill>
                <a:effectLst/>
                <a:latin typeface="Consolas" panose="020B0609020204030204" pitchFamily="49" charset="0"/>
              </a:rPr>
              <a:t>&gt;</a:t>
            </a:r>
            <a:endParaRPr lang="en-US" sz="2400" b="0">
              <a:solidFill>
                <a:srgbClr val="333333"/>
              </a:solidFill>
              <a:effectLst/>
              <a:latin typeface="Consolas" panose="020B0609020204030204" pitchFamily="49" charset="0"/>
            </a:endParaRPr>
          </a:p>
        </p:txBody>
      </p:sp>
    </p:spTree>
    <p:extLst>
      <p:ext uri="{BB962C8B-B14F-4D97-AF65-F5344CB8AC3E}">
        <p14:creationId xmlns:p14="http://schemas.microsoft.com/office/powerpoint/2010/main" val="410569781"/>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537</TotalTime>
  <Words>1428</Words>
  <Application>Microsoft Office PowerPoint</Application>
  <PresentationFormat>Custom</PresentationFormat>
  <Paragraphs>163</Paragraphs>
  <Slides>23</Slides>
  <Notes>23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23</vt:i4>
      </vt:variant>
    </vt:vector>
  </HeadingPairs>
  <TitlesOfParts>
    <vt:vector size="32" baseType="lpstr">
      <vt:lpstr>Arial</vt:lpstr>
      <vt:lpstr>Times New Roman</vt:lpstr>
      <vt:lpstr>Noto Sans</vt:lpstr>
      <vt:lpstr>Noto Sans Symbols</vt:lpstr>
      <vt:lpstr>Wingdings</vt:lpstr>
      <vt:lpstr>Consolas</vt:lpstr>
      <vt:lpstr>Source Sans Pro</vt:lpstr>
      <vt:lpstr>Office Theme</vt:lpstr>
      <vt:lpstr>1_Office Theme</vt:lpstr>
      <vt:lpstr>PowerPoint Presentation</vt:lpstr>
      <vt:lpstr>PowerPoint Presentation</vt:lpstr>
      <vt:lpstr>PowerPoint Presentation</vt:lpstr>
      <vt:lpstr>Document Object Model (DOM)</vt:lpstr>
      <vt:lpstr>PowerPoint Presentation</vt:lpstr>
      <vt:lpstr>PowerPoint Presentation</vt:lpstr>
      <vt:lpstr>PowerPoint Presentation</vt:lpstr>
      <vt:lpstr>Mencari Elemen HTML</vt:lpstr>
      <vt:lpstr>PowerPoint Presentation</vt:lpstr>
      <vt:lpstr>PowerPoint Presentation</vt:lpstr>
      <vt:lpstr>Mengubah Elemen HTML</vt:lpstr>
      <vt:lpstr>InnerHTML</vt:lpstr>
      <vt:lpstr>textContent</vt:lpstr>
      <vt:lpstr>OuterHTML</vt:lpstr>
      <vt:lpstr>Menambah atau Menghapus Elemen HTML  Dengan DOM</vt:lpstr>
      <vt:lpstr>Menambah dan Menghapus Elemen HTML</vt:lpstr>
      <vt:lpstr>Contoh Menambah Elemen HTML</vt:lpstr>
      <vt:lpstr>Navigasi HTML DOM</vt:lpstr>
      <vt:lpstr>Navigasi HTML DOM</vt:lpstr>
      <vt:lpstr>Navigasi HTML DOM</vt:lpstr>
      <vt:lpstr>Navigasi HTML DOM</vt:lpstr>
      <vt:lpstr>Ubah CSS dengan DOM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Asisten Arip</cp:lastModifiedBy>
  <cp:revision>83</cp:revision>
  <dcterms:modified xsi:type="dcterms:W3CDTF">2024-02-09T04:19:25Z</dcterms:modified>
</cp:coreProperties>
</file>