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  <p:sldMasterId id="2147483708" r:id="rId2"/>
  </p:sldMasterIdLst>
  <p:notesMasterIdLst>
    <p:notesMasterId r:id="rId13"/>
  </p:notesMasterIdLst>
  <p:sldIdLst>
    <p:sldId id="256" r:id="rId3"/>
    <p:sldId id="257" r:id="rId4"/>
    <p:sldId id="341" r:id="rId5"/>
    <p:sldId id="342" r:id="rId6"/>
    <p:sldId id="344" r:id="rId7"/>
    <p:sldId id="353" r:id="rId8"/>
    <p:sldId id="346" r:id="rId9"/>
    <p:sldId id="347" r:id="rId10"/>
    <p:sldId id="354" r:id="rId11"/>
    <p:sldId id="357" r:id="rId12"/>
  </p:sldIdLst>
  <p:sldSz cx="11998325" cy="7559675"/>
  <p:notesSz cx="7559675" cy="10691813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Noto Sans Symbols" pitchFamily="2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99" autoAdjust="0"/>
  </p:normalViewPr>
  <p:slideViewPr>
    <p:cSldViewPr snapToGrid="0">
      <p:cViewPr varScale="1">
        <p:scale>
          <a:sx n="46" d="100"/>
          <a:sy n="46" d="100"/>
        </p:scale>
        <p:origin x="14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603504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beberapa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sub-program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kembali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sendiri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maupun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program yang lain.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input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menghasilkan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output.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statemen yang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dan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parameter.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function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function_name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(param1, param2, …) {  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//body of the function 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… ; //optional  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24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void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body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void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salam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(“Apa kabar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,"?") }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kalimat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berupa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dimasukkan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Fawwaz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salam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memasukkan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salam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Inaya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memasukkan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seseorang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2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return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body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tambah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argument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c = a+ b;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menyimpan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penjumlahan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 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 ,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penjumlahan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x = 10; let y = 20;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x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10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20 .</a:t>
            </a:r>
            <a:endParaRPr lang="en-US" sz="1200" b="1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'Hasil 50 + 30 = ',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tambah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(50,30) );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Hasil ${x} + ${y} = ${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tambah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)}` );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back ticks.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2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82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Anonymous Functions: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didefinisikan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tanpa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pengenal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dideklarasikan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secara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dinamis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runtime.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diakses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setelah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awal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ditetapkan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Ekspresi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ekspresi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sintak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anonym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tanpa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7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anonim.js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luasLingkaran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luasLingkaran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menyimpan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function(jari2)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argument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besar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jari2.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3.14 * jari2 * jari2;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luas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menghitung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luas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lingkaran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console.log('Luas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lingkaran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jari-jari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jari2,'adalah',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luas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lingkaran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besaran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jari-jari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dimasukkan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 jari2 = 15;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besaran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jari-jari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lingkaran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luasLingkaran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(jari2);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38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Arrow Functions: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diperkenalkan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ES6,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menulis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JavaScript.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memungkinkan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menulis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sintaks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dibaca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terikat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pun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mendeklarasikan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kunci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konteksnya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didefinisikan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leksikal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juga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Lambda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termasuk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prototipe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pun.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kunci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84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arrow functions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arrow_function.js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tambah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function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menjumlahkan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return a + b }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di ES5.</a:t>
            </a:r>
            <a:endParaRPr lang="en-US" sz="1200" b="1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 add = 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=&gt; a + b;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di ES6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Arrow Functions.</a:t>
            </a:r>
          </a:p>
          <a:p>
            <a:pPr mar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'Hasil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penjumlahan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2 + 4 =',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tambah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(2,4) );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ES5.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'Hasil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penjumlahan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2 + 4 =',add(2,4) );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add di ES6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Arrow Functions.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200" b="1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Perhatikan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simple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arrow functions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377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414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25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685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348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9446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77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969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6064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402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121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307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9436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0941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447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5814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22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97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932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817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40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912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306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400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21278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99040" y="1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668240"/>
            <a:ext cx="11155680" cy="49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59904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0220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27440" y="6862680"/>
            <a:ext cx="2752920" cy="72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54012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463051" y="-211292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 err="1">
                <a:solidFill>
                  <a:srgbClr val="1B75BC"/>
                </a:solidFill>
              </a:rPr>
              <a:t>Fungsi</a:t>
            </a:r>
            <a:endParaRPr sz="5600" b="1" dirty="0">
              <a:solidFill>
                <a:srgbClr val="1B75BC"/>
              </a:solidFill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.javapoint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endParaRPr sz="4400" b="1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65760" y="1920240"/>
            <a:ext cx="109728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mengikuti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materi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ini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fungsi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di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dalam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pemrograman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Java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Script )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dapat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mengimplementasikan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menjadi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sebuah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program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aplikasi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Fungsi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B922E-B10B-4D35-AAEE-D7D7FE9A1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6" y="1833073"/>
            <a:ext cx="9406312" cy="48256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561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Fungsi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Void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49061-52EE-4ABE-BFE2-0A8A29B9B96D}"/>
              </a:ext>
            </a:extLst>
          </p:cNvPr>
          <p:cNvSpPr/>
          <p:nvPr/>
        </p:nvSpPr>
        <p:spPr>
          <a:xfrm>
            <a:off x="277278" y="1944789"/>
            <a:ext cx="114417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8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salam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8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Apa kabar 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8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? &lt;br/&gt;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siswa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Fawwaz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salam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siswa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salam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Inaya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8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8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Fungsi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Return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4D7B38-3111-4E0A-999A-FC06BF3B05BF}"/>
              </a:ext>
            </a:extLst>
          </p:cNvPr>
          <p:cNvSpPr/>
          <p:nvPr/>
        </p:nvSpPr>
        <p:spPr>
          <a:xfrm>
            <a:off x="512880" y="1821001"/>
            <a:ext cx="109705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Hasil 50 + 30 =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Hasil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9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Anonymous Functions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5A4E53-4AB5-4A80-980A-F15FA3B85B69}"/>
              </a:ext>
            </a:extLst>
          </p:cNvPr>
          <p:cNvSpPr/>
          <p:nvPr/>
        </p:nvSpPr>
        <p:spPr>
          <a:xfrm>
            <a:off x="1055076" y="3272005"/>
            <a:ext cx="9847386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function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[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arguments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 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//code to be executed  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9FE972-ECDE-400B-ABA1-36BACD0F22D8}"/>
              </a:ext>
            </a:extLst>
          </p:cNvPr>
          <p:cNvSpPr/>
          <p:nvPr/>
        </p:nvSpPr>
        <p:spPr>
          <a:xfrm>
            <a:off x="1055076" y="3779837"/>
            <a:ext cx="1017563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5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Membuat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Anonymous Functions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BD4A5-D5C1-45C5-8F88-BAE562895D12}"/>
              </a:ext>
            </a:extLst>
          </p:cNvPr>
          <p:cNvSpPr/>
          <p:nvPr/>
        </p:nvSpPr>
        <p:spPr>
          <a:xfrm>
            <a:off x="294240" y="2060457"/>
            <a:ext cx="11308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luasLingkaran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jari2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luas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jari2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jari2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Luas lingkaran dengan jari-jari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jari2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>
                <a:solidFill>
                  <a:srgbClr val="448C27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adalah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luas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jari2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luasLingkaran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jari2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6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Arrow Functions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5A4E53-4AB5-4A80-980A-F15FA3B85B69}"/>
              </a:ext>
            </a:extLst>
          </p:cNvPr>
          <p:cNvSpPr/>
          <p:nvPr/>
        </p:nvSpPr>
        <p:spPr>
          <a:xfrm>
            <a:off x="1055076" y="2394842"/>
            <a:ext cx="9847386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const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functionName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arg1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arg2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?..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=&gt;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//body of the function  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9FE972-ECDE-400B-ABA1-36BACD0F22D8}"/>
              </a:ext>
            </a:extLst>
          </p:cNvPr>
          <p:cNvSpPr/>
          <p:nvPr/>
        </p:nvSpPr>
        <p:spPr>
          <a:xfrm>
            <a:off x="1055076" y="3779837"/>
            <a:ext cx="1017563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Ada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tiga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bagian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Arrow Functions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atau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Fungsi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Lambda: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Parameter: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Setiap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fungsi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dapat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secara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opsional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memiliki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parameter.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Notasi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panah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gemuk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/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notasi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lambda: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adalah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notasi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untuk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panah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(=&gt;).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Pernyataan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mewakili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set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instruksi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fungsi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Membuat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Arrow Function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9EF027-F489-4B31-84AA-515A018D3E1C}"/>
              </a:ext>
            </a:extLst>
          </p:cNvPr>
          <p:cNvSpPr/>
          <p:nvPr/>
        </p:nvSpPr>
        <p:spPr>
          <a:xfrm>
            <a:off x="447040" y="2308317"/>
            <a:ext cx="113616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membuat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fungsi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di ES5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tambah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function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menjumlahkan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){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return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</a:b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membuat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fungsi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di ES6 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dengan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Arrow Functions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const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add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=&gt;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</a:b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panggil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kedua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fungsi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 di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atas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Hasil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penjumlahan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2 + 4 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tambah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Hasil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penjumlahan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2 + 4 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add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5460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1302</Words>
  <Application>Microsoft Office PowerPoint</Application>
  <PresentationFormat>Custom</PresentationFormat>
  <Paragraphs>130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Courier New</vt:lpstr>
      <vt:lpstr>Times New Roman</vt:lpstr>
      <vt:lpstr>Noto Sans Symbols</vt:lpstr>
      <vt:lpstr>Wingdings</vt:lpstr>
      <vt:lpstr>Consolas</vt:lpstr>
      <vt:lpstr>Source Sans Pro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Asisten Arip</cp:lastModifiedBy>
  <cp:revision>85</cp:revision>
  <dcterms:modified xsi:type="dcterms:W3CDTF">2024-02-09T04:20:00Z</dcterms:modified>
</cp:coreProperties>
</file>