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709" r:id="rId2"/>
  </p:sldMasterIdLst>
  <p:notesMasterIdLst>
    <p:notesMasterId r:id="rId10"/>
  </p:notesMasterIdLst>
  <p:sldIdLst>
    <p:sldId id="256" r:id="rId3"/>
    <p:sldId id="257" r:id="rId4"/>
    <p:sldId id="349" r:id="rId5"/>
    <p:sldId id="350" r:id="rId6"/>
    <p:sldId id="351" r:id="rId7"/>
    <p:sldId id="352" r:id="rId8"/>
    <p:sldId id="357" r:id="rId9"/>
  </p:sldIdLst>
  <p:sldSz cx="11998325" cy="7559675"/>
  <p:notesSz cx="7559675" cy="10691813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Noto Sans Symbols" pitchFamily="2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603504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dan Object: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mendeskripsikan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ingredient,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bumbu-bumbu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memasak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Semangkuk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lodeh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dimasak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ibui-bu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praktek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membaca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lodeh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disebut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Jadi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pengertian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dan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 : Blue Print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gambar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desain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rumah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 : Instance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contoh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rumah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hidangan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49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member-member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Kita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pelajari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sebelumnya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menyimpan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Method(Behavior)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merupakan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statemen yang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dan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parameter.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pelajari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(return value).</a:t>
            </a:r>
          </a:p>
          <a:p>
            <a:pPr marL="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Konstruktor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spesial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bawaan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menjembatani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dan Object.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diciptakan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kali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dipanggil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konstruktornya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9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member-member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pada Class Bank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 Bank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baru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Bank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biasanya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diawali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huruf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norek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nasabah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sebagai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jembatan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bias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beberapa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this.nama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= </a:t>
            </a:r>
            <a:r>
              <a:rPr lang="en-US" sz="1200" b="1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nasabah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nasabah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lainnya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b="1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this.saldo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= </a:t>
            </a:r>
            <a:r>
              <a:rPr lang="en-US" sz="1200" b="1" kern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saldo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konstruktor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Kata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kunci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member class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lainnya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 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menabung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 }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menabung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parametes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uangyang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menambahi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menarik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-= 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; }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menarik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menerima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parametes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mengurangi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mencetak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document.write(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'No. 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Rekening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:', this.no); }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data-data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nasabah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transaksi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dilakukan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5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penjelasan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pembuatan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slide: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n1 = new Bank('001','Budi',500000);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pertama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instance object n1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n2 = new Bank('002','Dewi',600000);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instance object n2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 n3 = new Bank('003','Siti',800000);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menciptakan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ketiga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disimpan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pada instance object n3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parameter: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norek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n1.menabung(100000);n2.menarik(300000);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fungsi-fungsi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class.</a:t>
            </a:r>
            <a:endParaRPr lang="en-US" sz="1200" b="1" i="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n1.mencetak(); n2.mencetak(); n3.mencetak();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memanggil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fungsi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data-data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nasabah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3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0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36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40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9854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68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9091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26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720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073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995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07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995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9365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699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2313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460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922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89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66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355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32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31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13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1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8816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3921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63051" y="-211292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1B75BC"/>
                </a:solidFill>
              </a:rPr>
              <a:t>Object Oriented Programming</a:t>
            </a:r>
            <a:br>
              <a:rPr lang="en-US" sz="5600" b="1" dirty="0">
                <a:solidFill>
                  <a:srgbClr val="1B75BC"/>
                </a:solidFill>
              </a:rPr>
            </a:br>
            <a:r>
              <a:rPr lang="en-US" sz="5600" b="1" dirty="0">
                <a:solidFill>
                  <a:srgbClr val="1B75BC"/>
                </a:solidFill>
              </a:rPr>
              <a:t>(OOP) 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sz="4400" b="1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65760" y="1920240"/>
            <a:ext cx="109728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Setelah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mempelajari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materi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ini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diharapkan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memahami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dan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mengerti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tentang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Object Oriented Programming di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dalam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bahasa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pemrograman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Java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Script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serta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dapat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 </a:t>
            </a:r>
            <a:r>
              <a:rPr kumimoji="0" lang="en-US" sz="32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mengimplementasikan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nya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menjadi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sebuah</a:t>
            </a:r>
            <a:r>
              <a:rPr lang="en-US" sz="3200" spc="-1" dirty="0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 program </a:t>
            </a:r>
            <a:r>
              <a:rPr lang="en-US" sz="3200" spc="-1" dirty="0" err="1">
                <a:solidFill>
                  <a:srgbClr val="000000"/>
                </a:solidFill>
                <a:latin typeface="Times New Roman"/>
                <a:ea typeface="DejaVu Sans"/>
                <a:cs typeface="DejaVu Sans"/>
              </a:rPr>
              <a:t>aplikasi</a:t>
            </a: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Class &amp; Object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CBEDC-2F86-4BE0-94C3-76C19A86F7F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768475"/>
            <a:ext cx="5608638" cy="4384675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menuangkan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 print.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OOP, blue print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 print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C36DD-712E-43F3-871A-C910FDA79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35" y="2052164"/>
            <a:ext cx="5002766" cy="38171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679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Member Class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B6E22-1877-46AC-B4F8-C948C964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88" y="2279710"/>
            <a:ext cx="6992347" cy="36720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018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Membuat</a:t>
            </a:r>
            <a:r>
              <a:rPr lang="en-US" sz="4400" b="1" spc="-1" dirty="0">
                <a:solidFill>
                  <a:srgbClr val="FFFFFF"/>
                </a:solidFill>
              </a:rPr>
              <a:t> Class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9389-93B5-4B05-99B9-18C250F03A85}"/>
              </a:ext>
            </a:extLst>
          </p:cNvPr>
          <p:cNvSpPr/>
          <p:nvPr/>
        </p:nvSpPr>
        <p:spPr>
          <a:xfrm>
            <a:off x="621489" y="1801722"/>
            <a:ext cx="104363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Bank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norek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nasabah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no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norek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nama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nasabah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menabung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uang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uang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menarik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uang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uang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mencetak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No. 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Rekening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 :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no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Nama 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Nasabah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 :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nama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Akhir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  :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saldo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7A3E9D"/>
                </a:solidFill>
                <a:latin typeface="Consolas" panose="020B0609020204030204" pitchFamily="49" charset="0"/>
              </a:rPr>
              <a:t>document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AA3731"/>
                </a:solidFill>
                <a:latin typeface="Consolas" panose="020B0609020204030204" pitchFamily="49" charset="0"/>
              </a:rPr>
              <a:t>write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448C27"/>
                </a:solidFill>
                <a:latin typeface="Consolas" panose="020B0609020204030204" pitchFamily="49" charset="0"/>
              </a:rPr>
              <a:t>--------------------------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30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 err="1">
                <a:solidFill>
                  <a:srgbClr val="FFFFFF"/>
                </a:solidFill>
              </a:rPr>
              <a:t>Menciptakan</a:t>
            </a:r>
            <a:r>
              <a:rPr lang="en-US" sz="4400" b="1" spc="-1" dirty="0">
                <a:solidFill>
                  <a:srgbClr val="FFFFFF"/>
                </a:solidFill>
              </a:rPr>
              <a:t> Object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A0298E-7EA3-480F-B385-7C6C3AF3E762}"/>
              </a:ext>
            </a:extLst>
          </p:cNvPr>
          <p:cNvSpPr/>
          <p:nvPr/>
        </p:nvSpPr>
        <p:spPr>
          <a:xfrm>
            <a:off x="349508" y="1658723"/>
            <a:ext cx="112972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en-US" sz="2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menciptakan</a:t>
            </a:r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 object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n1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>
                <a:solidFill>
                  <a:srgbClr val="7A3E9D"/>
                </a:solidFill>
                <a:latin typeface="Consolas" panose="020B0609020204030204" pitchFamily="49" charset="0"/>
              </a:rPr>
              <a:t>Bank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001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','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Budi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500000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n2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>
                <a:solidFill>
                  <a:srgbClr val="7A3E9D"/>
                </a:solidFill>
                <a:latin typeface="Consolas" panose="020B0609020204030204" pitchFamily="49" charset="0"/>
              </a:rPr>
              <a:t>Bank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002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','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Dewi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600000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n3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b="1" dirty="0">
                <a:solidFill>
                  <a:srgbClr val="7A3E9D"/>
                </a:solidFill>
                <a:latin typeface="Consolas" panose="020B0609020204030204" pitchFamily="49" charset="0"/>
              </a:rPr>
              <a:t>Bank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003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','</a:t>
            </a:r>
            <a:r>
              <a:rPr lang="en-US" sz="2800" dirty="0">
                <a:solidFill>
                  <a:srgbClr val="448C27"/>
                </a:solidFill>
                <a:latin typeface="Consolas" panose="020B0609020204030204" pitchFamily="49" charset="0"/>
              </a:rPr>
              <a:t>Siti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800000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en-US" sz="2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memanggil</a:t>
            </a:r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sz="2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fungsi-fungsi</a:t>
            </a:r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 yang </a:t>
            </a:r>
            <a:r>
              <a:rPr lang="en-US" sz="2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berada</a:t>
            </a:r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 di </a:t>
            </a:r>
            <a:r>
              <a:rPr lang="en-US" sz="2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dalam</a:t>
            </a:r>
            <a:r>
              <a:rPr lang="en-US" sz="2800" i="1" dirty="0">
                <a:solidFill>
                  <a:srgbClr val="AAAAAA"/>
                </a:solidFill>
                <a:latin typeface="Consolas" panose="020B0609020204030204" pitchFamily="49" charset="0"/>
              </a:rPr>
              <a:t> Class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n1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menabung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100000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n3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menabung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150000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n2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menarik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300000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n3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menarik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9C5D27"/>
                </a:solidFill>
                <a:latin typeface="Consolas" panose="020B0609020204030204" pitchFamily="49" charset="0"/>
              </a:rPr>
              <a:t>500000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n1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mencetak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n2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mencetak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n3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mencetak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7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.javapoint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918</Words>
  <Application>Microsoft Office PowerPoint</Application>
  <PresentationFormat>Custom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Courier New</vt:lpstr>
      <vt:lpstr>Times New Roman</vt:lpstr>
      <vt:lpstr>Noto Sans Symbols</vt:lpstr>
      <vt:lpstr>Wingdings</vt:lpstr>
      <vt:lpstr>Consolas</vt:lpstr>
      <vt:lpstr>Source Sans Pro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87</cp:revision>
  <dcterms:modified xsi:type="dcterms:W3CDTF">2024-02-09T04:20:29Z</dcterms:modified>
</cp:coreProperties>
</file>